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43"/>
  </p:notesMasterIdLst>
  <p:handoutMasterIdLst>
    <p:handoutMasterId r:id="rId44"/>
  </p:handoutMasterIdLst>
  <p:sldIdLst>
    <p:sldId id="302" r:id="rId7"/>
    <p:sldId id="332" r:id="rId8"/>
    <p:sldId id="322" r:id="rId9"/>
    <p:sldId id="340" r:id="rId10"/>
    <p:sldId id="312" r:id="rId11"/>
    <p:sldId id="343" r:id="rId12"/>
    <p:sldId id="345" r:id="rId13"/>
    <p:sldId id="314" r:id="rId14"/>
    <p:sldId id="391" r:id="rId15"/>
    <p:sldId id="348" r:id="rId16"/>
    <p:sldId id="305" r:id="rId17"/>
    <p:sldId id="392" r:id="rId18"/>
    <p:sldId id="350" r:id="rId19"/>
    <p:sldId id="393" r:id="rId20"/>
    <p:sldId id="352" r:id="rId21"/>
    <p:sldId id="353" r:id="rId22"/>
    <p:sldId id="354" r:id="rId23"/>
    <p:sldId id="394" r:id="rId24"/>
    <p:sldId id="357" r:id="rId25"/>
    <p:sldId id="358" r:id="rId26"/>
    <p:sldId id="359" r:id="rId27"/>
    <p:sldId id="360" r:id="rId28"/>
    <p:sldId id="361" r:id="rId29"/>
    <p:sldId id="362" r:id="rId30"/>
    <p:sldId id="363" r:id="rId31"/>
    <p:sldId id="395" r:id="rId32"/>
    <p:sldId id="371" r:id="rId33"/>
    <p:sldId id="372" r:id="rId34"/>
    <p:sldId id="373" r:id="rId35"/>
    <p:sldId id="374" r:id="rId36"/>
    <p:sldId id="396" r:id="rId37"/>
    <p:sldId id="377" r:id="rId38"/>
    <p:sldId id="397" r:id="rId39"/>
    <p:sldId id="379" r:id="rId40"/>
    <p:sldId id="380" r:id="rId41"/>
    <p:sldId id="398" r:id="rId42"/>
  </p:sldIdLst>
  <p:sldSz cx="9144000" cy="6858000" type="screen4x3"/>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ldId id="322"/>
            <p14:sldId id="340"/>
          </p14:sldIdLst>
        </p14:section>
        <p14:section name="Administrative" id="{43E0264C-A015-480A-9287-F522A59ED7D5}">
          <p14:sldIdLst/>
        </p14:section>
        <p14:section name="Algorithm Analysis" id="{07783908-CB53-486E-B9F0-695397B7B819}">
          <p14:sldIdLst>
            <p14:sldId id="312"/>
            <p14:sldId id="343"/>
            <p14:sldId id="345"/>
            <p14:sldId id="314"/>
            <p14:sldId id="391"/>
            <p14:sldId id="348"/>
            <p14:sldId id="305"/>
            <p14:sldId id="392"/>
            <p14:sldId id="350"/>
            <p14:sldId id="393"/>
            <p14:sldId id="352"/>
            <p14:sldId id="353"/>
            <p14:sldId id="354"/>
            <p14:sldId id="394"/>
            <p14:sldId id="357"/>
          </p14:sldIdLst>
        </p14:section>
        <p14:section name="Big-Oh" id="{9B6C0EB0-ADB2-410D-BBFC-F35D6D3B4AEA}">
          <p14:sldIdLst>
            <p14:sldId id="358"/>
            <p14:sldId id="359"/>
            <p14:sldId id="360"/>
            <p14:sldId id="361"/>
            <p14:sldId id="362"/>
            <p14:sldId id="363"/>
            <p14:sldId id="395"/>
          </p14:sldIdLst>
        </p14:section>
        <p14:section name="Predicting" id="{8B53C782-0673-49E2-9761-B1E90A377969}">
          <p14:sldIdLst>
            <p14:sldId id="371"/>
            <p14:sldId id="372"/>
            <p14:sldId id="373"/>
            <p14:sldId id="374"/>
            <p14:sldId id="396"/>
            <p14:sldId id="377"/>
            <p14:sldId id="397"/>
          </p14:sldIdLst>
        </p14:section>
        <p14:section name="Selecting the Algorithm" id="{8CA104AC-1F8C-4826-BD01-F770B731021C}">
          <p14:sldIdLst>
            <p14:sldId id="379"/>
            <p14:sldId id="380"/>
            <p14:sldId id="398"/>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110" d="100"/>
          <a:sy n="110" d="100"/>
        </p:scale>
        <p:origin x="1620" y="11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4194"/>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Andreas%20Febrian\Dropbox\2019\SDA\Slide\anali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DA\slides\test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SDA\slides\testing.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adding!$B$1</c:f>
              <c:strCache>
                <c:ptCount val="1"/>
                <c:pt idx="0">
                  <c:v>Waktu</c:v>
                </c:pt>
              </c:strCache>
            </c:strRef>
          </c:tx>
          <c:spPr>
            <a:ln w="28575" cap="rnd">
              <a:solidFill>
                <a:schemeClr val="accent2"/>
              </a:solidFill>
              <a:round/>
            </a:ln>
            <a:effectLst/>
          </c:spPr>
          <c:marker>
            <c:symbol val="none"/>
          </c:marker>
          <c:cat>
            <c:numRef>
              <c:f>adding!$A$2:$A$242</c:f>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f>adding!$B$2:$B$242</c:f>
              <c:numCache>
                <c:formatCode>General</c:formatCode>
                <c:ptCount val="241"/>
                <c:pt idx="0">
                  <c:v>331</c:v>
                </c:pt>
                <c:pt idx="1">
                  <c:v>331</c:v>
                </c:pt>
                <c:pt idx="2">
                  <c:v>331</c:v>
                </c:pt>
                <c:pt idx="3">
                  <c:v>331</c:v>
                </c:pt>
                <c:pt idx="4">
                  <c:v>331</c:v>
                </c:pt>
                <c:pt idx="5">
                  <c:v>331</c:v>
                </c:pt>
                <c:pt idx="6">
                  <c:v>331</c:v>
                </c:pt>
                <c:pt idx="7">
                  <c:v>331</c:v>
                </c:pt>
                <c:pt idx="8">
                  <c:v>331</c:v>
                </c:pt>
                <c:pt idx="9">
                  <c:v>331</c:v>
                </c:pt>
                <c:pt idx="10">
                  <c:v>331</c:v>
                </c:pt>
                <c:pt idx="11">
                  <c:v>331</c:v>
                </c:pt>
                <c:pt idx="12">
                  <c:v>331</c:v>
                </c:pt>
                <c:pt idx="13">
                  <c:v>331</c:v>
                </c:pt>
                <c:pt idx="14">
                  <c:v>331</c:v>
                </c:pt>
                <c:pt idx="15">
                  <c:v>331</c:v>
                </c:pt>
                <c:pt idx="16">
                  <c:v>331</c:v>
                </c:pt>
                <c:pt idx="17">
                  <c:v>331</c:v>
                </c:pt>
                <c:pt idx="18">
                  <c:v>331</c:v>
                </c:pt>
                <c:pt idx="19">
                  <c:v>331</c:v>
                </c:pt>
                <c:pt idx="20">
                  <c:v>331</c:v>
                </c:pt>
                <c:pt idx="21">
                  <c:v>331</c:v>
                </c:pt>
                <c:pt idx="22">
                  <c:v>331</c:v>
                </c:pt>
                <c:pt idx="23">
                  <c:v>331</c:v>
                </c:pt>
                <c:pt idx="24">
                  <c:v>331</c:v>
                </c:pt>
                <c:pt idx="25">
                  <c:v>331</c:v>
                </c:pt>
                <c:pt idx="26">
                  <c:v>331</c:v>
                </c:pt>
                <c:pt idx="27">
                  <c:v>331</c:v>
                </c:pt>
                <c:pt idx="28">
                  <c:v>331</c:v>
                </c:pt>
                <c:pt idx="29">
                  <c:v>331</c:v>
                </c:pt>
                <c:pt idx="30">
                  <c:v>331</c:v>
                </c:pt>
                <c:pt idx="31">
                  <c:v>331</c:v>
                </c:pt>
                <c:pt idx="32">
                  <c:v>331</c:v>
                </c:pt>
                <c:pt idx="33">
                  <c:v>331</c:v>
                </c:pt>
                <c:pt idx="34">
                  <c:v>331</c:v>
                </c:pt>
                <c:pt idx="35">
                  <c:v>331</c:v>
                </c:pt>
                <c:pt idx="36">
                  <c:v>331</c:v>
                </c:pt>
                <c:pt idx="37">
                  <c:v>331</c:v>
                </c:pt>
                <c:pt idx="38">
                  <c:v>331</c:v>
                </c:pt>
                <c:pt idx="39">
                  <c:v>331</c:v>
                </c:pt>
                <c:pt idx="40">
                  <c:v>331</c:v>
                </c:pt>
                <c:pt idx="41">
                  <c:v>331</c:v>
                </c:pt>
                <c:pt idx="42">
                  <c:v>331</c:v>
                </c:pt>
                <c:pt idx="43">
                  <c:v>331</c:v>
                </c:pt>
                <c:pt idx="44">
                  <c:v>331</c:v>
                </c:pt>
                <c:pt idx="45">
                  <c:v>331</c:v>
                </c:pt>
                <c:pt idx="46">
                  <c:v>331</c:v>
                </c:pt>
                <c:pt idx="47">
                  <c:v>331</c:v>
                </c:pt>
                <c:pt idx="48">
                  <c:v>331</c:v>
                </c:pt>
                <c:pt idx="49">
                  <c:v>331</c:v>
                </c:pt>
                <c:pt idx="50">
                  <c:v>331</c:v>
                </c:pt>
                <c:pt idx="51">
                  <c:v>331</c:v>
                </c:pt>
                <c:pt idx="52">
                  <c:v>331</c:v>
                </c:pt>
                <c:pt idx="53">
                  <c:v>331</c:v>
                </c:pt>
                <c:pt idx="54">
                  <c:v>331</c:v>
                </c:pt>
                <c:pt idx="55">
                  <c:v>331</c:v>
                </c:pt>
                <c:pt idx="56">
                  <c:v>331</c:v>
                </c:pt>
                <c:pt idx="57">
                  <c:v>331</c:v>
                </c:pt>
                <c:pt idx="58">
                  <c:v>331</c:v>
                </c:pt>
                <c:pt idx="59">
                  <c:v>331</c:v>
                </c:pt>
                <c:pt idx="60">
                  <c:v>331</c:v>
                </c:pt>
                <c:pt idx="61">
                  <c:v>331</c:v>
                </c:pt>
                <c:pt idx="62">
                  <c:v>331</c:v>
                </c:pt>
                <c:pt idx="63">
                  <c:v>331</c:v>
                </c:pt>
                <c:pt idx="64">
                  <c:v>331</c:v>
                </c:pt>
                <c:pt idx="65">
                  <c:v>331</c:v>
                </c:pt>
                <c:pt idx="66">
                  <c:v>331</c:v>
                </c:pt>
                <c:pt idx="67">
                  <c:v>331</c:v>
                </c:pt>
                <c:pt idx="68">
                  <c:v>331</c:v>
                </c:pt>
                <c:pt idx="69">
                  <c:v>331</c:v>
                </c:pt>
                <c:pt idx="70">
                  <c:v>331</c:v>
                </c:pt>
                <c:pt idx="71">
                  <c:v>331</c:v>
                </c:pt>
                <c:pt idx="72">
                  <c:v>331</c:v>
                </c:pt>
                <c:pt idx="73">
                  <c:v>331</c:v>
                </c:pt>
                <c:pt idx="74">
                  <c:v>331</c:v>
                </c:pt>
                <c:pt idx="75">
                  <c:v>331</c:v>
                </c:pt>
                <c:pt idx="76">
                  <c:v>331</c:v>
                </c:pt>
                <c:pt idx="77">
                  <c:v>331</c:v>
                </c:pt>
                <c:pt idx="78">
                  <c:v>331</c:v>
                </c:pt>
                <c:pt idx="79">
                  <c:v>331</c:v>
                </c:pt>
                <c:pt idx="80">
                  <c:v>331</c:v>
                </c:pt>
                <c:pt idx="81">
                  <c:v>331</c:v>
                </c:pt>
                <c:pt idx="82">
                  <c:v>331</c:v>
                </c:pt>
                <c:pt idx="83">
                  <c:v>331</c:v>
                </c:pt>
                <c:pt idx="84">
                  <c:v>331</c:v>
                </c:pt>
                <c:pt idx="85">
                  <c:v>331</c:v>
                </c:pt>
                <c:pt idx="86">
                  <c:v>331</c:v>
                </c:pt>
                <c:pt idx="87">
                  <c:v>331</c:v>
                </c:pt>
                <c:pt idx="88">
                  <c:v>331</c:v>
                </c:pt>
                <c:pt idx="89">
                  <c:v>331</c:v>
                </c:pt>
                <c:pt idx="90">
                  <c:v>331</c:v>
                </c:pt>
                <c:pt idx="91">
                  <c:v>331</c:v>
                </c:pt>
                <c:pt idx="92">
                  <c:v>331</c:v>
                </c:pt>
                <c:pt idx="93">
                  <c:v>331</c:v>
                </c:pt>
                <c:pt idx="94">
                  <c:v>331</c:v>
                </c:pt>
                <c:pt idx="95">
                  <c:v>331</c:v>
                </c:pt>
                <c:pt idx="96">
                  <c:v>331</c:v>
                </c:pt>
                <c:pt idx="97">
                  <c:v>331</c:v>
                </c:pt>
                <c:pt idx="98">
                  <c:v>331</c:v>
                </c:pt>
                <c:pt idx="99">
                  <c:v>331</c:v>
                </c:pt>
                <c:pt idx="100">
                  <c:v>331</c:v>
                </c:pt>
                <c:pt idx="101">
                  <c:v>331</c:v>
                </c:pt>
                <c:pt idx="102">
                  <c:v>331</c:v>
                </c:pt>
                <c:pt idx="103">
                  <c:v>331</c:v>
                </c:pt>
                <c:pt idx="104">
                  <c:v>331</c:v>
                </c:pt>
                <c:pt idx="105">
                  <c:v>331</c:v>
                </c:pt>
                <c:pt idx="106">
                  <c:v>331</c:v>
                </c:pt>
                <c:pt idx="107">
                  <c:v>331</c:v>
                </c:pt>
                <c:pt idx="108">
                  <c:v>331</c:v>
                </c:pt>
                <c:pt idx="109">
                  <c:v>331</c:v>
                </c:pt>
                <c:pt idx="110">
                  <c:v>331</c:v>
                </c:pt>
                <c:pt idx="111">
                  <c:v>331</c:v>
                </c:pt>
                <c:pt idx="112">
                  <c:v>331</c:v>
                </c:pt>
                <c:pt idx="113">
                  <c:v>331</c:v>
                </c:pt>
                <c:pt idx="114">
                  <c:v>331</c:v>
                </c:pt>
                <c:pt idx="115">
                  <c:v>331</c:v>
                </c:pt>
                <c:pt idx="116">
                  <c:v>331</c:v>
                </c:pt>
                <c:pt idx="117">
                  <c:v>331</c:v>
                </c:pt>
                <c:pt idx="118">
                  <c:v>331</c:v>
                </c:pt>
                <c:pt idx="119">
                  <c:v>331</c:v>
                </c:pt>
                <c:pt idx="120">
                  <c:v>331</c:v>
                </c:pt>
                <c:pt idx="121">
                  <c:v>331</c:v>
                </c:pt>
                <c:pt idx="122">
                  <c:v>331</c:v>
                </c:pt>
                <c:pt idx="123">
                  <c:v>331</c:v>
                </c:pt>
                <c:pt idx="124">
                  <c:v>331</c:v>
                </c:pt>
                <c:pt idx="125">
                  <c:v>331</c:v>
                </c:pt>
                <c:pt idx="126">
                  <c:v>331</c:v>
                </c:pt>
                <c:pt idx="127">
                  <c:v>331</c:v>
                </c:pt>
                <c:pt idx="128">
                  <c:v>331</c:v>
                </c:pt>
                <c:pt idx="129">
                  <c:v>331</c:v>
                </c:pt>
                <c:pt idx="130">
                  <c:v>331</c:v>
                </c:pt>
                <c:pt idx="131">
                  <c:v>331</c:v>
                </c:pt>
                <c:pt idx="132">
                  <c:v>331</c:v>
                </c:pt>
                <c:pt idx="133">
                  <c:v>331</c:v>
                </c:pt>
                <c:pt idx="134">
                  <c:v>331</c:v>
                </c:pt>
                <c:pt idx="135">
                  <c:v>331</c:v>
                </c:pt>
                <c:pt idx="136">
                  <c:v>331</c:v>
                </c:pt>
                <c:pt idx="137">
                  <c:v>331</c:v>
                </c:pt>
                <c:pt idx="138">
                  <c:v>331</c:v>
                </c:pt>
                <c:pt idx="139">
                  <c:v>331</c:v>
                </c:pt>
                <c:pt idx="140">
                  <c:v>331</c:v>
                </c:pt>
                <c:pt idx="141">
                  <c:v>331</c:v>
                </c:pt>
                <c:pt idx="142">
                  <c:v>331</c:v>
                </c:pt>
                <c:pt idx="143">
                  <c:v>331</c:v>
                </c:pt>
                <c:pt idx="144">
                  <c:v>331</c:v>
                </c:pt>
                <c:pt idx="145">
                  <c:v>331</c:v>
                </c:pt>
                <c:pt idx="146">
                  <c:v>331</c:v>
                </c:pt>
                <c:pt idx="147">
                  <c:v>331</c:v>
                </c:pt>
                <c:pt idx="148">
                  <c:v>331</c:v>
                </c:pt>
                <c:pt idx="149">
                  <c:v>331</c:v>
                </c:pt>
                <c:pt idx="150">
                  <c:v>331</c:v>
                </c:pt>
                <c:pt idx="151">
                  <c:v>331</c:v>
                </c:pt>
                <c:pt idx="152">
                  <c:v>331</c:v>
                </c:pt>
                <c:pt idx="153">
                  <c:v>331</c:v>
                </c:pt>
                <c:pt idx="154">
                  <c:v>331</c:v>
                </c:pt>
                <c:pt idx="155">
                  <c:v>331</c:v>
                </c:pt>
                <c:pt idx="156">
                  <c:v>331</c:v>
                </c:pt>
                <c:pt idx="157">
                  <c:v>331</c:v>
                </c:pt>
                <c:pt idx="158">
                  <c:v>331</c:v>
                </c:pt>
                <c:pt idx="159">
                  <c:v>331</c:v>
                </c:pt>
                <c:pt idx="160">
                  <c:v>331</c:v>
                </c:pt>
                <c:pt idx="161">
                  <c:v>331</c:v>
                </c:pt>
                <c:pt idx="162">
                  <c:v>331</c:v>
                </c:pt>
                <c:pt idx="163">
                  <c:v>331</c:v>
                </c:pt>
                <c:pt idx="164">
                  <c:v>331</c:v>
                </c:pt>
                <c:pt idx="165">
                  <c:v>331</c:v>
                </c:pt>
                <c:pt idx="166">
                  <c:v>331</c:v>
                </c:pt>
                <c:pt idx="167">
                  <c:v>331</c:v>
                </c:pt>
                <c:pt idx="168">
                  <c:v>331</c:v>
                </c:pt>
                <c:pt idx="169">
                  <c:v>331</c:v>
                </c:pt>
                <c:pt idx="170">
                  <c:v>331</c:v>
                </c:pt>
                <c:pt idx="171">
                  <c:v>331</c:v>
                </c:pt>
                <c:pt idx="172">
                  <c:v>331</c:v>
                </c:pt>
                <c:pt idx="173">
                  <c:v>331</c:v>
                </c:pt>
                <c:pt idx="174">
                  <c:v>331</c:v>
                </c:pt>
                <c:pt idx="175">
                  <c:v>331</c:v>
                </c:pt>
                <c:pt idx="176">
                  <c:v>331</c:v>
                </c:pt>
                <c:pt idx="177">
                  <c:v>331</c:v>
                </c:pt>
                <c:pt idx="178">
                  <c:v>331</c:v>
                </c:pt>
                <c:pt idx="179">
                  <c:v>331</c:v>
                </c:pt>
                <c:pt idx="180">
                  <c:v>331</c:v>
                </c:pt>
                <c:pt idx="181">
                  <c:v>331</c:v>
                </c:pt>
                <c:pt idx="182">
                  <c:v>331</c:v>
                </c:pt>
                <c:pt idx="183">
                  <c:v>331</c:v>
                </c:pt>
                <c:pt idx="184">
                  <c:v>331</c:v>
                </c:pt>
                <c:pt idx="185">
                  <c:v>331</c:v>
                </c:pt>
                <c:pt idx="186">
                  <c:v>331</c:v>
                </c:pt>
                <c:pt idx="187">
                  <c:v>331</c:v>
                </c:pt>
                <c:pt idx="188">
                  <c:v>331</c:v>
                </c:pt>
                <c:pt idx="189">
                  <c:v>331</c:v>
                </c:pt>
                <c:pt idx="190">
                  <c:v>331</c:v>
                </c:pt>
                <c:pt idx="191">
                  <c:v>331</c:v>
                </c:pt>
                <c:pt idx="192">
                  <c:v>331</c:v>
                </c:pt>
                <c:pt idx="193">
                  <c:v>331</c:v>
                </c:pt>
                <c:pt idx="194">
                  <c:v>331</c:v>
                </c:pt>
                <c:pt idx="195">
                  <c:v>331</c:v>
                </c:pt>
                <c:pt idx="196">
                  <c:v>331</c:v>
                </c:pt>
                <c:pt idx="197">
                  <c:v>331</c:v>
                </c:pt>
                <c:pt idx="198">
                  <c:v>331</c:v>
                </c:pt>
                <c:pt idx="199">
                  <c:v>331</c:v>
                </c:pt>
                <c:pt idx="200">
                  <c:v>331</c:v>
                </c:pt>
                <c:pt idx="201">
                  <c:v>331</c:v>
                </c:pt>
                <c:pt idx="202">
                  <c:v>331</c:v>
                </c:pt>
                <c:pt idx="203">
                  <c:v>331</c:v>
                </c:pt>
                <c:pt idx="204">
                  <c:v>331</c:v>
                </c:pt>
                <c:pt idx="205">
                  <c:v>331</c:v>
                </c:pt>
                <c:pt idx="206">
                  <c:v>331</c:v>
                </c:pt>
                <c:pt idx="207">
                  <c:v>331</c:v>
                </c:pt>
                <c:pt idx="208">
                  <c:v>331</c:v>
                </c:pt>
                <c:pt idx="209">
                  <c:v>331</c:v>
                </c:pt>
                <c:pt idx="210">
                  <c:v>331</c:v>
                </c:pt>
                <c:pt idx="211">
                  <c:v>331</c:v>
                </c:pt>
                <c:pt idx="212">
                  <c:v>331</c:v>
                </c:pt>
                <c:pt idx="213">
                  <c:v>331</c:v>
                </c:pt>
                <c:pt idx="214">
                  <c:v>331</c:v>
                </c:pt>
                <c:pt idx="215">
                  <c:v>331</c:v>
                </c:pt>
                <c:pt idx="216">
                  <c:v>331</c:v>
                </c:pt>
                <c:pt idx="217">
                  <c:v>331</c:v>
                </c:pt>
                <c:pt idx="218">
                  <c:v>331</c:v>
                </c:pt>
                <c:pt idx="219">
                  <c:v>331</c:v>
                </c:pt>
                <c:pt idx="220">
                  <c:v>331</c:v>
                </c:pt>
                <c:pt idx="221">
                  <c:v>331</c:v>
                </c:pt>
                <c:pt idx="222">
                  <c:v>331</c:v>
                </c:pt>
                <c:pt idx="223">
                  <c:v>331</c:v>
                </c:pt>
                <c:pt idx="224">
                  <c:v>331</c:v>
                </c:pt>
                <c:pt idx="225">
                  <c:v>331</c:v>
                </c:pt>
                <c:pt idx="226">
                  <c:v>331</c:v>
                </c:pt>
                <c:pt idx="227">
                  <c:v>331</c:v>
                </c:pt>
                <c:pt idx="228">
                  <c:v>331</c:v>
                </c:pt>
                <c:pt idx="229">
                  <c:v>331</c:v>
                </c:pt>
                <c:pt idx="230">
                  <c:v>331</c:v>
                </c:pt>
                <c:pt idx="231">
                  <c:v>331</c:v>
                </c:pt>
                <c:pt idx="232">
                  <c:v>331</c:v>
                </c:pt>
                <c:pt idx="233">
                  <c:v>331</c:v>
                </c:pt>
                <c:pt idx="234">
                  <c:v>331</c:v>
                </c:pt>
                <c:pt idx="235">
                  <c:v>331</c:v>
                </c:pt>
                <c:pt idx="236">
                  <c:v>331</c:v>
                </c:pt>
                <c:pt idx="237">
                  <c:v>331</c:v>
                </c:pt>
                <c:pt idx="238">
                  <c:v>331</c:v>
                </c:pt>
                <c:pt idx="239">
                  <c:v>331</c:v>
                </c:pt>
                <c:pt idx="240">
                  <c:v>331</c:v>
                </c:pt>
              </c:numCache>
            </c:numRef>
          </c:val>
          <c:smooth val="0"/>
          <c:extLst>
            <c:ext xmlns:c16="http://schemas.microsoft.com/office/drawing/2014/chart" uri="{C3380CC4-5D6E-409C-BE32-E72D297353CC}">
              <c16:uniqueId val="{00000000-3BB7-4727-8C0A-31BF2B6CBEE0}"/>
            </c:ext>
          </c:extLst>
        </c:ser>
        <c:dLbls>
          <c:showLegendKey val="0"/>
          <c:showVal val="0"/>
          <c:showCatName val="0"/>
          <c:showSerName val="0"/>
          <c:showPercent val="0"/>
          <c:showBubbleSize val="0"/>
        </c:dLbls>
        <c:smooth val="0"/>
        <c:axId val="434516176"/>
        <c:axId val="434517856"/>
        <c:extLst>
          <c:ext xmlns:c15="http://schemas.microsoft.com/office/drawing/2012/chart" uri="{02D57815-91ED-43cb-92C2-25804820EDAC}">
            <c15:filteredLineSeries>
              <c15:ser>
                <c:idx val="0"/>
                <c:order val="0"/>
                <c:tx>
                  <c:strRef>
                    <c:extLst>
                      <c:ext uri="{02D57815-91ED-43cb-92C2-25804820EDAC}">
                        <c15:formulaRef>
                          <c15:sqref>adding!$A$1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val>
                <c:smooth val="0"/>
                <c:extLst>
                  <c:ext xmlns:c16="http://schemas.microsoft.com/office/drawing/2014/chart" uri="{C3380CC4-5D6E-409C-BE32-E72D297353CC}">
                    <c16:uniqueId val="{00000001-3BB7-4727-8C0A-31BF2B6CBEE0}"/>
                  </c:ext>
                </c:extLst>
              </c15:ser>
            </c15:filteredLineSeries>
          </c:ext>
        </c:extLst>
      </c:lineChart>
      <c:catAx>
        <c:axId val="43451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4517856"/>
        <c:crosses val="autoZero"/>
        <c:auto val="1"/>
        <c:lblAlgn val="ctr"/>
        <c:lblOffset val="100"/>
        <c:noMultiLvlLbl val="0"/>
      </c:catAx>
      <c:valAx>
        <c:axId val="43451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34516176"/>
        <c:crosses val="autoZero"/>
        <c:crossBetween val="between"/>
      </c:valAx>
      <c:spPr>
        <a:noFill/>
        <a:ln>
          <a:noFill/>
        </a:ln>
        <a:effectLst/>
      </c:spPr>
    </c:plotArea>
    <c:legend>
      <c:legendPos val="b"/>
      <c:layout>
        <c:manualLayout>
          <c:xMode val="edge"/>
          <c:yMode val="edge"/>
          <c:x val="0.76315057302919986"/>
          <c:y val="0.15798556430446195"/>
          <c:w val="0.20247250861598101"/>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adding!$B$1</c:f>
              <c:strCache>
                <c:ptCount val="1"/>
                <c:pt idx="0">
                  <c:v>Waktu</c:v>
                </c:pt>
              </c:strCache>
            </c:strRef>
          </c:tx>
          <c:spPr>
            <a:ln w="28575" cap="rnd">
              <a:solidFill>
                <a:schemeClr val="accent2"/>
              </a:solidFill>
              <a:round/>
            </a:ln>
            <a:effectLst/>
          </c:spPr>
          <c:marker>
            <c:symbol val="none"/>
          </c:marker>
          <c:cat>
            <c:numRef>
              <c:f>adding!$A$2:$A$242</c:f>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f>adding!$B$2:$B$242</c:f>
              <c:numCache>
                <c:formatCode>General</c:formatCode>
                <c:ptCount val="241"/>
                <c:pt idx="0">
                  <c:v>331</c:v>
                </c:pt>
                <c:pt idx="1">
                  <c:v>331</c:v>
                </c:pt>
                <c:pt idx="2">
                  <c:v>331</c:v>
                </c:pt>
                <c:pt idx="3">
                  <c:v>331</c:v>
                </c:pt>
                <c:pt idx="4">
                  <c:v>331</c:v>
                </c:pt>
                <c:pt idx="5">
                  <c:v>331</c:v>
                </c:pt>
                <c:pt idx="6">
                  <c:v>331</c:v>
                </c:pt>
                <c:pt idx="7">
                  <c:v>331</c:v>
                </c:pt>
                <c:pt idx="8">
                  <c:v>331</c:v>
                </c:pt>
                <c:pt idx="9">
                  <c:v>331</c:v>
                </c:pt>
                <c:pt idx="10">
                  <c:v>331</c:v>
                </c:pt>
                <c:pt idx="11">
                  <c:v>331</c:v>
                </c:pt>
                <c:pt idx="12">
                  <c:v>331</c:v>
                </c:pt>
                <c:pt idx="13">
                  <c:v>331</c:v>
                </c:pt>
                <c:pt idx="14">
                  <c:v>331</c:v>
                </c:pt>
                <c:pt idx="15">
                  <c:v>331</c:v>
                </c:pt>
                <c:pt idx="16">
                  <c:v>331</c:v>
                </c:pt>
                <c:pt idx="17">
                  <c:v>331</c:v>
                </c:pt>
                <c:pt idx="18">
                  <c:v>331</c:v>
                </c:pt>
                <c:pt idx="19">
                  <c:v>331</c:v>
                </c:pt>
                <c:pt idx="20">
                  <c:v>331</c:v>
                </c:pt>
                <c:pt idx="21">
                  <c:v>331</c:v>
                </c:pt>
                <c:pt idx="22">
                  <c:v>331</c:v>
                </c:pt>
                <c:pt idx="23">
                  <c:v>331</c:v>
                </c:pt>
                <c:pt idx="24">
                  <c:v>331</c:v>
                </c:pt>
                <c:pt idx="25">
                  <c:v>331</c:v>
                </c:pt>
                <c:pt idx="26">
                  <c:v>331</c:v>
                </c:pt>
                <c:pt idx="27">
                  <c:v>331</c:v>
                </c:pt>
                <c:pt idx="28">
                  <c:v>331</c:v>
                </c:pt>
                <c:pt idx="29">
                  <c:v>331</c:v>
                </c:pt>
                <c:pt idx="30">
                  <c:v>331</c:v>
                </c:pt>
                <c:pt idx="31">
                  <c:v>331</c:v>
                </c:pt>
                <c:pt idx="32">
                  <c:v>331</c:v>
                </c:pt>
                <c:pt idx="33">
                  <c:v>331</c:v>
                </c:pt>
                <c:pt idx="34">
                  <c:v>331</c:v>
                </c:pt>
                <c:pt idx="35">
                  <c:v>331</c:v>
                </c:pt>
                <c:pt idx="36">
                  <c:v>331</c:v>
                </c:pt>
                <c:pt idx="37">
                  <c:v>331</c:v>
                </c:pt>
                <c:pt idx="38">
                  <c:v>331</c:v>
                </c:pt>
                <c:pt idx="39">
                  <c:v>331</c:v>
                </c:pt>
                <c:pt idx="40">
                  <c:v>331</c:v>
                </c:pt>
                <c:pt idx="41">
                  <c:v>331</c:v>
                </c:pt>
                <c:pt idx="42">
                  <c:v>331</c:v>
                </c:pt>
                <c:pt idx="43">
                  <c:v>331</c:v>
                </c:pt>
                <c:pt idx="44">
                  <c:v>331</c:v>
                </c:pt>
                <c:pt idx="45">
                  <c:v>331</c:v>
                </c:pt>
                <c:pt idx="46">
                  <c:v>331</c:v>
                </c:pt>
                <c:pt idx="47">
                  <c:v>331</c:v>
                </c:pt>
                <c:pt idx="48">
                  <c:v>331</c:v>
                </c:pt>
                <c:pt idx="49">
                  <c:v>331</c:v>
                </c:pt>
                <c:pt idx="50">
                  <c:v>331</c:v>
                </c:pt>
                <c:pt idx="51">
                  <c:v>331</c:v>
                </c:pt>
                <c:pt idx="52">
                  <c:v>331</c:v>
                </c:pt>
                <c:pt idx="53">
                  <c:v>331</c:v>
                </c:pt>
                <c:pt idx="54">
                  <c:v>331</c:v>
                </c:pt>
                <c:pt idx="55">
                  <c:v>331</c:v>
                </c:pt>
                <c:pt idx="56">
                  <c:v>331</c:v>
                </c:pt>
                <c:pt idx="57">
                  <c:v>331</c:v>
                </c:pt>
                <c:pt idx="58">
                  <c:v>331</c:v>
                </c:pt>
                <c:pt idx="59">
                  <c:v>331</c:v>
                </c:pt>
                <c:pt idx="60">
                  <c:v>331</c:v>
                </c:pt>
                <c:pt idx="61">
                  <c:v>331</c:v>
                </c:pt>
                <c:pt idx="62">
                  <c:v>331</c:v>
                </c:pt>
                <c:pt idx="63">
                  <c:v>331</c:v>
                </c:pt>
                <c:pt idx="64">
                  <c:v>331</c:v>
                </c:pt>
                <c:pt idx="65">
                  <c:v>331</c:v>
                </c:pt>
                <c:pt idx="66">
                  <c:v>331</c:v>
                </c:pt>
                <c:pt idx="67">
                  <c:v>331</c:v>
                </c:pt>
                <c:pt idx="68">
                  <c:v>331</c:v>
                </c:pt>
                <c:pt idx="69">
                  <c:v>331</c:v>
                </c:pt>
                <c:pt idx="70">
                  <c:v>331</c:v>
                </c:pt>
                <c:pt idx="71">
                  <c:v>331</c:v>
                </c:pt>
                <c:pt idx="72">
                  <c:v>331</c:v>
                </c:pt>
                <c:pt idx="73">
                  <c:v>331</c:v>
                </c:pt>
                <c:pt idx="74">
                  <c:v>331</c:v>
                </c:pt>
                <c:pt idx="75">
                  <c:v>331</c:v>
                </c:pt>
                <c:pt idx="76">
                  <c:v>331</c:v>
                </c:pt>
                <c:pt idx="77">
                  <c:v>331</c:v>
                </c:pt>
                <c:pt idx="78">
                  <c:v>331</c:v>
                </c:pt>
                <c:pt idx="79">
                  <c:v>331</c:v>
                </c:pt>
                <c:pt idx="80">
                  <c:v>331</c:v>
                </c:pt>
                <c:pt idx="81">
                  <c:v>331</c:v>
                </c:pt>
                <c:pt idx="82">
                  <c:v>331</c:v>
                </c:pt>
                <c:pt idx="83">
                  <c:v>331</c:v>
                </c:pt>
                <c:pt idx="84">
                  <c:v>331</c:v>
                </c:pt>
                <c:pt idx="85">
                  <c:v>331</c:v>
                </c:pt>
                <c:pt idx="86">
                  <c:v>331</c:v>
                </c:pt>
                <c:pt idx="87">
                  <c:v>331</c:v>
                </c:pt>
                <c:pt idx="88">
                  <c:v>331</c:v>
                </c:pt>
                <c:pt idx="89">
                  <c:v>331</c:v>
                </c:pt>
                <c:pt idx="90">
                  <c:v>331</c:v>
                </c:pt>
                <c:pt idx="91">
                  <c:v>331</c:v>
                </c:pt>
                <c:pt idx="92">
                  <c:v>331</c:v>
                </c:pt>
                <c:pt idx="93">
                  <c:v>331</c:v>
                </c:pt>
                <c:pt idx="94">
                  <c:v>331</c:v>
                </c:pt>
                <c:pt idx="95">
                  <c:v>331</c:v>
                </c:pt>
                <c:pt idx="96">
                  <c:v>331</c:v>
                </c:pt>
                <c:pt idx="97">
                  <c:v>331</c:v>
                </c:pt>
                <c:pt idx="98">
                  <c:v>331</c:v>
                </c:pt>
                <c:pt idx="99">
                  <c:v>331</c:v>
                </c:pt>
                <c:pt idx="100">
                  <c:v>331</c:v>
                </c:pt>
                <c:pt idx="101">
                  <c:v>331</c:v>
                </c:pt>
                <c:pt idx="102">
                  <c:v>331</c:v>
                </c:pt>
                <c:pt idx="103">
                  <c:v>331</c:v>
                </c:pt>
                <c:pt idx="104">
                  <c:v>331</c:v>
                </c:pt>
                <c:pt idx="105">
                  <c:v>331</c:v>
                </c:pt>
                <c:pt idx="106">
                  <c:v>331</c:v>
                </c:pt>
                <c:pt idx="107">
                  <c:v>331</c:v>
                </c:pt>
                <c:pt idx="108">
                  <c:v>331</c:v>
                </c:pt>
                <c:pt idx="109">
                  <c:v>331</c:v>
                </c:pt>
                <c:pt idx="110">
                  <c:v>331</c:v>
                </c:pt>
                <c:pt idx="111">
                  <c:v>331</c:v>
                </c:pt>
                <c:pt idx="112">
                  <c:v>331</c:v>
                </c:pt>
                <c:pt idx="113">
                  <c:v>331</c:v>
                </c:pt>
                <c:pt idx="114">
                  <c:v>331</c:v>
                </c:pt>
                <c:pt idx="115">
                  <c:v>331</c:v>
                </c:pt>
                <c:pt idx="116">
                  <c:v>331</c:v>
                </c:pt>
                <c:pt idx="117">
                  <c:v>331</c:v>
                </c:pt>
                <c:pt idx="118">
                  <c:v>331</c:v>
                </c:pt>
                <c:pt idx="119">
                  <c:v>331</c:v>
                </c:pt>
                <c:pt idx="120">
                  <c:v>331</c:v>
                </c:pt>
                <c:pt idx="121">
                  <c:v>331</c:v>
                </c:pt>
                <c:pt idx="122">
                  <c:v>331</c:v>
                </c:pt>
                <c:pt idx="123">
                  <c:v>331</c:v>
                </c:pt>
                <c:pt idx="124">
                  <c:v>331</c:v>
                </c:pt>
                <c:pt idx="125">
                  <c:v>331</c:v>
                </c:pt>
                <c:pt idx="126">
                  <c:v>331</c:v>
                </c:pt>
                <c:pt idx="127">
                  <c:v>331</c:v>
                </c:pt>
                <c:pt idx="128">
                  <c:v>331</c:v>
                </c:pt>
                <c:pt idx="129">
                  <c:v>331</c:v>
                </c:pt>
                <c:pt idx="130">
                  <c:v>331</c:v>
                </c:pt>
                <c:pt idx="131">
                  <c:v>331</c:v>
                </c:pt>
                <c:pt idx="132">
                  <c:v>331</c:v>
                </c:pt>
                <c:pt idx="133">
                  <c:v>331</c:v>
                </c:pt>
                <c:pt idx="134">
                  <c:v>331</c:v>
                </c:pt>
                <c:pt idx="135">
                  <c:v>331</c:v>
                </c:pt>
                <c:pt idx="136">
                  <c:v>331</c:v>
                </c:pt>
                <c:pt idx="137">
                  <c:v>331</c:v>
                </c:pt>
                <c:pt idx="138">
                  <c:v>331</c:v>
                </c:pt>
                <c:pt idx="139">
                  <c:v>331</c:v>
                </c:pt>
                <c:pt idx="140">
                  <c:v>331</c:v>
                </c:pt>
                <c:pt idx="141">
                  <c:v>331</c:v>
                </c:pt>
                <c:pt idx="142">
                  <c:v>331</c:v>
                </c:pt>
                <c:pt idx="143">
                  <c:v>331</c:v>
                </c:pt>
                <c:pt idx="144">
                  <c:v>331</c:v>
                </c:pt>
                <c:pt idx="145">
                  <c:v>331</c:v>
                </c:pt>
                <c:pt idx="146">
                  <c:v>331</c:v>
                </c:pt>
                <c:pt idx="147">
                  <c:v>331</c:v>
                </c:pt>
                <c:pt idx="148">
                  <c:v>331</c:v>
                </c:pt>
                <c:pt idx="149">
                  <c:v>331</c:v>
                </c:pt>
                <c:pt idx="150">
                  <c:v>331</c:v>
                </c:pt>
                <c:pt idx="151">
                  <c:v>331</c:v>
                </c:pt>
                <c:pt idx="152">
                  <c:v>331</c:v>
                </c:pt>
                <c:pt idx="153">
                  <c:v>331</c:v>
                </c:pt>
                <c:pt idx="154">
                  <c:v>331</c:v>
                </c:pt>
                <c:pt idx="155">
                  <c:v>331</c:v>
                </c:pt>
                <c:pt idx="156">
                  <c:v>331</c:v>
                </c:pt>
                <c:pt idx="157">
                  <c:v>331</c:v>
                </c:pt>
                <c:pt idx="158">
                  <c:v>331</c:v>
                </c:pt>
                <c:pt idx="159">
                  <c:v>331</c:v>
                </c:pt>
                <c:pt idx="160">
                  <c:v>331</c:v>
                </c:pt>
                <c:pt idx="161">
                  <c:v>331</c:v>
                </c:pt>
                <c:pt idx="162">
                  <c:v>331</c:v>
                </c:pt>
                <c:pt idx="163">
                  <c:v>331</c:v>
                </c:pt>
                <c:pt idx="164">
                  <c:v>331</c:v>
                </c:pt>
                <c:pt idx="165">
                  <c:v>331</c:v>
                </c:pt>
                <c:pt idx="166">
                  <c:v>331</c:v>
                </c:pt>
                <c:pt idx="167">
                  <c:v>331</c:v>
                </c:pt>
                <c:pt idx="168">
                  <c:v>331</c:v>
                </c:pt>
                <c:pt idx="169">
                  <c:v>331</c:v>
                </c:pt>
                <c:pt idx="170">
                  <c:v>331</c:v>
                </c:pt>
                <c:pt idx="171">
                  <c:v>331</c:v>
                </c:pt>
                <c:pt idx="172">
                  <c:v>331</c:v>
                </c:pt>
                <c:pt idx="173">
                  <c:v>331</c:v>
                </c:pt>
                <c:pt idx="174">
                  <c:v>331</c:v>
                </c:pt>
                <c:pt idx="175">
                  <c:v>331</c:v>
                </c:pt>
                <c:pt idx="176">
                  <c:v>331</c:v>
                </c:pt>
                <c:pt idx="177">
                  <c:v>331</c:v>
                </c:pt>
                <c:pt idx="178">
                  <c:v>331</c:v>
                </c:pt>
                <c:pt idx="179">
                  <c:v>331</c:v>
                </c:pt>
                <c:pt idx="180">
                  <c:v>331</c:v>
                </c:pt>
                <c:pt idx="181">
                  <c:v>331</c:v>
                </c:pt>
                <c:pt idx="182">
                  <c:v>331</c:v>
                </c:pt>
                <c:pt idx="183">
                  <c:v>331</c:v>
                </c:pt>
                <c:pt idx="184">
                  <c:v>331</c:v>
                </c:pt>
                <c:pt idx="185">
                  <c:v>331</c:v>
                </c:pt>
                <c:pt idx="186">
                  <c:v>331</c:v>
                </c:pt>
                <c:pt idx="187">
                  <c:v>331</c:v>
                </c:pt>
                <c:pt idx="188">
                  <c:v>331</c:v>
                </c:pt>
                <c:pt idx="189">
                  <c:v>331</c:v>
                </c:pt>
                <c:pt idx="190">
                  <c:v>331</c:v>
                </c:pt>
                <c:pt idx="191">
                  <c:v>331</c:v>
                </c:pt>
                <c:pt idx="192">
                  <c:v>331</c:v>
                </c:pt>
                <c:pt idx="193">
                  <c:v>331</c:v>
                </c:pt>
                <c:pt idx="194">
                  <c:v>331</c:v>
                </c:pt>
                <c:pt idx="195">
                  <c:v>331</c:v>
                </c:pt>
                <c:pt idx="196">
                  <c:v>331</c:v>
                </c:pt>
                <c:pt idx="197">
                  <c:v>331</c:v>
                </c:pt>
                <c:pt idx="198">
                  <c:v>331</c:v>
                </c:pt>
                <c:pt idx="199">
                  <c:v>331</c:v>
                </c:pt>
                <c:pt idx="200">
                  <c:v>331</c:v>
                </c:pt>
                <c:pt idx="201">
                  <c:v>331</c:v>
                </c:pt>
                <c:pt idx="202">
                  <c:v>331</c:v>
                </c:pt>
                <c:pt idx="203">
                  <c:v>331</c:v>
                </c:pt>
                <c:pt idx="204">
                  <c:v>331</c:v>
                </c:pt>
                <c:pt idx="205">
                  <c:v>331</c:v>
                </c:pt>
                <c:pt idx="206">
                  <c:v>331</c:v>
                </c:pt>
                <c:pt idx="207">
                  <c:v>331</c:v>
                </c:pt>
                <c:pt idx="208">
                  <c:v>331</c:v>
                </c:pt>
                <c:pt idx="209">
                  <c:v>331</c:v>
                </c:pt>
                <c:pt idx="210">
                  <c:v>331</c:v>
                </c:pt>
                <c:pt idx="211">
                  <c:v>331</c:v>
                </c:pt>
                <c:pt idx="212">
                  <c:v>331</c:v>
                </c:pt>
                <c:pt idx="213">
                  <c:v>331</c:v>
                </c:pt>
                <c:pt idx="214">
                  <c:v>331</c:v>
                </c:pt>
                <c:pt idx="215">
                  <c:v>331</c:v>
                </c:pt>
                <c:pt idx="216">
                  <c:v>331</c:v>
                </c:pt>
                <c:pt idx="217">
                  <c:v>331</c:v>
                </c:pt>
                <c:pt idx="218">
                  <c:v>331</c:v>
                </c:pt>
                <c:pt idx="219">
                  <c:v>331</c:v>
                </c:pt>
                <c:pt idx="220">
                  <c:v>331</c:v>
                </c:pt>
                <c:pt idx="221">
                  <c:v>331</c:v>
                </c:pt>
                <c:pt idx="222">
                  <c:v>331</c:v>
                </c:pt>
                <c:pt idx="223">
                  <c:v>331</c:v>
                </c:pt>
                <c:pt idx="224">
                  <c:v>331</c:v>
                </c:pt>
                <c:pt idx="225">
                  <c:v>331</c:v>
                </c:pt>
                <c:pt idx="226">
                  <c:v>331</c:v>
                </c:pt>
                <c:pt idx="227">
                  <c:v>331</c:v>
                </c:pt>
                <c:pt idx="228">
                  <c:v>331</c:v>
                </c:pt>
                <c:pt idx="229">
                  <c:v>331</c:v>
                </c:pt>
                <c:pt idx="230">
                  <c:v>331</c:v>
                </c:pt>
                <c:pt idx="231">
                  <c:v>331</c:v>
                </c:pt>
                <c:pt idx="232">
                  <c:v>331</c:v>
                </c:pt>
                <c:pt idx="233">
                  <c:v>331</c:v>
                </c:pt>
                <c:pt idx="234">
                  <c:v>331</c:v>
                </c:pt>
                <c:pt idx="235">
                  <c:v>331</c:v>
                </c:pt>
                <c:pt idx="236">
                  <c:v>331</c:v>
                </c:pt>
                <c:pt idx="237">
                  <c:v>331</c:v>
                </c:pt>
                <c:pt idx="238">
                  <c:v>331</c:v>
                </c:pt>
                <c:pt idx="239">
                  <c:v>331</c:v>
                </c:pt>
                <c:pt idx="240">
                  <c:v>331</c:v>
                </c:pt>
              </c:numCache>
            </c:numRef>
          </c:val>
          <c:smooth val="0"/>
          <c:extLst>
            <c:ext xmlns:c16="http://schemas.microsoft.com/office/drawing/2014/chart" uri="{C3380CC4-5D6E-409C-BE32-E72D297353CC}">
              <c16:uniqueId val="{00000000-76D9-4B65-BCB3-A978FD0C798A}"/>
            </c:ext>
          </c:extLst>
        </c:ser>
        <c:dLbls>
          <c:showLegendKey val="0"/>
          <c:showVal val="0"/>
          <c:showCatName val="0"/>
          <c:showSerName val="0"/>
          <c:showPercent val="0"/>
          <c:showBubbleSize val="0"/>
        </c:dLbls>
        <c:smooth val="0"/>
        <c:axId val="125036032"/>
        <c:axId val="125037568"/>
        <c:extLst>
          <c:ext xmlns:c15="http://schemas.microsoft.com/office/drawing/2012/chart" uri="{02D57815-91ED-43cb-92C2-25804820EDAC}">
            <c15:filteredLineSeries>
              <c15:ser>
                <c:idx val="0"/>
                <c:order val="0"/>
                <c:tx>
                  <c:strRef>
                    <c:extLst>
                      <c:ext uri="{02D57815-91ED-43cb-92C2-25804820EDAC}">
                        <c15:formulaRef>
                          <c15:sqref>adding!$A$1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cat>
                <c:val>
                  <c:numRef>
                    <c:extLst>
                      <c:ext uri="{02D57815-91ED-43cb-92C2-25804820EDAC}">
                        <c15:formulaRef>
                          <c15:sqref>adding!$A$2:$A$242</c15:sqref>
                        </c15:formulaRef>
                      </c:ext>
                    </c:extLst>
                    <c:numCache>
                      <c:formatCode>General</c:formatCode>
                      <c:ptCount val="241"/>
                      <c:pt idx="0">
                        <c:v>5</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pt idx="201">
                        <c:v>10050</c:v>
                      </c:pt>
                      <c:pt idx="202">
                        <c:v>10100</c:v>
                      </c:pt>
                      <c:pt idx="203">
                        <c:v>10150</c:v>
                      </c:pt>
                      <c:pt idx="204">
                        <c:v>10200</c:v>
                      </c:pt>
                      <c:pt idx="205">
                        <c:v>10250</c:v>
                      </c:pt>
                      <c:pt idx="206">
                        <c:v>10300</c:v>
                      </c:pt>
                      <c:pt idx="207">
                        <c:v>10350</c:v>
                      </c:pt>
                      <c:pt idx="208">
                        <c:v>10400</c:v>
                      </c:pt>
                      <c:pt idx="209">
                        <c:v>10450</c:v>
                      </c:pt>
                      <c:pt idx="210">
                        <c:v>10500</c:v>
                      </c:pt>
                      <c:pt idx="211">
                        <c:v>10550</c:v>
                      </c:pt>
                      <c:pt idx="212">
                        <c:v>10600</c:v>
                      </c:pt>
                      <c:pt idx="213">
                        <c:v>10650</c:v>
                      </c:pt>
                      <c:pt idx="214">
                        <c:v>10700</c:v>
                      </c:pt>
                      <c:pt idx="215">
                        <c:v>10750</c:v>
                      </c:pt>
                      <c:pt idx="216">
                        <c:v>10800</c:v>
                      </c:pt>
                      <c:pt idx="217">
                        <c:v>10850</c:v>
                      </c:pt>
                      <c:pt idx="218">
                        <c:v>10900</c:v>
                      </c:pt>
                      <c:pt idx="219">
                        <c:v>10950</c:v>
                      </c:pt>
                      <c:pt idx="220">
                        <c:v>11000</c:v>
                      </c:pt>
                      <c:pt idx="221">
                        <c:v>11050</c:v>
                      </c:pt>
                      <c:pt idx="222">
                        <c:v>11100</c:v>
                      </c:pt>
                      <c:pt idx="223">
                        <c:v>11150</c:v>
                      </c:pt>
                      <c:pt idx="224">
                        <c:v>11200</c:v>
                      </c:pt>
                      <c:pt idx="225">
                        <c:v>11250</c:v>
                      </c:pt>
                      <c:pt idx="226">
                        <c:v>11300</c:v>
                      </c:pt>
                      <c:pt idx="227">
                        <c:v>11350</c:v>
                      </c:pt>
                      <c:pt idx="228">
                        <c:v>11400</c:v>
                      </c:pt>
                      <c:pt idx="229">
                        <c:v>11450</c:v>
                      </c:pt>
                      <c:pt idx="230">
                        <c:v>11500</c:v>
                      </c:pt>
                      <c:pt idx="231">
                        <c:v>11550</c:v>
                      </c:pt>
                      <c:pt idx="232">
                        <c:v>11600</c:v>
                      </c:pt>
                      <c:pt idx="233">
                        <c:v>11650</c:v>
                      </c:pt>
                      <c:pt idx="234">
                        <c:v>11700</c:v>
                      </c:pt>
                      <c:pt idx="235">
                        <c:v>11750</c:v>
                      </c:pt>
                      <c:pt idx="236">
                        <c:v>11800</c:v>
                      </c:pt>
                      <c:pt idx="237">
                        <c:v>11850</c:v>
                      </c:pt>
                      <c:pt idx="238">
                        <c:v>11900</c:v>
                      </c:pt>
                      <c:pt idx="239">
                        <c:v>11950</c:v>
                      </c:pt>
                      <c:pt idx="240">
                        <c:v>12000</c:v>
                      </c:pt>
                    </c:numCache>
                  </c:numRef>
                </c:val>
                <c:smooth val="0"/>
                <c:extLst>
                  <c:ext xmlns:c16="http://schemas.microsoft.com/office/drawing/2014/chart" uri="{C3380CC4-5D6E-409C-BE32-E72D297353CC}">
                    <c16:uniqueId val="{00000001-76D9-4B65-BCB3-A978FD0C798A}"/>
                  </c:ext>
                </c:extLst>
              </c15:ser>
            </c15:filteredLineSeries>
          </c:ext>
        </c:extLst>
      </c:lineChart>
      <c:catAx>
        <c:axId val="1250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25037568"/>
        <c:crosses val="autoZero"/>
        <c:auto val="1"/>
        <c:lblAlgn val="ctr"/>
        <c:lblOffset val="100"/>
        <c:noMultiLvlLbl val="0"/>
      </c:catAx>
      <c:valAx>
        <c:axId val="12503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25036032"/>
        <c:crosses val="autoZero"/>
        <c:crossBetween val="between"/>
      </c:valAx>
      <c:spPr>
        <a:noFill/>
        <a:ln>
          <a:noFill/>
        </a:ln>
        <a:effectLst/>
      </c:spPr>
    </c:plotArea>
    <c:legend>
      <c:legendPos val="b"/>
      <c:layout>
        <c:manualLayout>
          <c:xMode val="edge"/>
          <c:yMode val="edge"/>
          <c:x val="0.74841760801999191"/>
          <c:y val="0.2135411198600175"/>
          <c:w val="0.20247250861598101"/>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combining!$B$1</c:f>
              <c:strCache>
                <c:ptCount val="1"/>
                <c:pt idx="0">
                  <c:v>Waktu</c:v>
                </c:pt>
              </c:strCache>
            </c:strRef>
          </c:tx>
          <c:spPr>
            <a:ln w="28575" cap="rnd">
              <a:solidFill>
                <a:schemeClr val="accent2"/>
              </a:solidFill>
              <a:round/>
            </a:ln>
            <a:effectLst/>
          </c:spPr>
          <c:marker>
            <c:symbol val="none"/>
          </c:marker>
          <c:cat>
            <c:numRef>
              <c:f>combining!$A$2:$A$10001</c:f>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f>combining!$B$2:$B$10001</c:f>
              <c:numCache>
                <c:formatCode>0.00</c:formatCode>
                <c:ptCount val="10000"/>
                <c:pt idx="0">
                  <c:v>1282.75</c:v>
                </c:pt>
                <c:pt idx="1">
                  <c:v>5090</c:v>
                </c:pt>
                <c:pt idx="2">
                  <c:v>1986</c:v>
                </c:pt>
                <c:pt idx="3">
                  <c:v>9269.6666666666606</c:v>
                </c:pt>
                <c:pt idx="4">
                  <c:v>1986</c:v>
                </c:pt>
                <c:pt idx="5">
                  <c:v>18539.333333333299</c:v>
                </c:pt>
                <c:pt idx="6">
                  <c:v>1986</c:v>
                </c:pt>
                <c:pt idx="7">
                  <c:v>21739.666666666599</c:v>
                </c:pt>
                <c:pt idx="8">
                  <c:v>18704.5</c:v>
                </c:pt>
                <c:pt idx="9">
                  <c:v>8993.8333333333303</c:v>
                </c:pt>
                <c:pt idx="10">
                  <c:v>8229.1428571428496</c:v>
                </c:pt>
                <c:pt idx="11">
                  <c:v>10121.1428571428</c:v>
                </c:pt>
                <c:pt idx="12">
                  <c:v>9656</c:v>
                </c:pt>
                <c:pt idx="13">
                  <c:v>13720.777777777699</c:v>
                </c:pt>
                <c:pt idx="14">
                  <c:v>9021.25</c:v>
                </c:pt>
                <c:pt idx="15">
                  <c:v>1939.2857142857099</c:v>
                </c:pt>
                <c:pt idx="16">
                  <c:v>1903.5</c:v>
                </c:pt>
                <c:pt idx="17">
                  <c:v>2412</c:v>
                </c:pt>
                <c:pt idx="18">
                  <c:v>2276.125</c:v>
                </c:pt>
                <c:pt idx="19">
                  <c:v>2276.125</c:v>
                </c:pt>
                <c:pt idx="20">
                  <c:v>2234.5</c:v>
                </c:pt>
                <c:pt idx="21">
                  <c:v>2151.5</c:v>
                </c:pt>
                <c:pt idx="22">
                  <c:v>2758.8333333333298</c:v>
                </c:pt>
                <c:pt idx="23">
                  <c:v>3121.5714285714198</c:v>
                </c:pt>
                <c:pt idx="24">
                  <c:v>2648.3333333333298</c:v>
                </c:pt>
                <c:pt idx="25">
                  <c:v>2868.6666666666601</c:v>
                </c:pt>
                <c:pt idx="26">
                  <c:v>2482.5</c:v>
                </c:pt>
                <c:pt idx="27">
                  <c:v>2868.6666666666601</c:v>
                </c:pt>
                <c:pt idx="28">
                  <c:v>2648.5</c:v>
                </c:pt>
                <c:pt idx="29">
                  <c:v>2813.5</c:v>
                </c:pt>
                <c:pt idx="30">
                  <c:v>2813.5</c:v>
                </c:pt>
                <c:pt idx="31">
                  <c:v>3509.2</c:v>
                </c:pt>
                <c:pt idx="32">
                  <c:v>3476.25</c:v>
                </c:pt>
                <c:pt idx="33">
                  <c:v>3774</c:v>
                </c:pt>
                <c:pt idx="34">
                  <c:v>3145</c:v>
                </c:pt>
                <c:pt idx="35">
                  <c:v>1986</c:v>
                </c:pt>
                <c:pt idx="36">
                  <c:v>4105</c:v>
                </c:pt>
                <c:pt idx="37">
                  <c:v>4469.3333333333303</c:v>
                </c:pt>
                <c:pt idx="38">
                  <c:v>1986</c:v>
                </c:pt>
                <c:pt idx="39">
                  <c:v>1986</c:v>
                </c:pt>
                <c:pt idx="40">
                  <c:v>3641.5</c:v>
                </c:pt>
                <c:pt idx="41">
                  <c:v>4634.75</c:v>
                </c:pt>
                <c:pt idx="42">
                  <c:v>4552</c:v>
                </c:pt>
                <c:pt idx="43">
                  <c:v>5664.8888888888796</c:v>
                </c:pt>
                <c:pt idx="44">
                  <c:v>1986</c:v>
                </c:pt>
                <c:pt idx="45">
                  <c:v>3972.5</c:v>
                </c:pt>
                <c:pt idx="46">
                  <c:v>4138</c:v>
                </c:pt>
                <c:pt idx="47">
                  <c:v>4634.6666666666597</c:v>
                </c:pt>
                <c:pt idx="48">
                  <c:v>5817</c:v>
                </c:pt>
                <c:pt idx="49">
                  <c:v>6400.6666666666597</c:v>
                </c:pt>
                <c:pt idx="50">
                  <c:v>5826.8</c:v>
                </c:pt>
                <c:pt idx="51">
                  <c:v>4303.5</c:v>
                </c:pt>
                <c:pt idx="52">
                  <c:v>4138.5</c:v>
                </c:pt>
                <c:pt idx="53">
                  <c:v>5076</c:v>
                </c:pt>
                <c:pt idx="54">
                  <c:v>1986</c:v>
                </c:pt>
                <c:pt idx="55">
                  <c:v>6014.3333333333303</c:v>
                </c:pt>
                <c:pt idx="56">
                  <c:v>5628.25</c:v>
                </c:pt>
                <c:pt idx="57">
                  <c:v>6915.4444444444398</c:v>
                </c:pt>
                <c:pt idx="58">
                  <c:v>1986</c:v>
                </c:pt>
                <c:pt idx="59">
                  <c:v>5296.6666666666597</c:v>
                </c:pt>
                <c:pt idx="60">
                  <c:v>1986</c:v>
                </c:pt>
                <c:pt idx="61">
                  <c:v>6422.2</c:v>
                </c:pt>
                <c:pt idx="62">
                  <c:v>6042</c:v>
                </c:pt>
                <c:pt idx="63">
                  <c:v>6753.4</c:v>
                </c:pt>
                <c:pt idx="64">
                  <c:v>4800</c:v>
                </c:pt>
                <c:pt idx="65">
                  <c:v>1986</c:v>
                </c:pt>
                <c:pt idx="66">
                  <c:v>6290.25</c:v>
                </c:pt>
                <c:pt idx="67">
                  <c:v>7472.5714285714203</c:v>
                </c:pt>
                <c:pt idx="68">
                  <c:v>7504</c:v>
                </c:pt>
                <c:pt idx="69">
                  <c:v>6869.25</c:v>
                </c:pt>
                <c:pt idx="70">
                  <c:v>1986</c:v>
                </c:pt>
                <c:pt idx="71">
                  <c:v>1986</c:v>
                </c:pt>
                <c:pt idx="72">
                  <c:v>5131</c:v>
                </c:pt>
                <c:pt idx="73">
                  <c:v>1986</c:v>
                </c:pt>
                <c:pt idx="74">
                  <c:v>1986</c:v>
                </c:pt>
                <c:pt idx="75">
                  <c:v>1986</c:v>
                </c:pt>
                <c:pt idx="76">
                  <c:v>7993</c:v>
                </c:pt>
                <c:pt idx="77">
                  <c:v>5296.5</c:v>
                </c:pt>
                <c:pt idx="78">
                  <c:v>1986</c:v>
                </c:pt>
                <c:pt idx="79">
                  <c:v>1986</c:v>
                </c:pt>
                <c:pt idx="80">
                  <c:v>1986</c:v>
                </c:pt>
                <c:pt idx="81">
                  <c:v>5462.5</c:v>
                </c:pt>
                <c:pt idx="82">
                  <c:v>5462.5</c:v>
                </c:pt>
                <c:pt idx="83">
                  <c:v>1986</c:v>
                </c:pt>
                <c:pt idx="84">
                  <c:v>8465.5714285714294</c:v>
                </c:pt>
                <c:pt idx="85">
                  <c:v>1986</c:v>
                </c:pt>
                <c:pt idx="86">
                  <c:v>1986</c:v>
                </c:pt>
                <c:pt idx="87">
                  <c:v>1986</c:v>
                </c:pt>
                <c:pt idx="88">
                  <c:v>1986</c:v>
                </c:pt>
                <c:pt idx="89">
                  <c:v>9674.4444444444398</c:v>
                </c:pt>
                <c:pt idx="90">
                  <c:v>1986</c:v>
                </c:pt>
                <c:pt idx="91">
                  <c:v>1986</c:v>
                </c:pt>
                <c:pt idx="92">
                  <c:v>1986</c:v>
                </c:pt>
                <c:pt idx="93">
                  <c:v>1986</c:v>
                </c:pt>
                <c:pt idx="94">
                  <c:v>1986</c:v>
                </c:pt>
                <c:pt idx="95">
                  <c:v>7724.6666666666597</c:v>
                </c:pt>
                <c:pt idx="96">
                  <c:v>1986</c:v>
                </c:pt>
                <c:pt idx="97">
                  <c:v>1986</c:v>
                </c:pt>
                <c:pt idx="98">
                  <c:v>6455.5</c:v>
                </c:pt>
                <c:pt idx="99">
                  <c:v>10097.166666666601</c:v>
                </c:pt>
                <c:pt idx="100">
                  <c:v>6455.5</c:v>
                </c:pt>
                <c:pt idx="101">
                  <c:v>1986</c:v>
                </c:pt>
                <c:pt idx="102">
                  <c:v>1986</c:v>
                </c:pt>
                <c:pt idx="103">
                  <c:v>9987.1666666666606</c:v>
                </c:pt>
                <c:pt idx="104">
                  <c:v>1986</c:v>
                </c:pt>
                <c:pt idx="105">
                  <c:v>1986</c:v>
                </c:pt>
                <c:pt idx="106">
                  <c:v>11008.125</c:v>
                </c:pt>
                <c:pt idx="107">
                  <c:v>1986</c:v>
                </c:pt>
                <c:pt idx="108">
                  <c:v>10925.222222222201</c:v>
                </c:pt>
                <c:pt idx="109">
                  <c:v>7117.5</c:v>
                </c:pt>
                <c:pt idx="110">
                  <c:v>11734.1111111111</c:v>
                </c:pt>
                <c:pt idx="111">
                  <c:v>10329.200000000001</c:v>
                </c:pt>
                <c:pt idx="112">
                  <c:v>1986</c:v>
                </c:pt>
                <c:pt idx="113">
                  <c:v>1986</c:v>
                </c:pt>
                <c:pt idx="114">
                  <c:v>9270</c:v>
                </c:pt>
                <c:pt idx="115">
                  <c:v>1986</c:v>
                </c:pt>
                <c:pt idx="116">
                  <c:v>1986</c:v>
                </c:pt>
                <c:pt idx="117">
                  <c:v>7448.5</c:v>
                </c:pt>
                <c:pt idx="118">
                  <c:v>1986</c:v>
                </c:pt>
                <c:pt idx="119">
                  <c:v>11587.333333333299</c:v>
                </c:pt>
                <c:pt idx="120">
                  <c:v>12201.714285714201</c:v>
                </c:pt>
                <c:pt idx="121">
                  <c:v>1986</c:v>
                </c:pt>
                <c:pt idx="122">
                  <c:v>11256</c:v>
                </c:pt>
                <c:pt idx="123">
                  <c:v>12704.75</c:v>
                </c:pt>
                <c:pt idx="124">
                  <c:v>10676.75</c:v>
                </c:pt>
                <c:pt idx="125">
                  <c:v>1986</c:v>
                </c:pt>
                <c:pt idx="126">
                  <c:v>1986</c:v>
                </c:pt>
                <c:pt idx="127">
                  <c:v>1986</c:v>
                </c:pt>
                <c:pt idx="128">
                  <c:v>1986</c:v>
                </c:pt>
                <c:pt idx="129">
                  <c:v>7945.5</c:v>
                </c:pt>
                <c:pt idx="130">
                  <c:v>11669.75</c:v>
                </c:pt>
                <c:pt idx="131">
                  <c:v>1986</c:v>
                </c:pt>
                <c:pt idx="132">
                  <c:v>1986</c:v>
                </c:pt>
                <c:pt idx="133">
                  <c:v>13628.833333333299</c:v>
                </c:pt>
                <c:pt idx="134">
                  <c:v>12001</c:v>
                </c:pt>
                <c:pt idx="135">
                  <c:v>13739.125</c:v>
                </c:pt>
                <c:pt idx="136">
                  <c:v>1986</c:v>
                </c:pt>
                <c:pt idx="137">
                  <c:v>1986</c:v>
                </c:pt>
                <c:pt idx="138">
                  <c:v>1986</c:v>
                </c:pt>
                <c:pt idx="139">
                  <c:v>1986</c:v>
                </c:pt>
                <c:pt idx="140">
                  <c:v>1986</c:v>
                </c:pt>
                <c:pt idx="141">
                  <c:v>1986</c:v>
                </c:pt>
                <c:pt idx="142">
                  <c:v>1986</c:v>
                </c:pt>
                <c:pt idx="143">
                  <c:v>14472</c:v>
                </c:pt>
                <c:pt idx="144">
                  <c:v>1986</c:v>
                </c:pt>
                <c:pt idx="145">
                  <c:v>1986</c:v>
                </c:pt>
                <c:pt idx="146">
                  <c:v>8938.5</c:v>
                </c:pt>
                <c:pt idx="147">
                  <c:v>13772.4</c:v>
                </c:pt>
                <c:pt idx="148">
                  <c:v>1986</c:v>
                </c:pt>
                <c:pt idx="149">
                  <c:v>15486.1111111111</c:v>
                </c:pt>
                <c:pt idx="150">
                  <c:v>1986</c:v>
                </c:pt>
                <c:pt idx="151">
                  <c:v>1986</c:v>
                </c:pt>
                <c:pt idx="152">
                  <c:v>1986</c:v>
                </c:pt>
                <c:pt idx="153">
                  <c:v>1986</c:v>
                </c:pt>
                <c:pt idx="154">
                  <c:v>1986</c:v>
                </c:pt>
                <c:pt idx="155">
                  <c:v>1986</c:v>
                </c:pt>
                <c:pt idx="156">
                  <c:v>11697.666666666601</c:v>
                </c:pt>
                <c:pt idx="157">
                  <c:v>9269.5</c:v>
                </c:pt>
                <c:pt idx="158">
                  <c:v>1986</c:v>
                </c:pt>
                <c:pt idx="159">
                  <c:v>1986</c:v>
                </c:pt>
                <c:pt idx="160">
                  <c:v>1986</c:v>
                </c:pt>
                <c:pt idx="161">
                  <c:v>1986</c:v>
                </c:pt>
                <c:pt idx="162">
                  <c:v>1986</c:v>
                </c:pt>
                <c:pt idx="163">
                  <c:v>1986</c:v>
                </c:pt>
                <c:pt idx="164">
                  <c:v>1986</c:v>
                </c:pt>
                <c:pt idx="165">
                  <c:v>1986</c:v>
                </c:pt>
                <c:pt idx="166">
                  <c:v>1986</c:v>
                </c:pt>
                <c:pt idx="167">
                  <c:v>14964</c:v>
                </c:pt>
                <c:pt idx="168">
                  <c:v>15493.8</c:v>
                </c:pt>
                <c:pt idx="169">
                  <c:v>16156</c:v>
                </c:pt>
                <c:pt idx="170">
                  <c:v>1986</c:v>
                </c:pt>
                <c:pt idx="171">
                  <c:v>1986</c:v>
                </c:pt>
                <c:pt idx="172">
                  <c:v>1986</c:v>
                </c:pt>
                <c:pt idx="173">
                  <c:v>1986</c:v>
                </c:pt>
                <c:pt idx="174">
                  <c:v>1986</c:v>
                </c:pt>
                <c:pt idx="175">
                  <c:v>1986</c:v>
                </c:pt>
                <c:pt idx="176">
                  <c:v>13022</c:v>
                </c:pt>
                <c:pt idx="177">
                  <c:v>1986</c:v>
                </c:pt>
                <c:pt idx="178">
                  <c:v>1986</c:v>
                </c:pt>
                <c:pt idx="179">
                  <c:v>1986</c:v>
                </c:pt>
                <c:pt idx="180">
                  <c:v>18392.333333333299</c:v>
                </c:pt>
                <c:pt idx="181">
                  <c:v>1986</c:v>
                </c:pt>
                <c:pt idx="182">
                  <c:v>1986</c:v>
                </c:pt>
                <c:pt idx="183">
                  <c:v>1986</c:v>
                </c:pt>
                <c:pt idx="184">
                  <c:v>10759.5</c:v>
                </c:pt>
                <c:pt idx="185">
                  <c:v>1986</c:v>
                </c:pt>
                <c:pt idx="186">
                  <c:v>1986</c:v>
                </c:pt>
                <c:pt idx="187">
                  <c:v>1986</c:v>
                </c:pt>
                <c:pt idx="188">
                  <c:v>1986</c:v>
                </c:pt>
                <c:pt idx="189">
                  <c:v>1986</c:v>
                </c:pt>
                <c:pt idx="190">
                  <c:v>1986</c:v>
                </c:pt>
                <c:pt idx="191">
                  <c:v>1986</c:v>
                </c:pt>
                <c:pt idx="192">
                  <c:v>1986</c:v>
                </c:pt>
                <c:pt idx="193">
                  <c:v>17281.599999999999</c:v>
                </c:pt>
                <c:pt idx="194">
                  <c:v>1986</c:v>
                </c:pt>
                <c:pt idx="195">
                  <c:v>14677</c:v>
                </c:pt>
                <c:pt idx="196">
                  <c:v>1986</c:v>
                </c:pt>
                <c:pt idx="197">
                  <c:v>1986</c:v>
                </c:pt>
                <c:pt idx="198">
                  <c:v>1986</c:v>
                </c:pt>
                <c:pt idx="199">
                  <c:v>15228.666666666601</c:v>
                </c:pt>
                <c:pt idx="200">
                  <c:v>11587</c:v>
                </c:pt>
                <c:pt idx="201">
                  <c:v>18473</c:v>
                </c:pt>
                <c:pt idx="202">
                  <c:v>1986</c:v>
                </c:pt>
                <c:pt idx="203">
                  <c:v>1986</c:v>
                </c:pt>
                <c:pt idx="204">
                  <c:v>1986</c:v>
                </c:pt>
                <c:pt idx="205">
                  <c:v>12249</c:v>
                </c:pt>
                <c:pt idx="206">
                  <c:v>11918</c:v>
                </c:pt>
                <c:pt idx="207">
                  <c:v>11918</c:v>
                </c:pt>
                <c:pt idx="208">
                  <c:v>12249</c:v>
                </c:pt>
                <c:pt idx="209">
                  <c:v>17959.75</c:v>
                </c:pt>
                <c:pt idx="210">
                  <c:v>16221.666666666601</c:v>
                </c:pt>
                <c:pt idx="211">
                  <c:v>12249.5</c:v>
                </c:pt>
                <c:pt idx="212">
                  <c:v>1986</c:v>
                </c:pt>
                <c:pt idx="213">
                  <c:v>12414.5</c:v>
                </c:pt>
                <c:pt idx="214">
                  <c:v>1986</c:v>
                </c:pt>
                <c:pt idx="215">
                  <c:v>1986</c:v>
                </c:pt>
                <c:pt idx="216">
                  <c:v>16884</c:v>
                </c:pt>
                <c:pt idx="217">
                  <c:v>12745.5</c:v>
                </c:pt>
                <c:pt idx="218">
                  <c:v>12911.5</c:v>
                </c:pt>
                <c:pt idx="219">
                  <c:v>21022.666666666599</c:v>
                </c:pt>
                <c:pt idx="220">
                  <c:v>22843.333333333299</c:v>
                </c:pt>
                <c:pt idx="221">
                  <c:v>1986</c:v>
                </c:pt>
                <c:pt idx="222">
                  <c:v>1986</c:v>
                </c:pt>
                <c:pt idx="223">
                  <c:v>1986</c:v>
                </c:pt>
                <c:pt idx="224">
                  <c:v>20327.400000000001</c:v>
                </c:pt>
                <c:pt idx="225">
                  <c:v>12911.5</c:v>
                </c:pt>
                <c:pt idx="226">
                  <c:v>19284.25</c:v>
                </c:pt>
                <c:pt idx="227">
                  <c:v>13242</c:v>
                </c:pt>
                <c:pt idx="228">
                  <c:v>13573.5</c:v>
                </c:pt>
                <c:pt idx="229">
                  <c:v>1986</c:v>
                </c:pt>
                <c:pt idx="230">
                  <c:v>22417.714285714199</c:v>
                </c:pt>
                <c:pt idx="231">
                  <c:v>1986</c:v>
                </c:pt>
                <c:pt idx="232">
                  <c:v>1986</c:v>
                </c:pt>
                <c:pt idx="233">
                  <c:v>1986</c:v>
                </c:pt>
                <c:pt idx="234">
                  <c:v>1986</c:v>
                </c:pt>
                <c:pt idx="235">
                  <c:v>1986</c:v>
                </c:pt>
                <c:pt idx="236">
                  <c:v>1986</c:v>
                </c:pt>
                <c:pt idx="237">
                  <c:v>20112</c:v>
                </c:pt>
                <c:pt idx="238">
                  <c:v>1986</c:v>
                </c:pt>
                <c:pt idx="239">
                  <c:v>1986</c:v>
                </c:pt>
                <c:pt idx="240">
                  <c:v>24374.5</c:v>
                </c:pt>
                <c:pt idx="241">
                  <c:v>1986</c:v>
                </c:pt>
                <c:pt idx="242">
                  <c:v>1986</c:v>
                </c:pt>
                <c:pt idx="243">
                  <c:v>1986</c:v>
                </c:pt>
                <c:pt idx="244">
                  <c:v>1986</c:v>
                </c:pt>
                <c:pt idx="245">
                  <c:v>1986</c:v>
                </c:pt>
                <c:pt idx="246">
                  <c:v>1986</c:v>
                </c:pt>
                <c:pt idx="247">
                  <c:v>1986</c:v>
                </c:pt>
                <c:pt idx="248">
                  <c:v>1986</c:v>
                </c:pt>
                <c:pt idx="249">
                  <c:v>23240.6</c:v>
                </c:pt>
                <c:pt idx="250">
                  <c:v>1986</c:v>
                </c:pt>
                <c:pt idx="251">
                  <c:v>14732</c:v>
                </c:pt>
                <c:pt idx="252">
                  <c:v>14732</c:v>
                </c:pt>
                <c:pt idx="253">
                  <c:v>1986</c:v>
                </c:pt>
                <c:pt idx="254">
                  <c:v>15063</c:v>
                </c:pt>
                <c:pt idx="255">
                  <c:v>1986</c:v>
                </c:pt>
                <c:pt idx="256">
                  <c:v>26264.333333333299</c:v>
                </c:pt>
                <c:pt idx="257">
                  <c:v>1986</c:v>
                </c:pt>
                <c:pt idx="258">
                  <c:v>19643</c:v>
                </c:pt>
                <c:pt idx="259">
                  <c:v>1986</c:v>
                </c:pt>
                <c:pt idx="260">
                  <c:v>1986</c:v>
                </c:pt>
                <c:pt idx="261">
                  <c:v>23257.25</c:v>
                </c:pt>
                <c:pt idx="262">
                  <c:v>1986</c:v>
                </c:pt>
                <c:pt idx="263">
                  <c:v>1986</c:v>
                </c:pt>
                <c:pt idx="264">
                  <c:v>20415.333333333299</c:v>
                </c:pt>
                <c:pt idx="265">
                  <c:v>20195</c:v>
                </c:pt>
                <c:pt idx="266">
                  <c:v>20967.333333333299</c:v>
                </c:pt>
                <c:pt idx="267">
                  <c:v>1986</c:v>
                </c:pt>
                <c:pt idx="268">
                  <c:v>1986</c:v>
                </c:pt>
                <c:pt idx="269">
                  <c:v>27064.5</c:v>
                </c:pt>
                <c:pt idx="270">
                  <c:v>1986</c:v>
                </c:pt>
                <c:pt idx="271">
                  <c:v>1986</c:v>
                </c:pt>
                <c:pt idx="272">
                  <c:v>21077.666666666599</c:v>
                </c:pt>
                <c:pt idx="273">
                  <c:v>1986</c:v>
                </c:pt>
                <c:pt idx="274">
                  <c:v>1986</c:v>
                </c:pt>
                <c:pt idx="275">
                  <c:v>1986</c:v>
                </c:pt>
                <c:pt idx="276">
                  <c:v>1986</c:v>
                </c:pt>
                <c:pt idx="277">
                  <c:v>1986</c:v>
                </c:pt>
                <c:pt idx="278">
                  <c:v>1986</c:v>
                </c:pt>
                <c:pt idx="279">
                  <c:v>1986</c:v>
                </c:pt>
                <c:pt idx="280">
                  <c:v>27856.4285714285</c:v>
                </c:pt>
                <c:pt idx="281">
                  <c:v>16387.5</c:v>
                </c:pt>
                <c:pt idx="282">
                  <c:v>1986</c:v>
                </c:pt>
                <c:pt idx="283">
                  <c:v>1986</c:v>
                </c:pt>
                <c:pt idx="284">
                  <c:v>1986</c:v>
                </c:pt>
                <c:pt idx="285">
                  <c:v>1986</c:v>
                </c:pt>
                <c:pt idx="286">
                  <c:v>1986</c:v>
                </c:pt>
                <c:pt idx="287">
                  <c:v>1986</c:v>
                </c:pt>
                <c:pt idx="288">
                  <c:v>1986</c:v>
                </c:pt>
                <c:pt idx="289">
                  <c:v>1986</c:v>
                </c:pt>
                <c:pt idx="290">
                  <c:v>31988.875</c:v>
                </c:pt>
                <c:pt idx="291">
                  <c:v>29133.4285714285</c:v>
                </c:pt>
                <c:pt idx="292">
                  <c:v>1986</c:v>
                </c:pt>
                <c:pt idx="293">
                  <c:v>22402</c:v>
                </c:pt>
                <c:pt idx="294">
                  <c:v>1986</c:v>
                </c:pt>
                <c:pt idx="295">
                  <c:v>1986</c:v>
                </c:pt>
                <c:pt idx="296">
                  <c:v>1986</c:v>
                </c:pt>
                <c:pt idx="297">
                  <c:v>1986</c:v>
                </c:pt>
                <c:pt idx="298">
                  <c:v>29653.714285714199</c:v>
                </c:pt>
                <c:pt idx="299">
                  <c:v>1986</c:v>
                </c:pt>
                <c:pt idx="300">
                  <c:v>25988.75</c:v>
                </c:pt>
                <c:pt idx="301">
                  <c:v>1986</c:v>
                </c:pt>
                <c:pt idx="302">
                  <c:v>1986</c:v>
                </c:pt>
                <c:pt idx="303">
                  <c:v>1986</c:v>
                </c:pt>
                <c:pt idx="304">
                  <c:v>1986</c:v>
                </c:pt>
                <c:pt idx="305">
                  <c:v>18539.5</c:v>
                </c:pt>
                <c:pt idx="306">
                  <c:v>1986</c:v>
                </c:pt>
                <c:pt idx="307">
                  <c:v>32609.875</c:v>
                </c:pt>
                <c:pt idx="308">
                  <c:v>30954.666666666599</c:v>
                </c:pt>
                <c:pt idx="309">
                  <c:v>1986</c:v>
                </c:pt>
                <c:pt idx="310">
                  <c:v>30347.5</c:v>
                </c:pt>
                <c:pt idx="311">
                  <c:v>1986</c:v>
                </c:pt>
                <c:pt idx="312">
                  <c:v>23836.666666666599</c:v>
                </c:pt>
                <c:pt idx="313">
                  <c:v>1986</c:v>
                </c:pt>
                <c:pt idx="314">
                  <c:v>32320</c:v>
                </c:pt>
                <c:pt idx="315">
                  <c:v>1986</c:v>
                </c:pt>
                <c:pt idx="316">
                  <c:v>1986</c:v>
                </c:pt>
                <c:pt idx="317">
                  <c:v>32812.111111111102</c:v>
                </c:pt>
                <c:pt idx="318">
                  <c:v>18705</c:v>
                </c:pt>
                <c:pt idx="319">
                  <c:v>25160.666666666599</c:v>
                </c:pt>
                <c:pt idx="320">
                  <c:v>19036</c:v>
                </c:pt>
                <c:pt idx="321">
                  <c:v>1986</c:v>
                </c:pt>
                <c:pt idx="322">
                  <c:v>19367</c:v>
                </c:pt>
                <c:pt idx="323">
                  <c:v>1986</c:v>
                </c:pt>
                <c:pt idx="324">
                  <c:v>1986</c:v>
                </c:pt>
                <c:pt idx="325">
                  <c:v>1986</c:v>
                </c:pt>
                <c:pt idx="326">
                  <c:v>1986</c:v>
                </c:pt>
                <c:pt idx="327">
                  <c:v>30325.200000000001</c:v>
                </c:pt>
                <c:pt idx="328">
                  <c:v>1986</c:v>
                </c:pt>
                <c:pt idx="329">
                  <c:v>1986</c:v>
                </c:pt>
                <c:pt idx="330">
                  <c:v>1986</c:v>
                </c:pt>
                <c:pt idx="331">
                  <c:v>1986</c:v>
                </c:pt>
                <c:pt idx="332">
                  <c:v>31726.833333333299</c:v>
                </c:pt>
                <c:pt idx="333">
                  <c:v>19532.5</c:v>
                </c:pt>
                <c:pt idx="334">
                  <c:v>1986</c:v>
                </c:pt>
                <c:pt idx="335">
                  <c:v>25492</c:v>
                </c:pt>
                <c:pt idx="336">
                  <c:v>1986</c:v>
                </c:pt>
                <c:pt idx="337">
                  <c:v>1986</c:v>
                </c:pt>
                <c:pt idx="338">
                  <c:v>1986</c:v>
                </c:pt>
                <c:pt idx="339">
                  <c:v>1986</c:v>
                </c:pt>
                <c:pt idx="340">
                  <c:v>1986</c:v>
                </c:pt>
                <c:pt idx="341">
                  <c:v>1986</c:v>
                </c:pt>
                <c:pt idx="342">
                  <c:v>1986</c:v>
                </c:pt>
                <c:pt idx="343">
                  <c:v>1986</c:v>
                </c:pt>
                <c:pt idx="344">
                  <c:v>1986</c:v>
                </c:pt>
                <c:pt idx="345">
                  <c:v>34982.333333333299</c:v>
                </c:pt>
                <c:pt idx="346">
                  <c:v>31947.5</c:v>
                </c:pt>
                <c:pt idx="347">
                  <c:v>1986</c:v>
                </c:pt>
                <c:pt idx="348">
                  <c:v>1986</c:v>
                </c:pt>
                <c:pt idx="349">
                  <c:v>1986</c:v>
                </c:pt>
                <c:pt idx="350">
                  <c:v>1986</c:v>
                </c:pt>
                <c:pt idx="351">
                  <c:v>1986</c:v>
                </c:pt>
                <c:pt idx="352">
                  <c:v>1986</c:v>
                </c:pt>
                <c:pt idx="353">
                  <c:v>1986</c:v>
                </c:pt>
                <c:pt idx="354">
                  <c:v>1986</c:v>
                </c:pt>
                <c:pt idx="355">
                  <c:v>26926</c:v>
                </c:pt>
                <c:pt idx="356">
                  <c:v>1986</c:v>
                </c:pt>
                <c:pt idx="357">
                  <c:v>1986</c:v>
                </c:pt>
                <c:pt idx="358">
                  <c:v>1986</c:v>
                </c:pt>
                <c:pt idx="359">
                  <c:v>1986</c:v>
                </c:pt>
                <c:pt idx="360">
                  <c:v>1986</c:v>
                </c:pt>
                <c:pt idx="361">
                  <c:v>37226.333333333299</c:v>
                </c:pt>
                <c:pt idx="362">
                  <c:v>1986</c:v>
                </c:pt>
                <c:pt idx="363">
                  <c:v>34816.833333333299</c:v>
                </c:pt>
                <c:pt idx="364">
                  <c:v>1986</c:v>
                </c:pt>
                <c:pt idx="365">
                  <c:v>1986</c:v>
                </c:pt>
                <c:pt idx="366">
                  <c:v>1986</c:v>
                </c:pt>
                <c:pt idx="367">
                  <c:v>1986</c:v>
                </c:pt>
                <c:pt idx="368">
                  <c:v>1986</c:v>
                </c:pt>
                <c:pt idx="369">
                  <c:v>1986</c:v>
                </c:pt>
                <c:pt idx="370">
                  <c:v>38587.444444444402</c:v>
                </c:pt>
                <c:pt idx="371">
                  <c:v>1986</c:v>
                </c:pt>
                <c:pt idx="372">
                  <c:v>35357.800000000003</c:v>
                </c:pt>
                <c:pt idx="373">
                  <c:v>36251.5</c:v>
                </c:pt>
                <c:pt idx="374">
                  <c:v>1986</c:v>
                </c:pt>
                <c:pt idx="375">
                  <c:v>1986</c:v>
                </c:pt>
                <c:pt idx="376">
                  <c:v>1986</c:v>
                </c:pt>
                <c:pt idx="377">
                  <c:v>1986</c:v>
                </c:pt>
                <c:pt idx="378">
                  <c:v>1986</c:v>
                </c:pt>
                <c:pt idx="379">
                  <c:v>1986</c:v>
                </c:pt>
                <c:pt idx="380">
                  <c:v>22181</c:v>
                </c:pt>
                <c:pt idx="381">
                  <c:v>1986</c:v>
                </c:pt>
                <c:pt idx="382">
                  <c:v>30016.333333333299</c:v>
                </c:pt>
                <c:pt idx="383">
                  <c:v>1986</c:v>
                </c:pt>
                <c:pt idx="384">
                  <c:v>23670.5</c:v>
                </c:pt>
                <c:pt idx="385">
                  <c:v>1986</c:v>
                </c:pt>
                <c:pt idx="386">
                  <c:v>23008.5</c:v>
                </c:pt>
                <c:pt idx="387">
                  <c:v>1986</c:v>
                </c:pt>
                <c:pt idx="388">
                  <c:v>1986</c:v>
                </c:pt>
                <c:pt idx="389">
                  <c:v>40803.5</c:v>
                </c:pt>
                <c:pt idx="390">
                  <c:v>39632.857142857101</c:v>
                </c:pt>
                <c:pt idx="391">
                  <c:v>1986</c:v>
                </c:pt>
                <c:pt idx="392">
                  <c:v>33851.25</c:v>
                </c:pt>
                <c:pt idx="393">
                  <c:v>1986</c:v>
                </c:pt>
                <c:pt idx="394">
                  <c:v>1986</c:v>
                </c:pt>
                <c:pt idx="395">
                  <c:v>1986</c:v>
                </c:pt>
                <c:pt idx="396">
                  <c:v>1986</c:v>
                </c:pt>
                <c:pt idx="397">
                  <c:v>1986</c:v>
                </c:pt>
                <c:pt idx="398">
                  <c:v>31340.666666666599</c:v>
                </c:pt>
                <c:pt idx="399">
                  <c:v>1986</c:v>
                </c:pt>
                <c:pt idx="400">
                  <c:v>1986</c:v>
                </c:pt>
                <c:pt idx="401">
                  <c:v>1986</c:v>
                </c:pt>
                <c:pt idx="402">
                  <c:v>1986</c:v>
                </c:pt>
                <c:pt idx="403">
                  <c:v>1986</c:v>
                </c:pt>
                <c:pt idx="404">
                  <c:v>1986</c:v>
                </c:pt>
                <c:pt idx="405">
                  <c:v>24333</c:v>
                </c:pt>
                <c:pt idx="406">
                  <c:v>1986</c:v>
                </c:pt>
                <c:pt idx="407">
                  <c:v>1986</c:v>
                </c:pt>
                <c:pt idx="408">
                  <c:v>1986</c:v>
                </c:pt>
                <c:pt idx="409">
                  <c:v>24498.5</c:v>
                </c:pt>
                <c:pt idx="410">
                  <c:v>1986</c:v>
                </c:pt>
                <c:pt idx="411">
                  <c:v>1986</c:v>
                </c:pt>
                <c:pt idx="412">
                  <c:v>1986</c:v>
                </c:pt>
                <c:pt idx="413">
                  <c:v>1986</c:v>
                </c:pt>
                <c:pt idx="414">
                  <c:v>44325.777777777701</c:v>
                </c:pt>
                <c:pt idx="415">
                  <c:v>1986</c:v>
                </c:pt>
                <c:pt idx="416">
                  <c:v>1986</c:v>
                </c:pt>
                <c:pt idx="417">
                  <c:v>1986</c:v>
                </c:pt>
                <c:pt idx="418">
                  <c:v>1986</c:v>
                </c:pt>
                <c:pt idx="419">
                  <c:v>25160.5</c:v>
                </c:pt>
                <c:pt idx="420">
                  <c:v>1986</c:v>
                </c:pt>
                <c:pt idx="421">
                  <c:v>1986</c:v>
                </c:pt>
                <c:pt idx="422">
                  <c:v>1986</c:v>
                </c:pt>
                <c:pt idx="423">
                  <c:v>1986</c:v>
                </c:pt>
                <c:pt idx="424">
                  <c:v>47720.571428571398</c:v>
                </c:pt>
                <c:pt idx="425">
                  <c:v>1986</c:v>
                </c:pt>
                <c:pt idx="426">
                  <c:v>1986</c:v>
                </c:pt>
                <c:pt idx="427">
                  <c:v>1986</c:v>
                </c:pt>
                <c:pt idx="428">
                  <c:v>1986</c:v>
                </c:pt>
                <c:pt idx="429">
                  <c:v>1986</c:v>
                </c:pt>
                <c:pt idx="430">
                  <c:v>1986</c:v>
                </c:pt>
                <c:pt idx="431">
                  <c:v>1986</c:v>
                </c:pt>
                <c:pt idx="432">
                  <c:v>1986</c:v>
                </c:pt>
                <c:pt idx="433">
                  <c:v>1986</c:v>
                </c:pt>
                <c:pt idx="434">
                  <c:v>25657.5</c:v>
                </c:pt>
                <c:pt idx="435">
                  <c:v>1986</c:v>
                </c:pt>
                <c:pt idx="436">
                  <c:v>1986</c:v>
                </c:pt>
                <c:pt idx="437">
                  <c:v>1986</c:v>
                </c:pt>
                <c:pt idx="438">
                  <c:v>1986</c:v>
                </c:pt>
                <c:pt idx="439">
                  <c:v>47158.222222222197</c:v>
                </c:pt>
                <c:pt idx="440">
                  <c:v>1986</c:v>
                </c:pt>
                <c:pt idx="441">
                  <c:v>1986</c:v>
                </c:pt>
                <c:pt idx="442">
                  <c:v>1986</c:v>
                </c:pt>
                <c:pt idx="443">
                  <c:v>1986</c:v>
                </c:pt>
                <c:pt idx="444">
                  <c:v>35092.666666666599</c:v>
                </c:pt>
                <c:pt idx="445">
                  <c:v>1986</c:v>
                </c:pt>
                <c:pt idx="446">
                  <c:v>1986</c:v>
                </c:pt>
                <c:pt idx="447">
                  <c:v>1986</c:v>
                </c:pt>
                <c:pt idx="448">
                  <c:v>1986</c:v>
                </c:pt>
                <c:pt idx="449">
                  <c:v>50747.4285714285</c:v>
                </c:pt>
                <c:pt idx="450">
                  <c:v>47531.571428571398</c:v>
                </c:pt>
                <c:pt idx="451">
                  <c:v>1986</c:v>
                </c:pt>
                <c:pt idx="452">
                  <c:v>1986</c:v>
                </c:pt>
                <c:pt idx="453">
                  <c:v>1986</c:v>
                </c:pt>
                <c:pt idx="454">
                  <c:v>1986</c:v>
                </c:pt>
                <c:pt idx="455">
                  <c:v>1986</c:v>
                </c:pt>
                <c:pt idx="456">
                  <c:v>1986</c:v>
                </c:pt>
                <c:pt idx="457">
                  <c:v>1986</c:v>
                </c:pt>
                <c:pt idx="458">
                  <c:v>1986</c:v>
                </c:pt>
                <c:pt idx="459">
                  <c:v>1986</c:v>
                </c:pt>
                <c:pt idx="460">
                  <c:v>47105.571428571398</c:v>
                </c:pt>
                <c:pt idx="461">
                  <c:v>1986</c:v>
                </c:pt>
                <c:pt idx="462">
                  <c:v>1986</c:v>
                </c:pt>
                <c:pt idx="463">
                  <c:v>1986</c:v>
                </c:pt>
                <c:pt idx="464">
                  <c:v>1986</c:v>
                </c:pt>
                <c:pt idx="465">
                  <c:v>27809.5</c:v>
                </c:pt>
                <c:pt idx="466">
                  <c:v>47540.800000000003</c:v>
                </c:pt>
                <c:pt idx="467">
                  <c:v>1986</c:v>
                </c:pt>
                <c:pt idx="468">
                  <c:v>41797</c:v>
                </c:pt>
                <c:pt idx="469">
                  <c:v>41300</c:v>
                </c:pt>
                <c:pt idx="470">
                  <c:v>1986</c:v>
                </c:pt>
                <c:pt idx="471">
                  <c:v>1986</c:v>
                </c:pt>
                <c:pt idx="472">
                  <c:v>1986</c:v>
                </c:pt>
                <c:pt idx="473">
                  <c:v>49328.5</c:v>
                </c:pt>
                <c:pt idx="474">
                  <c:v>51844.6</c:v>
                </c:pt>
                <c:pt idx="475">
                  <c:v>1986</c:v>
                </c:pt>
                <c:pt idx="476">
                  <c:v>1986</c:v>
                </c:pt>
                <c:pt idx="477">
                  <c:v>1986</c:v>
                </c:pt>
                <c:pt idx="478">
                  <c:v>1986</c:v>
                </c:pt>
                <c:pt idx="479">
                  <c:v>1986</c:v>
                </c:pt>
                <c:pt idx="480">
                  <c:v>1986</c:v>
                </c:pt>
                <c:pt idx="481">
                  <c:v>1986</c:v>
                </c:pt>
                <c:pt idx="482">
                  <c:v>1986</c:v>
                </c:pt>
                <c:pt idx="483">
                  <c:v>1986</c:v>
                </c:pt>
                <c:pt idx="484">
                  <c:v>1986</c:v>
                </c:pt>
                <c:pt idx="485">
                  <c:v>28968</c:v>
                </c:pt>
                <c:pt idx="486">
                  <c:v>1986</c:v>
                </c:pt>
                <c:pt idx="487">
                  <c:v>1986</c:v>
                </c:pt>
                <c:pt idx="488">
                  <c:v>1986</c:v>
                </c:pt>
                <c:pt idx="489">
                  <c:v>1986</c:v>
                </c:pt>
                <c:pt idx="490">
                  <c:v>1986</c:v>
                </c:pt>
                <c:pt idx="491">
                  <c:v>1986</c:v>
                </c:pt>
                <c:pt idx="492">
                  <c:v>51719.333333333299</c:v>
                </c:pt>
                <c:pt idx="493">
                  <c:v>52455.222222222197</c:v>
                </c:pt>
                <c:pt idx="494">
                  <c:v>1986</c:v>
                </c:pt>
                <c:pt idx="495">
                  <c:v>1986</c:v>
                </c:pt>
                <c:pt idx="496">
                  <c:v>1986</c:v>
                </c:pt>
                <c:pt idx="497">
                  <c:v>1986</c:v>
                </c:pt>
                <c:pt idx="498">
                  <c:v>58639.625</c:v>
                </c:pt>
                <c:pt idx="499">
                  <c:v>1986</c:v>
                </c:pt>
                <c:pt idx="500">
                  <c:v>1986</c:v>
                </c:pt>
                <c:pt idx="501">
                  <c:v>1986</c:v>
                </c:pt>
                <c:pt idx="502">
                  <c:v>1986</c:v>
                </c:pt>
                <c:pt idx="503">
                  <c:v>1986</c:v>
                </c:pt>
                <c:pt idx="504">
                  <c:v>1986</c:v>
                </c:pt>
                <c:pt idx="505">
                  <c:v>1986</c:v>
                </c:pt>
                <c:pt idx="506">
                  <c:v>1986</c:v>
                </c:pt>
                <c:pt idx="507">
                  <c:v>51693.285714285703</c:v>
                </c:pt>
                <c:pt idx="508">
                  <c:v>1986</c:v>
                </c:pt>
                <c:pt idx="509">
                  <c:v>1986</c:v>
                </c:pt>
                <c:pt idx="510">
                  <c:v>1986</c:v>
                </c:pt>
                <c:pt idx="511">
                  <c:v>1986</c:v>
                </c:pt>
                <c:pt idx="512">
                  <c:v>1986</c:v>
                </c:pt>
                <c:pt idx="513">
                  <c:v>1986</c:v>
                </c:pt>
                <c:pt idx="514">
                  <c:v>1986</c:v>
                </c:pt>
                <c:pt idx="515">
                  <c:v>30457.5</c:v>
                </c:pt>
                <c:pt idx="516">
                  <c:v>30457.5</c:v>
                </c:pt>
                <c:pt idx="517">
                  <c:v>48997.2</c:v>
                </c:pt>
                <c:pt idx="518">
                  <c:v>1986</c:v>
                </c:pt>
                <c:pt idx="519">
                  <c:v>40610.666666666599</c:v>
                </c:pt>
                <c:pt idx="520">
                  <c:v>1986</c:v>
                </c:pt>
                <c:pt idx="521">
                  <c:v>1986</c:v>
                </c:pt>
                <c:pt idx="522">
                  <c:v>54294.4285714285</c:v>
                </c:pt>
                <c:pt idx="523">
                  <c:v>1986</c:v>
                </c:pt>
                <c:pt idx="524">
                  <c:v>54846</c:v>
                </c:pt>
                <c:pt idx="525">
                  <c:v>1986</c:v>
                </c:pt>
                <c:pt idx="526">
                  <c:v>1986</c:v>
                </c:pt>
                <c:pt idx="527">
                  <c:v>1986</c:v>
                </c:pt>
                <c:pt idx="528">
                  <c:v>1986</c:v>
                </c:pt>
                <c:pt idx="529">
                  <c:v>1986</c:v>
                </c:pt>
                <c:pt idx="530">
                  <c:v>52197.666666666599</c:v>
                </c:pt>
                <c:pt idx="531">
                  <c:v>41824.333333333299</c:v>
                </c:pt>
                <c:pt idx="532">
                  <c:v>49792</c:v>
                </c:pt>
                <c:pt idx="533">
                  <c:v>1986</c:v>
                </c:pt>
                <c:pt idx="534">
                  <c:v>1986</c:v>
                </c:pt>
                <c:pt idx="535">
                  <c:v>58929.375</c:v>
                </c:pt>
                <c:pt idx="536">
                  <c:v>1986</c:v>
                </c:pt>
                <c:pt idx="537">
                  <c:v>1986</c:v>
                </c:pt>
                <c:pt idx="538">
                  <c:v>51911</c:v>
                </c:pt>
                <c:pt idx="539">
                  <c:v>53522</c:v>
                </c:pt>
                <c:pt idx="540">
                  <c:v>1986</c:v>
                </c:pt>
                <c:pt idx="541">
                  <c:v>1986</c:v>
                </c:pt>
                <c:pt idx="542">
                  <c:v>32609.5</c:v>
                </c:pt>
                <c:pt idx="543">
                  <c:v>1986</c:v>
                </c:pt>
                <c:pt idx="544">
                  <c:v>1986</c:v>
                </c:pt>
                <c:pt idx="545">
                  <c:v>56446.166666666599</c:v>
                </c:pt>
                <c:pt idx="546">
                  <c:v>1986</c:v>
                </c:pt>
                <c:pt idx="547">
                  <c:v>53246</c:v>
                </c:pt>
                <c:pt idx="548">
                  <c:v>1986</c:v>
                </c:pt>
                <c:pt idx="549">
                  <c:v>1986</c:v>
                </c:pt>
                <c:pt idx="550">
                  <c:v>55221.4</c:v>
                </c:pt>
                <c:pt idx="551">
                  <c:v>34761.5</c:v>
                </c:pt>
                <c:pt idx="552">
                  <c:v>34761.5</c:v>
                </c:pt>
                <c:pt idx="553">
                  <c:v>1986</c:v>
                </c:pt>
                <c:pt idx="554">
                  <c:v>1986</c:v>
                </c:pt>
                <c:pt idx="555">
                  <c:v>1986</c:v>
                </c:pt>
                <c:pt idx="556">
                  <c:v>55122</c:v>
                </c:pt>
                <c:pt idx="557">
                  <c:v>1986</c:v>
                </c:pt>
                <c:pt idx="558">
                  <c:v>1986</c:v>
                </c:pt>
                <c:pt idx="559">
                  <c:v>57226.714285714203</c:v>
                </c:pt>
                <c:pt idx="560">
                  <c:v>1986</c:v>
                </c:pt>
                <c:pt idx="561">
                  <c:v>55563.5</c:v>
                </c:pt>
                <c:pt idx="562">
                  <c:v>1986</c:v>
                </c:pt>
                <c:pt idx="563">
                  <c:v>49825</c:v>
                </c:pt>
                <c:pt idx="564">
                  <c:v>1986</c:v>
                </c:pt>
                <c:pt idx="565">
                  <c:v>33602.5</c:v>
                </c:pt>
                <c:pt idx="566">
                  <c:v>1986</c:v>
                </c:pt>
                <c:pt idx="567">
                  <c:v>65403.555555555497</c:v>
                </c:pt>
                <c:pt idx="568">
                  <c:v>60584.5</c:v>
                </c:pt>
                <c:pt idx="569">
                  <c:v>1986</c:v>
                </c:pt>
                <c:pt idx="570">
                  <c:v>1986</c:v>
                </c:pt>
                <c:pt idx="571">
                  <c:v>1986</c:v>
                </c:pt>
                <c:pt idx="572">
                  <c:v>1986</c:v>
                </c:pt>
                <c:pt idx="573">
                  <c:v>1986</c:v>
                </c:pt>
                <c:pt idx="574">
                  <c:v>1986</c:v>
                </c:pt>
                <c:pt idx="575">
                  <c:v>51811.75</c:v>
                </c:pt>
                <c:pt idx="576">
                  <c:v>59165.857142857101</c:v>
                </c:pt>
                <c:pt idx="577">
                  <c:v>1986</c:v>
                </c:pt>
                <c:pt idx="578">
                  <c:v>61483.142857142797</c:v>
                </c:pt>
                <c:pt idx="579">
                  <c:v>1986</c:v>
                </c:pt>
                <c:pt idx="580">
                  <c:v>1986</c:v>
                </c:pt>
                <c:pt idx="581">
                  <c:v>1986</c:v>
                </c:pt>
                <c:pt idx="582">
                  <c:v>34596</c:v>
                </c:pt>
                <c:pt idx="583">
                  <c:v>46459</c:v>
                </c:pt>
                <c:pt idx="584">
                  <c:v>1986</c:v>
                </c:pt>
                <c:pt idx="585">
                  <c:v>1986</c:v>
                </c:pt>
                <c:pt idx="586">
                  <c:v>52308</c:v>
                </c:pt>
                <c:pt idx="587">
                  <c:v>1986</c:v>
                </c:pt>
                <c:pt idx="588">
                  <c:v>1986</c:v>
                </c:pt>
                <c:pt idx="589">
                  <c:v>1986</c:v>
                </c:pt>
                <c:pt idx="590">
                  <c:v>63854</c:v>
                </c:pt>
                <c:pt idx="591">
                  <c:v>62074.166666666599</c:v>
                </c:pt>
                <c:pt idx="592">
                  <c:v>35423.5</c:v>
                </c:pt>
                <c:pt idx="593">
                  <c:v>48776.666666666599</c:v>
                </c:pt>
                <c:pt idx="594">
                  <c:v>37907</c:v>
                </c:pt>
                <c:pt idx="595">
                  <c:v>1986</c:v>
                </c:pt>
                <c:pt idx="596">
                  <c:v>62571</c:v>
                </c:pt>
                <c:pt idx="597">
                  <c:v>1986</c:v>
                </c:pt>
                <c:pt idx="598">
                  <c:v>1986</c:v>
                </c:pt>
                <c:pt idx="599">
                  <c:v>1986</c:v>
                </c:pt>
                <c:pt idx="600">
                  <c:v>1986</c:v>
                </c:pt>
                <c:pt idx="601">
                  <c:v>47894</c:v>
                </c:pt>
                <c:pt idx="602">
                  <c:v>1986</c:v>
                </c:pt>
                <c:pt idx="603">
                  <c:v>64184.875</c:v>
                </c:pt>
                <c:pt idx="604">
                  <c:v>1986</c:v>
                </c:pt>
                <c:pt idx="605">
                  <c:v>1986</c:v>
                </c:pt>
                <c:pt idx="606">
                  <c:v>63138.714285714203</c:v>
                </c:pt>
                <c:pt idx="607">
                  <c:v>58863</c:v>
                </c:pt>
                <c:pt idx="608">
                  <c:v>1986</c:v>
                </c:pt>
                <c:pt idx="609">
                  <c:v>1986</c:v>
                </c:pt>
                <c:pt idx="610">
                  <c:v>65124.714285714203</c:v>
                </c:pt>
                <c:pt idx="611">
                  <c:v>61412</c:v>
                </c:pt>
                <c:pt idx="612">
                  <c:v>65266.714285714203</c:v>
                </c:pt>
                <c:pt idx="613">
                  <c:v>63942.4285714285</c:v>
                </c:pt>
                <c:pt idx="614">
                  <c:v>1986</c:v>
                </c:pt>
                <c:pt idx="615">
                  <c:v>1986</c:v>
                </c:pt>
                <c:pt idx="616">
                  <c:v>1986</c:v>
                </c:pt>
                <c:pt idx="617">
                  <c:v>1986</c:v>
                </c:pt>
                <c:pt idx="618">
                  <c:v>65881.777777777694</c:v>
                </c:pt>
                <c:pt idx="619">
                  <c:v>59723.6</c:v>
                </c:pt>
                <c:pt idx="620">
                  <c:v>1986</c:v>
                </c:pt>
                <c:pt idx="621">
                  <c:v>1986</c:v>
                </c:pt>
                <c:pt idx="622">
                  <c:v>1986</c:v>
                </c:pt>
                <c:pt idx="623">
                  <c:v>1986</c:v>
                </c:pt>
                <c:pt idx="624">
                  <c:v>1986</c:v>
                </c:pt>
                <c:pt idx="625">
                  <c:v>37410</c:v>
                </c:pt>
                <c:pt idx="626">
                  <c:v>1986</c:v>
                </c:pt>
                <c:pt idx="627">
                  <c:v>1986</c:v>
                </c:pt>
                <c:pt idx="628">
                  <c:v>1986</c:v>
                </c:pt>
                <c:pt idx="629">
                  <c:v>1986</c:v>
                </c:pt>
                <c:pt idx="630">
                  <c:v>68571.625</c:v>
                </c:pt>
                <c:pt idx="631">
                  <c:v>1986</c:v>
                </c:pt>
                <c:pt idx="632">
                  <c:v>1986</c:v>
                </c:pt>
                <c:pt idx="633">
                  <c:v>68654.5</c:v>
                </c:pt>
                <c:pt idx="634">
                  <c:v>69949.142857142797</c:v>
                </c:pt>
                <c:pt idx="635">
                  <c:v>1986</c:v>
                </c:pt>
                <c:pt idx="636">
                  <c:v>1986</c:v>
                </c:pt>
                <c:pt idx="637">
                  <c:v>1986</c:v>
                </c:pt>
                <c:pt idx="638">
                  <c:v>1986</c:v>
                </c:pt>
                <c:pt idx="639">
                  <c:v>52860</c:v>
                </c:pt>
                <c:pt idx="640">
                  <c:v>1986</c:v>
                </c:pt>
                <c:pt idx="641">
                  <c:v>68819.75</c:v>
                </c:pt>
                <c:pt idx="642">
                  <c:v>1986</c:v>
                </c:pt>
                <c:pt idx="643">
                  <c:v>1986</c:v>
                </c:pt>
                <c:pt idx="644">
                  <c:v>1986</c:v>
                </c:pt>
                <c:pt idx="645">
                  <c:v>1986</c:v>
                </c:pt>
                <c:pt idx="646">
                  <c:v>66922.142857142797</c:v>
                </c:pt>
                <c:pt idx="647">
                  <c:v>1986</c:v>
                </c:pt>
                <c:pt idx="648">
                  <c:v>1986</c:v>
                </c:pt>
                <c:pt idx="649">
                  <c:v>68010.142857142797</c:v>
                </c:pt>
                <c:pt idx="650">
                  <c:v>67261</c:v>
                </c:pt>
                <c:pt idx="651">
                  <c:v>83948.142857142797</c:v>
                </c:pt>
                <c:pt idx="652">
                  <c:v>61246.5</c:v>
                </c:pt>
                <c:pt idx="653">
                  <c:v>53080.333333333299</c:v>
                </c:pt>
                <c:pt idx="654">
                  <c:v>1986</c:v>
                </c:pt>
                <c:pt idx="655">
                  <c:v>1986</c:v>
                </c:pt>
                <c:pt idx="656">
                  <c:v>71368</c:v>
                </c:pt>
                <c:pt idx="657">
                  <c:v>1986</c:v>
                </c:pt>
                <c:pt idx="658">
                  <c:v>41383</c:v>
                </c:pt>
                <c:pt idx="659">
                  <c:v>1986</c:v>
                </c:pt>
                <c:pt idx="660">
                  <c:v>1986</c:v>
                </c:pt>
                <c:pt idx="661">
                  <c:v>1986</c:v>
                </c:pt>
                <c:pt idx="662">
                  <c:v>1986</c:v>
                </c:pt>
                <c:pt idx="663">
                  <c:v>41548.5</c:v>
                </c:pt>
                <c:pt idx="664">
                  <c:v>1986</c:v>
                </c:pt>
                <c:pt idx="665">
                  <c:v>1986</c:v>
                </c:pt>
                <c:pt idx="666">
                  <c:v>1986</c:v>
                </c:pt>
                <c:pt idx="667">
                  <c:v>1986</c:v>
                </c:pt>
                <c:pt idx="668">
                  <c:v>1986</c:v>
                </c:pt>
                <c:pt idx="669">
                  <c:v>1986</c:v>
                </c:pt>
                <c:pt idx="670">
                  <c:v>1986</c:v>
                </c:pt>
                <c:pt idx="671">
                  <c:v>1986</c:v>
                </c:pt>
                <c:pt idx="672">
                  <c:v>68463.8</c:v>
                </c:pt>
                <c:pt idx="673">
                  <c:v>1986</c:v>
                </c:pt>
                <c:pt idx="674">
                  <c:v>1986</c:v>
                </c:pt>
                <c:pt idx="675">
                  <c:v>1986</c:v>
                </c:pt>
                <c:pt idx="676">
                  <c:v>63564</c:v>
                </c:pt>
                <c:pt idx="677">
                  <c:v>75923.833333333299</c:v>
                </c:pt>
                <c:pt idx="678">
                  <c:v>80365.875</c:v>
                </c:pt>
                <c:pt idx="679">
                  <c:v>1986</c:v>
                </c:pt>
                <c:pt idx="680">
                  <c:v>1986</c:v>
                </c:pt>
                <c:pt idx="681">
                  <c:v>1986</c:v>
                </c:pt>
                <c:pt idx="682">
                  <c:v>1986</c:v>
                </c:pt>
                <c:pt idx="683">
                  <c:v>1986</c:v>
                </c:pt>
                <c:pt idx="684">
                  <c:v>1986</c:v>
                </c:pt>
                <c:pt idx="685">
                  <c:v>1986</c:v>
                </c:pt>
                <c:pt idx="686">
                  <c:v>1986</c:v>
                </c:pt>
                <c:pt idx="687">
                  <c:v>1986</c:v>
                </c:pt>
                <c:pt idx="688">
                  <c:v>1986</c:v>
                </c:pt>
                <c:pt idx="689">
                  <c:v>1986</c:v>
                </c:pt>
                <c:pt idx="690">
                  <c:v>44693.5</c:v>
                </c:pt>
                <c:pt idx="691">
                  <c:v>74599.666666666599</c:v>
                </c:pt>
                <c:pt idx="692">
                  <c:v>1986</c:v>
                </c:pt>
                <c:pt idx="693">
                  <c:v>1986</c:v>
                </c:pt>
                <c:pt idx="694">
                  <c:v>43204</c:v>
                </c:pt>
                <c:pt idx="695">
                  <c:v>1986</c:v>
                </c:pt>
                <c:pt idx="696">
                  <c:v>1986</c:v>
                </c:pt>
                <c:pt idx="697">
                  <c:v>71642.2</c:v>
                </c:pt>
                <c:pt idx="698">
                  <c:v>75085.2</c:v>
                </c:pt>
                <c:pt idx="699">
                  <c:v>58488</c:v>
                </c:pt>
                <c:pt idx="700">
                  <c:v>1986</c:v>
                </c:pt>
                <c:pt idx="701">
                  <c:v>1986</c:v>
                </c:pt>
                <c:pt idx="702">
                  <c:v>1986</c:v>
                </c:pt>
                <c:pt idx="703">
                  <c:v>1986</c:v>
                </c:pt>
                <c:pt idx="704">
                  <c:v>1986</c:v>
                </c:pt>
                <c:pt idx="705">
                  <c:v>1986</c:v>
                </c:pt>
                <c:pt idx="706">
                  <c:v>71708.2</c:v>
                </c:pt>
                <c:pt idx="707">
                  <c:v>65633.25</c:v>
                </c:pt>
                <c:pt idx="708">
                  <c:v>1986</c:v>
                </c:pt>
                <c:pt idx="709">
                  <c:v>1986</c:v>
                </c:pt>
                <c:pt idx="710">
                  <c:v>1986</c:v>
                </c:pt>
                <c:pt idx="711">
                  <c:v>1986</c:v>
                </c:pt>
                <c:pt idx="712">
                  <c:v>79000.125</c:v>
                </c:pt>
                <c:pt idx="713">
                  <c:v>45686.5</c:v>
                </c:pt>
                <c:pt idx="714">
                  <c:v>1986</c:v>
                </c:pt>
                <c:pt idx="715">
                  <c:v>1986</c:v>
                </c:pt>
                <c:pt idx="716">
                  <c:v>1986</c:v>
                </c:pt>
                <c:pt idx="717">
                  <c:v>44693.5</c:v>
                </c:pt>
                <c:pt idx="718">
                  <c:v>1986</c:v>
                </c:pt>
                <c:pt idx="719">
                  <c:v>86738.714285714203</c:v>
                </c:pt>
                <c:pt idx="720">
                  <c:v>78793</c:v>
                </c:pt>
                <c:pt idx="721">
                  <c:v>1986</c:v>
                </c:pt>
                <c:pt idx="722">
                  <c:v>1986</c:v>
                </c:pt>
                <c:pt idx="723">
                  <c:v>1986</c:v>
                </c:pt>
                <c:pt idx="724">
                  <c:v>68033.25</c:v>
                </c:pt>
                <c:pt idx="725">
                  <c:v>61577.666666666599</c:v>
                </c:pt>
                <c:pt idx="726">
                  <c:v>1986</c:v>
                </c:pt>
                <c:pt idx="727">
                  <c:v>62902</c:v>
                </c:pt>
                <c:pt idx="728">
                  <c:v>1986</c:v>
                </c:pt>
                <c:pt idx="729">
                  <c:v>67205.75</c:v>
                </c:pt>
                <c:pt idx="730">
                  <c:v>76144.600000000006</c:v>
                </c:pt>
                <c:pt idx="731">
                  <c:v>1986</c:v>
                </c:pt>
                <c:pt idx="732">
                  <c:v>1986</c:v>
                </c:pt>
                <c:pt idx="733">
                  <c:v>1986</c:v>
                </c:pt>
                <c:pt idx="734">
                  <c:v>75018.8</c:v>
                </c:pt>
                <c:pt idx="735">
                  <c:v>79124.166666666599</c:v>
                </c:pt>
                <c:pt idx="736">
                  <c:v>45852.5</c:v>
                </c:pt>
                <c:pt idx="737">
                  <c:v>1986</c:v>
                </c:pt>
                <c:pt idx="738">
                  <c:v>82807.25</c:v>
                </c:pt>
                <c:pt idx="739">
                  <c:v>1986</c:v>
                </c:pt>
                <c:pt idx="740">
                  <c:v>83593.5</c:v>
                </c:pt>
                <c:pt idx="741">
                  <c:v>46845.5</c:v>
                </c:pt>
                <c:pt idx="742">
                  <c:v>1986</c:v>
                </c:pt>
                <c:pt idx="743">
                  <c:v>1986</c:v>
                </c:pt>
                <c:pt idx="744">
                  <c:v>1986</c:v>
                </c:pt>
                <c:pt idx="745">
                  <c:v>1986</c:v>
                </c:pt>
                <c:pt idx="746">
                  <c:v>80826.714285714203</c:v>
                </c:pt>
                <c:pt idx="747">
                  <c:v>1986</c:v>
                </c:pt>
                <c:pt idx="748">
                  <c:v>1986</c:v>
                </c:pt>
                <c:pt idx="749">
                  <c:v>1986</c:v>
                </c:pt>
                <c:pt idx="750">
                  <c:v>1986</c:v>
                </c:pt>
                <c:pt idx="751">
                  <c:v>1986</c:v>
                </c:pt>
                <c:pt idx="752">
                  <c:v>1986</c:v>
                </c:pt>
                <c:pt idx="753">
                  <c:v>47342</c:v>
                </c:pt>
                <c:pt idx="754">
                  <c:v>1986</c:v>
                </c:pt>
                <c:pt idx="755">
                  <c:v>1986</c:v>
                </c:pt>
                <c:pt idx="756">
                  <c:v>1986</c:v>
                </c:pt>
                <c:pt idx="757">
                  <c:v>1986</c:v>
                </c:pt>
                <c:pt idx="758">
                  <c:v>48004.5</c:v>
                </c:pt>
                <c:pt idx="759">
                  <c:v>1986</c:v>
                </c:pt>
                <c:pt idx="760">
                  <c:v>97332.777777777694</c:v>
                </c:pt>
                <c:pt idx="761">
                  <c:v>88601</c:v>
                </c:pt>
                <c:pt idx="762">
                  <c:v>47507.5</c:v>
                </c:pt>
                <c:pt idx="763">
                  <c:v>1986</c:v>
                </c:pt>
                <c:pt idx="764">
                  <c:v>1986</c:v>
                </c:pt>
                <c:pt idx="765">
                  <c:v>71178.5</c:v>
                </c:pt>
                <c:pt idx="766">
                  <c:v>1986</c:v>
                </c:pt>
                <c:pt idx="767">
                  <c:v>1986</c:v>
                </c:pt>
                <c:pt idx="768">
                  <c:v>1986</c:v>
                </c:pt>
                <c:pt idx="769">
                  <c:v>1986</c:v>
                </c:pt>
                <c:pt idx="770">
                  <c:v>1986</c:v>
                </c:pt>
                <c:pt idx="771">
                  <c:v>1986</c:v>
                </c:pt>
                <c:pt idx="772">
                  <c:v>1986</c:v>
                </c:pt>
                <c:pt idx="773">
                  <c:v>1986</c:v>
                </c:pt>
                <c:pt idx="774">
                  <c:v>1986</c:v>
                </c:pt>
                <c:pt idx="775">
                  <c:v>1986</c:v>
                </c:pt>
                <c:pt idx="776">
                  <c:v>48666.5</c:v>
                </c:pt>
                <c:pt idx="777">
                  <c:v>1986</c:v>
                </c:pt>
                <c:pt idx="778">
                  <c:v>49328.5</c:v>
                </c:pt>
                <c:pt idx="779">
                  <c:v>1986</c:v>
                </c:pt>
                <c:pt idx="780">
                  <c:v>87353.714285714203</c:v>
                </c:pt>
                <c:pt idx="781">
                  <c:v>81386.5</c:v>
                </c:pt>
                <c:pt idx="782">
                  <c:v>1986</c:v>
                </c:pt>
                <c:pt idx="783">
                  <c:v>1986</c:v>
                </c:pt>
                <c:pt idx="784">
                  <c:v>86448.75</c:v>
                </c:pt>
                <c:pt idx="785">
                  <c:v>88725.375</c:v>
                </c:pt>
                <c:pt idx="786">
                  <c:v>1986</c:v>
                </c:pt>
                <c:pt idx="787">
                  <c:v>1986</c:v>
                </c:pt>
                <c:pt idx="788">
                  <c:v>1986</c:v>
                </c:pt>
                <c:pt idx="789">
                  <c:v>64998.666666666599</c:v>
                </c:pt>
                <c:pt idx="790">
                  <c:v>1986</c:v>
                </c:pt>
                <c:pt idx="791">
                  <c:v>1986</c:v>
                </c:pt>
                <c:pt idx="792">
                  <c:v>1986</c:v>
                </c:pt>
                <c:pt idx="793">
                  <c:v>1986</c:v>
                </c:pt>
                <c:pt idx="794">
                  <c:v>84697</c:v>
                </c:pt>
                <c:pt idx="795">
                  <c:v>1986</c:v>
                </c:pt>
                <c:pt idx="796">
                  <c:v>84145.333333333299</c:v>
                </c:pt>
                <c:pt idx="797">
                  <c:v>48831.5</c:v>
                </c:pt>
                <c:pt idx="798">
                  <c:v>1986</c:v>
                </c:pt>
                <c:pt idx="799">
                  <c:v>1986</c:v>
                </c:pt>
                <c:pt idx="800">
                  <c:v>84752.333333333299</c:v>
                </c:pt>
                <c:pt idx="801">
                  <c:v>1986</c:v>
                </c:pt>
                <c:pt idx="802">
                  <c:v>1986</c:v>
                </c:pt>
                <c:pt idx="803">
                  <c:v>1986</c:v>
                </c:pt>
                <c:pt idx="804">
                  <c:v>91263.222222222204</c:v>
                </c:pt>
                <c:pt idx="805">
                  <c:v>1986</c:v>
                </c:pt>
                <c:pt idx="806">
                  <c:v>1986</c:v>
                </c:pt>
                <c:pt idx="807">
                  <c:v>1986</c:v>
                </c:pt>
                <c:pt idx="808">
                  <c:v>75399.75</c:v>
                </c:pt>
                <c:pt idx="809">
                  <c:v>90629</c:v>
                </c:pt>
                <c:pt idx="810">
                  <c:v>85303.833333333299</c:v>
                </c:pt>
                <c:pt idx="811">
                  <c:v>91888.666666666599</c:v>
                </c:pt>
                <c:pt idx="812">
                  <c:v>1986</c:v>
                </c:pt>
                <c:pt idx="813">
                  <c:v>1986</c:v>
                </c:pt>
                <c:pt idx="814">
                  <c:v>51149</c:v>
                </c:pt>
                <c:pt idx="815">
                  <c:v>93470.555555555504</c:v>
                </c:pt>
                <c:pt idx="816">
                  <c:v>1986</c:v>
                </c:pt>
                <c:pt idx="817">
                  <c:v>95387.75</c:v>
                </c:pt>
                <c:pt idx="818">
                  <c:v>1986</c:v>
                </c:pt>
                <c:pt idx="819">
                  <c:v>1986</c:v>
                </c:pt>
                <c:pt idx="820">
                  <c:v>102409</c:v>
                </c:pt>
                <c:pt idx="821">
                  <c:v>92839.571428571406</c:v>
                </c:pt>
                <c:pt idx="822">
                  <c:v>1986</c:v>
                </c:pt>
                <c:pt idx="823">
                  <c:v>51811.5</c:v>
                </c:pt>
                <c:pt idx="824">
                  <c:v>69413</c:v>
                </c:pt>
                <c:pt idx="825">
                  <c:v>88157.571428571406</c:v>
                </c:pt>
                <c:pt idx="826">
                  <c:v>1986</c:v>
                </c:pt>
                <c:pt idx="827">
                  <c:v>1986</c:v>
                </c:pt>
                <c:pt idx="828">
                  <c:v>88559.333333333299</c:v>
                </c:pt>
                <c:pt idx="829">
                  <c:v>1986</c:v>
                </c:pt>
                <c:pt idx="830">
                  <c:v>93691</c:v>
                </c:pt>
                <c:pt idx="831">
                  <c:v>96712</c:v>
                </c:pt>
                <c:pt idx="832">
                  <c:v>86628.333333333299</c:v>
                </c:pt>
                <c:pt idx="833">
                  <c:v>69082</c:v>
                </c:pt>
                <c:pt idx="834">
                  <c:v>1986</c:v>
                </c:pt>
                <c:pt idx="835">
                  <c:v>95236.111111111095</c:v>
                </c:pt>
                <c:pt idx="836">
                  <c:v>52804.5</c:v>
                </c:pt>
                <c:pt idx="837">
                  <c:v>103181.444444444</c:v>
                </c:pt>
                <c:pt idx="838">
                  <c:v>1986</c:v>
                </c:pt>
                <c:pt idx="839">
                  <c:v>96472.2</c:v>
                </c:pt>
                <c:pt idx="840">
                  <c:v>72061.333333333299</c:v>
                </c:pt>
                <c:pt idx="841">
                  <c:v>1986</c:v>
                </c:pt>
                <c:pt idx="842">
                  <c:v>1986</c:v>
                </c:pt>
                <c:pt idx="843">
                  <c:v>79289.5</c:v>
                </c:pt>
                <c:pt idx="844">
                  <c:v>89828.666666666599</c:v>
                </c:pt>
                <c:pt idx="845">
                  <c:v>1986</c:v>
                </c:pt>
                <c:pt idx="846">
                  <c:v>1986</c:v>
                </c:pt>
                <c:pt idx="847">
                  <c:v>1986</c:v>
                </c:pt>
                <c:pt idx="848">
                  <c:v>1986</c:v>
                </c:pt>
                <c:pt idx="849">
                  <c:v>1986</c:v>
                </c:pt>
                <c:pt idx="850">
                  <c:v>1986</c:v>
                </c:pt>
                <c:pt idx="851">
                  <c:v>1986</c:v>
                </c:pt>
                <c:pt idx="852">
                  <c:v>1986</c:v>
                </c:pt>
                <c:pt idx="853">
                  <c:v>53632</c:v>
                </c:pt>
                <c:pt idx="854">
                  <c:v>94211.142857142797</c:v>
                </c:pt>
                <c:pt idx="855">
                  <c:v>87400.8</c:v>
                </c:pt>
                <c:pt idx="856">
                  <c:v>1986</c:v>
                </c:pt>
                <c:pt idx="857">
                  <c:v>82021</c:v>
                </c:pt>
                <c:pt idx="858">
                  <c:v>102818.714285714</c:v>
                </c:pt>
                <c:pt idx="859">
                  <c:v>97900.428571428507</c:v>
                </c:pt>
                <c:pt idx="860">
                  <c:v>1986</c:v>
                </c:pt>
                <c:pt idx="861">
                  <c:v>1986</c:v>
                </c:pt>
                <c:pt idx="862">
                  <c:v>1986</c:v>
                </c:pt>
                <c:pt idx="863">
                  <c:v>1986</c:v>
                </c:pt>
                <c:pt idx="864">
                  <c:v>97332.75</c:v>
                </c:pt>
                <c:pt idx="865">
                  <c:v>99939.75</c:v>
                </c:pt>
                <c:pt idx="866">
                  <c:v>1986</c:v>
                </c:pt>
                <c:pt idx="867">
                  <c:v>1986</c:v>
                </c:pt>
                <c:pt idx="868">
                  <c:v>98036.375</c:v>
                </c:pt>
                <c:pt idx="869">
                  <c:v>1986</c:v>
                </c:pt>
                <c:pt idx="870">
                  <c:v>1986</c:v>
                </c:pt>
                <c:pt idx="871">
                  <c:v>1986</c:v>
                </c:pt>
                <c:pt idx="872">
                  <c:v>105499</c:v>
                </c:pt>
                <c:pt idx="873">
                  <c:v>53963</c:v>
                </c:pt>
                <c:pt idx="874">
                  <c:v>1986</c:v>
                </c:pt>
                <c:pt idx="875">
                  <c:v>53798</c:v>
                </c:pt>
                <c:pt idx="876">
                  <c:v>88062.8</c:v>
                </c:pt>
                <c:pt idx="877">
                  <c:v>84752.25</c:v>
                </c:pt>
                <c:pt idx="878">
                  <c:v>1986</c:v>
                </c:pt>
                <c:pt idx="879">
                  <c:v>84421.25</c:v>
                </c:pt>
                <c:pt idx="880">
                  <c:v>54294</c:v>
                </c:pt>
                <c:pt idx="881">
                  <c:v>1986</c:v>
                </c:pt>
                <c:pt idx="882">
                  <c:v>1986</c:v>
                </c:pt>
                <c:pt idx="883">
                  <c:v>1986</c:v>
                </c:pt>
                <c:pt idx="884">
                  <c:v>92234.4</c:v>
                </c:pt>
                <c:pt idx="885">
                  <c:v>1986</c:v>
                </c:pt>
                <c:pt idx="886">
                  <c:v>1986</c:v>
                </c:pt>
                <c:pt idx="887">
                  <c:v>72944.333333333299</c:v>
                </c:pt>
                <c:pt idx="888">
                  <c:v>1986</c:v>
                </c:pt>
                <c:pt idx="889">
                  <c:v>1986</c:v>
                </c:pt>
                <c:pt idx="890">
                  <c:v>1986</c:v>
                </c:pt>
                <c:pt idx="891">
                  <c:v>55618.5</c:v>
                </c:pt>
                <c:pt idx="892">
                  <c:v>106478.375</c:v>
                </c:pt>
                <c:pt idx="893">
                  <c:v>99934.142857142797</c:v>
                </c:pt>
                <c:pt idx="894">
                  <c:v>1986</c:v>
                </c:pt>
                <c:pt idx="895">
                  <c:v>100933</c:v>
                </c:pt>
                <c:pt idx="896">
                  <c:v>75593</c:v>
                </c:pt>
                <c:pt idx="897">
                  <c:v>92764</c:v>
                </c:pt>
                <c:pt idx="898">
                  <c:v>1986</c:v>
                </c:pt>
                <c:pt idx="899">
                  <c:v>57273.5</c:v>
                </c:pt>
                <c:pt idx="900">
                  <c:v>1986</c:v>
                </c:pt>
                <c:pt idx="901">
                  <c:v>1986</c:v>
                </c:pt>
                <c:pt idx="902">
                  <c:v>1986</c:v>
                </c:pt>
                <c:pt idx="903">
                  <c:v>84669.5</c:v>
                </c:pt>
                <c:pt idx="904">
                  <c:v>1986</c:v>
                </c:pt>
                <c:pt idx="905">
                  <c:v>103250.375</c:v>
                </c:pt>
                <c:pt idx="906">
                  <c:v>1986</c:v>
                </c:pt>
                <c:pt idx="907">
                  <c:v>1986</c:v>
                </c:pt>
                <c:pt idx="908">
                  <c:v>1986</c:v>
                </c:pt>
                <c:pt idx="909">
                  <c:v>1986</c:v>
                </c:pt>
                <c:pt idx="910">
                  <c:v>1986</c:v>
                </c:pt>
                <c:pt idx="911">
                  <c:v>100036.33333333299</c:v>
                </c:pt>
                <c:pt idx="912">
                  <c:v>1986</c:v>
                </c:pt>
                <c:pt idx="913">
                  <c:v>1986</c:v>
                </c:pt>
                <c:pt idx="914">
                  <c:v>99318.833333333299</c:v>
                </c:pt>
                <c:pt idx="915">
                  <c:v>96891.166666666599</c:v>
                </c:pt>
                <c:pt idx="916">
                  <c:v>86738.5</c:v>
                </c:pt>
                <c:pt idx="917">
                  <c:v>1986</c:v>
                </c:pt>
                <c:pt idx="918">
                  <c:v>1986</c:v>
                </c:pt>
                <c:pt idx="919">
                  <c:v>1986</c:v>
                </c:pt>
                <c:pt idx="920">
                  <c:v>1986</c:v>
                </c:pt>
                <c:pt idx="921">
                  <c:v>92499.199999999997</c:v>
                </c:pt>
                <c:pt idx="922">
                  <c:v>1986</c:v>
                </c:pt>
                <c:pt idx="923">
                  <c:v>1986</c:v>
                </c:pt>
                <c:pt idx="924">
                  <c:v>104698.75</c:v>
                </c:pt>
                <c:pt idx="925">
                  <c:v>1986</c:v>
                </c:pt>
                <c:pt idx="926">
                  <c:v>1986</c:v>
                </c:pt>
                <c:pt idx="927">
                  <c:v>1986</c:v>
                </c:pt>
                <c:pt idx="928">
                  <c:v>1986</c:v>
                </c:pt>
                <c:pt idx="929">
                  <c:v>58267</c:v>
                </c:pt>
                <c:pt idx="930">
                  <c:v>1986</c:v>
                </c:pt>
                <c:pt idx="931">
                  <c:v>58763.5</c:v>
                </c:pt>
                <c:pt idx="932">
                  <c:v>102353.83333333299</c:v>
                </c:pt>
                <c:pt idx="933">
                  <c:v>101084.83333333299</c:v>
                </c:pt>
                <c:pt idx="934">
                  <c:v>59260</c:v>
                </c:pt>
                <c:pt idx="935">
                  <c:v>1986</c:v>
                </c:pt>
                <c:pt idx="936">
                  <c:v>1986</c:v>
                </c:pt>
                <c:pt idx="937">
                  <c:v>1986</c:v>
                </c:pt>
                <c:pt idx="938">
                  <c:v>1986</c:v>
                </c:pt>
                <c:pt idx="939">
                  <c:v>1986</c:v>
                </c:pt>
                <c:pt idx="940">
                  <c:v>1986</c:v>
                </c:pt>
                <c:pt idx="941">
                  <c:v>76696.333333333299</c:v>
                </c:pt>
                <c:pt idx="942">
                  <c:v>1986</c:v>
                </c:pt>
                <c:pt idx="943">
                  <c:v>1986</c:v>
                </c:pt>
                <c:pt idx="944">
                  <c:v>78572.333333333299</c:v>
                </c:pt>
                <c:pt idx="945">
                  <c:v>1986</c:v>
                </c:pt>
                <c:pt idx="946">
                  <c:v>1986</c:v>
                </c:pt>
                <c:pt idx="947">
                  <c:v>1986</c:v>
                </c:pt>
                <c:pt idx="948">
                  <c:v>1986</c:v>
                </c:pt>
                <c:pt idx="949">
                  <c:v>1986</c:v>
                </c:pt>
                <c:pt idx="950">
                  <c:v>103623.166666666</c:v>
                </c:pt>
                <c:pt idx="951">
                  <c:v>1986</c:v>
                </c:pt>
                <c:pt idx="952">
                  <c:v>1986</c:v>
                </c:pt>
                <c:pt idx="953">
                  <c:v>1986</c:v>
                </c:pt>
                <c:pt idx="954">
                  <c:v>97332.800000000003</c:v>
                </c:pt>
                <c:pt idx="955">
                  <c:v>1986</c:v>
                </c:pt>
                <c:pt idx="956">
                  <c:v>1986</c:v>
                </c:pt>
                <c:pt idx="957">
                  <c:v>79344.666666666599</c:v>
                </c:pt>
                <c:pt idx="958">
                  <c:v>1986</c:v>
                </c:pt>
                <c:pt idx="959">
                  <c:v>93028.75</c:v>
                </c:pt>
                <c:pt idx="960">
                  <c:v>115798.777777777</c:v>
                </c:pt>
                <c:pt idx="961">
                  <c:v>60915.5</c:v>
                </c:pt>
                <c:pt idx="962">
                  <c:v>1986</c:v>
                </c:pt>
                <c:pt idx="963">
                  <c:v>1986</c:v>
                </c:pt>
                <c:pt idx="964">
                  <c:v>1986</c:v>
                </c:pt>
                <c:pt idx="965">
                  <c:v>106413.428571428</c:v>
                </c:pt>
                <c:pt idx="966">
                  <c:v>118946.142857142</c:v>
                </c:pt>
                <c:pt idx="967">
                  <c:v>1986</c:v>
                </c:pt>
                <c:pt idx="968">
                  <c:v>99782.6</c:v>
                </c:pt>
                <c:pt idx="969">
                  <c:v>1986</c:v>
                </c:pt>
                <c:pt idx="970">
                  <c:v>81882.666666666599</c:v>
                </c:pt>
                <c:pt idx="971">
                  <c:v>1986</c:v>
                </c:pt>
                <c:pt idx="972">
                  <c:v>1986</c:v>
                </c:pt>
                <c:pt idx="973">
                  <c:v>61577.5</c:v>
                </c:pt>
                <c:pt idx="974">
                  <c:v>81662.666666666599</c:v>
                </c:pt>
                <c:pt idx="975">
                  <c:v>1986</c:v>
                </c:pt>
                <c:pt idx="976">
                  <c:v>92946.25</c:v>
                </c:pt>
                <c:pt idx="977">
                  <c:v>1986</c:v>
                </c:pt>
                <c:pt idx="978">
                  <c:v>94601.25</c:v>
                </c:pt>
                <c:pt idx="979">
                  <c:v>1986</c:v>
                </c:pt>
                <c:pt idx="980">
                  <c:v>61909</c:v>
                </c:pt>
                <c:pt idx="981">
                  <c:v>1986</c:v>
                </c:pt>
                <c:pt idx="982">
                  <c:v>1986</c:v>
                </c:pt>
                <c:pt idx="983">
                  <c:v>61578</c:v>
                </c:pt>
                <c:pt idx="984">
                  <c:v>1986</c:v>
                </c:pt>
                <c:pt idx="985">
                  <c:v>119624.222222222</c:v>
                </c:pt>
                <c:pt idx="986">
                  <c:v>125509.777777777</c:v>
                </c:pt>
                <c:pt idx="987">
                  <c:v>1986</c:v>
                </c:pt>
                <c:pt idx="988">
                  <c:v>1986</c:v>
                </c:pt>
                <c:pt idx="989">
                  <c:v>1986</c:v>
                </c:pt>
                <c:pt idx="990">
                  <c:v>1986</c:v>
                </c:pt>
                <c:pt idx="991">
                  <c:v>1986</c:v>
                </c:pt>
                <c:pt idx="992">
                  <c:v>108919.857142857</c:v>
                </c:pt>
                <c:pt idx="993">
                  <c:v>1986</c:v>
                </c:pt>
                <c:pt idx="994">
                  <c:v>1986</c:v>
                </c:pt>
                <c:pt idx="995">
                  <c:v>94766.75</c:v>
                </c:pt>
                <c:pt idx="996">
                  <c:v>1986</c:v>
                </c:pt>
                <c:pt idx="997">
                  <c:v>84311</c:v>
                </c:pt>
                <c:pt idx="998">
                  <c:v>64060.5</c:v>
                </c:pt>
                <c:pt idx="999">
                  <c:v>84310.666666666599</c:v>
                </c:pt>
                <c:pt idx="1000">
                  <c:v>1986</c:v>
                </c:pt>
                <c:pt idx="1001">
                  <c:v>65881.5</c:v>
                </c:pt>
                <c:pt idx="1002">
                  <c:v>63233</c:v>
                </c:pt>
                <c:pt idx="1003">
                  <c:v>121293.5</c:v>
                </c:pt>
                <c:pt idx="1004">
                  <c:v>97912</c:v>
                </c:pt>
                <c:pt idx="1005">
                  <c:v>1986</c:v>
                </c:pt>
                <c:pt idx="1006">
                  <c:v>83097</c:v>
                </c:pt>
                <c:pt idx="1007">
                  <c:v>1986</c:v>
                </c:pt>
                <c:pt idx="1008">
                  <c:v>94850</c:v>
                </c:pt>
                <c:pt idx="1009">
                  <c:v>1986</c:v>
                </c:pt>
                <c:pt idx="1010">
                  <c:v>1986</c:v>
                </c:pt>
                <c:pt idx="1011">
                  <c:v>1986</c:v>
                </c:pt>
                <c:pt idx="1012">
                  <c:v>1986</c:v>
                </c:pt>
                <c:pt idx="1013">
                  <c:v>1986</c:v>
                </c:pt>
                <c:pt idx="1014">
                  <c:v>86407.333333333299</c:v>
                </c:pt>
                <c:pt idx="1015">
                  <c:v>117102</c:v>
                </c:pt>
                <c:pt idx="1016">
                  <c:v>1986</c:v>
                </c:pt>
                <c:pt idx="1017">
                  <c:v>1986</c:v>
                </c:pt>
                <c:pt idx="1018">
                  <c:v>112892.714285714</c:v>
                </c:pt>
                <c:pt idx="1019">
                  <c:v>109250.8</c:v>
                </c:pt>
                <c:pt idx="1020">
                  <c:v>63729.5</c:v>
                </c:pt>
                <c:pt idx="1021">
                  <c:v>112495.4</c:v>
                </c:pt>
                <c:pt idx="1022">
                  <c:v>102133.25</c:v>
                </c:pt>
                <c:pt idx="1023">
                  <c:v>1986</c:v>
                </c:pt>
                <c:pt idx="1024">
                  <c:v>1986</c:v>
                </c:pt>
                <c:pt idx="1025">
                  <c:v>1986</c:v>
                </c:pt>
                <c:pt idx="1026">
                  <c:v>64723</c:v>
                </c:pt>
                <c:pt idx="1027">
                  <c:v>1986</c:v>
                </c:pt>
                <c:pt idx="1028">
                  <c:v>1986</c:v>
                </c:pt>
                <c:pt idx="1029">
                  <c:v>87069.666666666599</c:v>
                </c:pt>
                <c:pt idx="1030">
                  <c:v>98574.25</c:v>
                </c:pt>
                <c:pt idx="1031">
                  <c:v>1986</c:v>
                </c:pt>
                <c:pt idx="1032">
                  <c:v>65385</c:v>
                </c:pt>
                <c:pt idx="1033">
                  <c:v>1986</c:v>
                </c:pt>
                <c:pt idx="1034">
                  <c:v>1986</c:v>
                </c:pt>
                <c:pt idx="1035">
                  <c:v>66709</c:v>
                </c:pt>
                <c:pt idx="1036">
                  <c:v>1986</c:v>
                </c:pt>
                <c:pt idx="1037">
                  <c:v>1986</c:v>
                </c:pt>
                <c:pt idx="1038">
                  <c:v>120948.5</c:v>
                </c:pt>
                <c:pt idx="1039">
                  <c:v>99484.5</c:v>
                </c:pt>
                <c:pt idx="1040">
                  <c:v>1986</c:v>
                </c:pt>
                <c:pt idx="1041">
                  <c:v>66047</c:v>
                </c:pt>
                <c:pt idx="1042">
                  <c:v>65716</c:v>
                </c:pt>
                <c:pt idx="1043">
                  <c:v>1986</c:v>
                </c:pt>
                <c:pt idx="1044">
                  <c:v>1986</c:v>
                </c:pt>
                <c:pt idx="1045">
                  <c:v>1986</c:v>
                </c:pt>
                <c:pt idx="1046">
                  <c:v>1986</c:v>
                </c:pt>
                <c:pt idx="1047">
                  <c:v>1986</c:v>
                </c:pt>
                <c:pt idx="1048">
                  <c:v>88173.333333333299</c:v>
                </c:pt>
                <c:pt idx="1049">
                  <c:v>1986</c:v>
                </c:pt>
                <c:pt idx="1050">
                  <c:v>1986</c:v>
                </c:pt>
                <c:pt idx="1051">
                  <c:v>1986</c:v>
                </c:pt>
                <c:pt idx="1052">
                  <c:v>1986</c:v>
                </c:pt>
                <c:pt idx="1053">
                  <c:v>1986</c:v>
                </c:pt>
                <c:pt idx="1054">
                  <c:v>1986</c:v>
                </c:pt>
                <c:pt idx="1055">
                  <c:v>121500.285714285</c:v>
                </c:pt>
                <c:pt idx="1056">
                  <c:v>90270</c:v>
                </c:pt>
                <c:pt idx="1057">
                  <c:v>109582</c:v>
                </c:pt>
                <c:pt idx="1058">
                  <c:v>1986</c:v>
                </c:pt>
                <c:pt idx="1059">
                  <c:v>1986</c:v>
                </c:pt>
                <c:pt idx="1060">
                  <c:v>1986</c:v>
                </c:pt>
                <c:pt idx="1061">
                  <c:v>115320.33333333299</c:v>
                </c:pt>
                <c:pt idx="1062">
                  <c:v>123569.5</c:v>
                </c:pt>
                <c:pt idx="1063">
                  <c:v>1986</c:v>
                </c:pt>
                <c:pt idx="1064">
                  <c:v>1986</c:v>
                </c:pt>
                <c:pt idx="1065">
                  <c:v>122700.25</c:v>
                </c:pt>
                <c:pt idx="1066">
                  <c:v>1986</c:v>
                </c:pt>
                <c:pt idx="1067">
                  <c:v>1986</c:v>
                </c:pt>
                <c:pt idx="1068">
                  <c:v>1986</c:v>
                </c:pt>
                <c:pt idx="1069">
                  <c:v>68695.5</c:v>
                </c:pt>
                <c:pt idx="1070">
                  <c:v>69854.5</c:v>
                </c:pt>
                <c:pt idx="1071">
                  <c:v>111402.75</c:v>
                </c:pt>
                <c:pt idx="1072">
                  <c:v>120121</c:v>
                </c:pt>
                <c:pt idx="1073">
                  <c:v>96118.333333333299</c:v>
                </c:pt>
                <c:pt idx="1074">
                  <c:v>127506.714285714</c:v>
                </c:pt>
                <c:pt idx="1075">
                  <c:v>68861.5</c:v>
                </c:pt>
                <c:pt idx="1076">
                  <c:v>1986</c:v>
                </c:pt>
                <c:pt idx="1077">
                  <c:v>1986</c:v>
                </c:pt>
                <c:pt idx="1078">
                  <c:v>94684.333333333299</c:v>
                </c:pt>
                <c:pt idx="1079">
                  <c:v>71178.5</c:v>
                </c:pt>
                <c:pt idx="1080">
                  <c:v>1986</c:v>
                </c:pt>
                <c:pt idx="1081">
                  <c:v>1986</c:v>
                </c:pt>
                <c:pt idx="1082">
                  <c:v>111899.6</c:v>
                </c:pt>
                <c:pt idx="1083">
                  <c:v>117362.166666666</c:v>
                </c:pt>
                <c:pt idx="1084">
                  <c:v>1986</c:v>
                </c:pt>
                <c:pt idx="1085">
                  <c:v>1986</c:v>
                </c:pt>
                <c:pt idx="1086">
                  <c:v>1986</c:v>
                </c:pt>
                <c:pt idx="1087">
                  <c:v>131174.777777777</c:v>
                </c:pt>
                <c:pt idx="1088">
                  <c:v>98546.666666666599</c:v>
                </c:pt>
                <c:pt idx="1089">
                  <c:v>106161</c:v>
                </c:pt>
                <c:pt idx="1090">
                  <c:v>1986</c:v>
                </c:pt>
                <c:pt idx="1091">
                  <c:v>1986</c:v>
                </c:pt>
                <c:pt idx="1092">
                  <c:v>1986</c:v>
                </c:pt>
                <c:pt idx="1093">
                  <c:v>125283.857142857</c:v>
                </c:pt>
                <c:pt idx="1094">
                  <c:v>1986</c:v>
                </c:pt>
                <c:pt idx="1095">
                  <c:v>107182</c:v>
                </c:pt>
                <c:pt idx="1096">
                  <c:v>1986</c:v>
                </c:pt>
                <c:pt idx="1097">
                  <c:v>1986</c:v>
                </c:pt>
                <c:pt idx="1098">
                  <c:v>1986</c:v>
                </c:pt>
                <c:pt idx="1099">
                  <c:v>97663.666666666599</c:v>
                </c:pt>
                <c:pt idx="1100">
                  <c:v>1986</c:v>
                </c:pt>
                <c:pt idx="1101">
                  <c:v>1986</c:v>
                </c:pt>
                <c:pt idx="1102">
                  <c:v>1986</c:v>
                </c:pt>
                <c:pt idx="1103">
                  <c:v>125614.714285714</c:v>
                </c:pt>
                <c:pt idx="1104">
                  <c:v>1986</c:v>
                </c:pt>
                <c:pt idx="1105">
                  <c:v>119778.8</c:v>
                </c:pt>
                <c:pt idx="1106">
                  <c:v>1986</c:v>
                </c:pt>
                <c:pt idx="1107">
                  <c:v>1986</c:v>
                </c:pt>
                <c:pt idx="1108">
                  <c:v>99981</c:v>
                </c:pt>
                <c:pt idx="1109">
                  <c:v>101415.666666666</c:v>
                </c:pt>
                <c:pt idx="1110">
                  <c:v>1986</c:v>
                </c:pt>
                <c:pt idx="1111">
                  <c:v>134784.25</c:v>
                </c:pt>
                <c:pt idx="1112">
                  <c:v>97222.333333333299</c:v>
                </c:pt>
                <c:pt idx="1113">
                  <c:v>1986</c:v>
                </c:pt>
                <c:pt idx="1114">
                  <c:v>1986</c:v>
                </c:pt>
                <c:pt idx="1115">
                  <c:v>1986</c:v>
                </c:pt>
                <c:pt idx="1116">
                  <c:v>74324</c:v>
                </c:pt>
                <c:pt idx="1117">
                  <c:v>1986</c:v>
                </c:pt>
                <c:pt idx="1118">
                  <c:v>1986</c:v>
                </c:pt>
                <c:pt idx="1119">
                  <c:v>99429</c:v>
                </c:pt>
                <c:pt idx="1120">
                  <c:v>75813.5</c:v>
                </c:pt>
                <c:pt idx="1121">
                  <c:v>154559.28571428501</c:v>
                </c:pt>
                <c:pt idx="1122">
                  <c:v>124562.5</c:v>
                </c:pt>
                <c:pt idx="1123">
                  <c:v>75813.5</c:v>
                </c:pt>
                <c:pt idx="1124">
                  <c:v>1986</c:v>
                </c:pt>
                <c:pt idx="1125">
                  <c:v>132359.20000000001</c:v>
                </c:pt>
                <c:pt idx="1126">
                  <c:v>79786</c:v>
                </c:pt>
                <c:pt idx="1127">
                  <c:v>121764.8</c:v>
                </c:pt>
                <c:pt idx="1128">
                  <c:v>1986</c:v>
                </c:pt>
                <c:pt idx="1129">
                  <c:v>139543</c:v>
                </c:pt>
                <c:pt idx="1130">
                  <c:v>120904.4</c:v>
                </c:pt>
                <c:pt idx="1131">
                  <c:v>141640.16666666599</c:v>
                </c:pt>
                <c:pt idx="1132">
                  <c:v>1986</c:v>
                </c:pt>
                <c:pt idx="1133">
                  <c:v>122659</c:v>
                </c:pt>
                <c:pt idx="1134">
                  <c:v>134522</c:v>
                </c:pt>
                <c:pt idx="1135">
                  <c:v>77303</c:v>
                </c:pt>
                <c:pt idx="1136">
                  <c:v>134080.79999999999</c:v>
                </c:pt>
                <c:pt idx="1137">
                  <c:v>127211.25</c:v>
                </c:pt>
                <c:pt idx="1138">
                  <c:v>1986</c:v>
                </c:pt>
                <c:pt idx="1139">
                  <c:v>137667</c:v>
                </c:pt>
                <c:pt idx="1140">
                  <c:v>105057.33333333299</c:v>
                </c:pt>
                <c:pt idx="1141">
                  <c:v>105057.33333333299</c:v>
                </c:pt>
                <c:pt idx="1142">
                  <c:v>1986</c:v>
                </c:pt>
                <c:pt idx="1143">
                  <c:v>1986</c:v>
                </c:pt>
                <c:pt idx="1144">
                  <c:v>101305.666666666</c:v>
                </c:pt>
                <c:pt idx="1145">
                  <c:v>141080.28571428501</c:v>
                </c:pt>
                <c:pt idx="1146">
                  <c:v>143723</c:v>
                </c:pt>
                <c:pt idx="1147">
                  <c:v>1986</c:v>
                </c:pt>
                <c:pt idx="1148">
                  <c:v>1986</c:v>
                </c:pt>
                <c:pt idx="1149">
                  <c:v>84090</c:v>
                </c:pt>
                <c:pt idx="1150">
                  <c:v>1986</c:v>
                </c:pt>
                <c:pt idx="1151">
                  <c:v>150560.66666666599</c:v>
                </c:pt>
                <c:pt idx="1152">
                  <c:v>79290</c:v>
                </c:pt>
                <c:pt idx="1153">
                  <c:v>124678.6</c:v>
                </c:pt>
                <c:pt idx="1154">
                  <c:v>140371</c:v>
                </c:pt>
                <c:pt idx="1155">
                  <c:v>83428</c:v>
                </c:pt>
                <c:pt idx="1156">
                  <c:v>1986</c:v>
                </c:pt>
                <c:pt idx="1157">
                  <c:v>75813.5</c:v>
                </c:pt>
                <c:pt idx="1158">
                  <c:v>1986</c:v>
                </c:pt>
                <c:pt idx="1159">
                  <c:v>1986</c:v>
                </c:pt>
                <c:pt idx="1160">
                  <c:v>1986</c:v>
                </c:pt>
                <c:pt idx="1161">
                  <c:v>1986</c:v>
                </c:pt>
                <c:pt idx="1162">
                  <c:v>1986</c:v>
                </c:pt>
                <c:pt idx="1163">
                  <c:v>79621</c:v>
                </c:pt>
                <c:pt idx="1164">
                  <c:v>114437.33333333299</c:v>
                </c:pt>
                <c:pt idx="1165">
                  <c:v>119927.75</c:v>
                </c:pt>
                <c:pt idx="1166">
                  <c:v>151627</c:v>
                </c:pt>
                <c:pt idx="1167">
                  <c:v>113444.33333333299</c:v>
                </c:pt>
                <c:pt idx="1168">
                  <c:v>149020.125</c:v>
                </c:pt>
                <c:pt idx="1169">
                  <c:v>82269</c:v>
                </c:pt>
                <c:pt idx="1170">
                  <c:v>1986</c:v>
                </c:pt>
                <c:pt idx="1171">
                  <c:v>1986</c:v>
                </c:pt>
                <c:pt idx="1172">
                  <c:v>104506</c:v>
                </c:pt>
                <c:pt idx="1173">
                  <c:v>1986</c:v>
                </c:pt>
                <c:pt idx="1174">
                  <c:v>1986</c:v>
                </c:pt>
                <c:pt idx="1175">
                  <c:v>82435</c:v>
                </c:pt>
                <c:pt idx="1176">
                  <c:v>1986</c:v>
                </c:pt>
                <c:pt idx="1177">
                  <c:v>1986</c:v>
                </c:pt>
                <c:pt idx="1178">
                  <c:v>82766</c:v>
                </c:pt>
                <c:pt idx="1179">
                  <c:v>80779.5</c:v>
                </c:pt>
                <c:pt idx="1180">
                  <c:v>108699</c:v>
                </c:pt>
                <c:pt idx="1181">
                  <c:v>159052.57142857101</c:v>
                </c:pt>
                <c:pt idx="1182">
                  <c:v>147599.33333333299</c:v>
                </c:pt>
                <c:pt idx="1183">
                  <c:v>79455</c:v>
                </c:pt>
                <c:pt idx="1184">
                  <c:v>131829.20000000001</c:v>
                </c:pt>
                <c:pt idx="1185">
                  <c:v>1986</c:v>
                </c:pt>
                <c:pt idx="1186">
                  <c:v>138119.6</c:v>
                </c:pt>
                <c:pt idx="1187">
                  <c:v>77965</c:v>
                </c:pt>
                <c:pt idx="1188">
                  <c:v>1986</c:v>
                </c:pt>
                <c:pt idx="1189">
                  <c:v>106381.666666666</c:v>
                </c:pt>
                <c:pt idx="1190">
                  <c:v>106381.666666666</c:v>
                </c:pt>
                <c:pt idx="1191">
                  <c:v>88063</c:v>
                </c:pt>
                <c:pt idx="1192">
                  <c:v>1986</c:v>
                </c:pt>
                <c:pt idx="1193">
                  <c:v>1986</c:v>
                </c:pt>
                <c:pt idx="1194">
                  <c:v>1986</c:v>
                </c:pt>
                <c:pt idx="1195">
                  <c:v>83924.5</c:v>
                </c:pt>
                <c:pt idx="1196">
                  <c:v>155351.875</c:v>
                </c:pt>
                <c:pt idx="1197">
                  <c:v>139708.5</c:v>
                </c:pt>
                <c:pt idx="1198">
                  <c:v>1986</c:v>
                </c:pt>
                <c:pt idx="1199">
                  <c:v>113555</c:v>
                </c:pt>
                <c:pt idx="1200">
                  <c:v>86738.5</c:v>
                </c:pt>
                <c:pt idx="1201">
                  <c:v>1986</c:v>
                </c:pt>
                <c:pt idx="1202">
                  <c:v>1986</c:v>
                </c:pt>
                <c:pt idx="1203">
                  <c:v>84421</c:v>
                </c:pt>
                <c:pt idx="1204">
                  <c:v>125141.75</c:v>
                </c:pt>
                <c:pt idx="1205">
                  <c:v>155820.66666666599</c:v>
                </c:pt>
                <c:pt idx="1206">
                  <c:v>1986</c:v>
                </c:pt>
                <c:pt idx="1207">
                  <c:v>142192</c:v>
                </c:pt>
                <c:pt idx="1208">
                  <c:v>1986</c:v>
                </c:pt>
                <c:pt idx="1209">
                  <c:v>151626.888888888</c:v>
                </c:pt>
                <c:pt idx="1210">
                  <c:v>1986</c:v>
                </c:pt>
                <c:pt idx="1211">
                  <c:v>155875.66666666599</c:v>
                </c:pt>
                <c:pt idx="1212">
                  <c:v>1986</c:v>
                </c:pt>
                <c:pt idx="1213">
                  <c:v>1986</c:v>
                </c:pt>
                <c:pt idx="1214">
                  <c:v>1986</c:v>
                </c:pt>
                <c:pt idx="1215">
                  <c:v>1986</c:v>
                </c:pt>
                <c:pt idx="1216">
                  <c:v>106933.666666666</c:v>
                </c:pt>
                <c:pt idx="1217">
                  <c:v>160140.28571428501</c:v>
                </c:pt>
                <c:pt idx="1218">
                  <c:v>1986</c:v>
                </c:pt>
                <c:pt idx="1219">
                  <c:v>1986</c:v>
                </c:pt>
                <c:pt idx="1220">
                  <c:v>85745</c:v>
                </c:pt>
                <c:pt idx="1221">
                  <c:v>85083</c:v>
                </c:pt>
                <c:pt idx="1222">
                  <c:v>1986</c:v>
                </c:pt>
                <c:pt idx="1223">
                  <c:v>1986</c:v>
                </c:pt>
                <c:pt idx="1224">
                  <c:v>115651.33333333299</c:v>
                </c:pt>
                <c:pt idx="1225">
                  <c:v>1986</c:v>
                </c:pt>
                <c:pt idx="1226">
                  <c:v>100643.5</c:v>
                </c:pt>
                <c:pt idx="1227">
                  <c:v>90380</c:v>
                </c:pt>
                <c:pt idx="1228">
                  <c:v>117969</c:v>
                </c:pt>
                <c:pt idx="1229">
                  <c:v>1986</c:v>
                </c:pt>
                <c:pt idx="1230">
                  <c:v>86738.5</c:v>
                </c:pt>
                <c:pt idx="1231">
                  <c:v>141165.6</c:v>
                </c:pt>
                <c:pt idx="1232">
                  <c:v>1986</c:v>
                </c:pt>
                <c:pt idx="1233">
                  <c:v>134412</c:v>
                </c:pt>
                <c:pt idx="1234">
                  <c:v>1986</c:v>
                </c:pt>
                <c:pt idx="1235">
                  <c:v>1986</c:v>
                </c:pt>
                <c:pt idx="1236">
                  <c:v>1986</c:v>
                </c:pt>
                <c:pt idx="1237">
                  <c:v>113444.666666666</c:v>
                </c:pt>
                <c:pt idx="1238">
                  <c:v>1986</c:v>
                </c:pt>
                <c:pt idx="1239">
                  <c:v>1986</c:v>
                </c:pt>
                <c:pt idx="1240">
                  <c:v>164648.83333333299</c:v>
                </c:pt>
                <c:pt idx="1241">
                  <c:v>1986</c:v>
                </c:pt>
                <c:pt idx="1242">
                  <c:v>139378</c:v>
                </c:pt>
                <c:pt idx="1243">
                  <c:v>1986</c:v>
                </c:pt>
                <c:pt idx="1244">
                  <c:v>154551.66666666599</c:v>
                </c:pt>
                <c:pt idx="1245">
                  <c:v>89387</c:v>
                </c:pt>
                <c:pt idx="1246">
                  <c:v>87069.5</c:v>
                </c:pt>
                <c:pt idx="1247">
                  <c:v>117637.666666666</c:v>
                </c:pt>
                <c:pt idx="1248">
                  <c:v>1986</c:v>
                </c:pt>
                <c:pt idx="1249">
                  <c:v>1986</c:v>
                </c:pt>
                <c:pt idx="1250">
                  <c:v>1986</c:v>
                </c:pt>
                <c:pt idx="1251">
                  <c:v>154992.83333333299</c:v>
                </c:pt>
                <c:pt idx="1252">
                  <c:v>1986</c:v>
                </c:pt>
                <c:pt idx="1253">
                  <c:v>1986</c:v>
                </c:pt>
                <c:pt idx="1254">
                  <c:v>163346.6</c:v>
                </c:pt>
                <c:pt idx="1255">
                  <c:v>1986</c:v>
                </c:pt>
                <c:pt idx="1256">
                  <c:v>1986</c:v>
                </c:pt>
                <c:pt idx="1257">
                  <c:v>149243.20000000001</c:v>
                </c:pt>
                <c:pt idx="1258">
                  <c:v>1986</c:v>
                </c:pt>
                <c:pt idx="1259">
                  <c:v>1986</c:v>
                </c:pt>
                <c:pt idx="1260">
                  <c:v>1986</c:v>
                </c:pt>
                <c:pt idx="1261">
                  <c:v>1986</c:v>
                </c:pt>
                <c:pt idx="1262">
                  <c:v>124259</c:v>
                </c:pt>
                <c:pt idx="1263">
                  <c:v>118852</c:v>
                </c:pt>
                <c:pt idx="1264">
                  <c:v>1986</c:v>
                </c:pt>
                <c:pt idx="1265">
                  <c:v>118520.666666666</c:v>
                </c:pt>
                <c:pt idx="1266">
                  <c:v>125804.33333333299</c:v>
                </c:pt>
                <c:pt idx="1267">
                  <c:v>1986</c:v>
                </c:pt>
                <c:pt idx="1268">
                  <c:v>189478.777777777</c:v>
                </c:pt>
                <c:pt idx="1269">
                  <c:v>158910.33333333299</c:v>
                </c:pt>
                <c:pt idx="1270">
                  <c:v>95842.5</c:v>
                </c:pt>
                <c:pt idx="1271">
                  <c:v>92697.5</c:v>
                </c:pt>
                <c:pt idx="1272">
                  <c:v>95180.5</c:v>
                </c:pt>
                <c:pt idx="1273">
                  <c:v>94022</c:v>
                </c:pt>
                <c:pt idx="1274">
                  <c:v>1986</c:v>
                </c:pt>
                <c:pt idx="1275">
                  <c:v>1986</c:v>
                </c:pt>
                <c:pt idx="1276">
                  <c:v>148581.4</c:v>
                </c:pt>
                <c:pt idx="1277">
                  <c:v>95677.5</c:v>
                </c:pt>
                <c:pt idx="1278">
                  <c:v>122493.33333333299</c:v>
                </c:pt>
                <c:pt idx="1279">
                  <c:v>1986</c:v>
                </c:pt>
                <c:pt idx="1280">
                  <c:v>1986</c:v>
                </c:pt>
                <c:pt idx="1281">
                  <c:v>94850</c:v>
                </c:pt>
                <c:pt idx="1282">
                  <c:v>158248.5</c:v>
                </c:pt>
                <c:pt idx="1283">
                  <c:v>1986</c:v>
                </c:pt>
                <c:pt idx="1284">
                  <c:v>93194</c:v>
                </c:pt>
                <c:pt idx="1285">
                  <c:v>1986</c:v>
                </c:pt>
                <c:pt idx="1286">
                  <c:v>1986</c:v>
                </c:pt>
                <c:pt idx="1287">
                  <c:v>91208</c:v>
                </c:pt>
                <c:pt idx="1288">
                  <c:v>93194.5</c:v>
                </c:pt>
                <c:pt idx="1289">
                  <c:v>1986</c:v>
                </c:pt>
                <c:pt idx="1290">
                  <c:v>1986</c:v>
                </c:pt>
                <c:pt idx="1291">
                  <c:v>175942</c:v>
                </c:pt>
                <c:pt idx="1292">
                  <c:v>1986</c:v>
                </c:pt>
                <c:pt idx="1293">
                  <c:v>130990.666666666</c:v>
                </c:pt>
                <c:pt idx="1294">
                  <c:v>133198</c:v>
                </c:pt>
                <c:pt idx="1295">
                  <c:v>178650.125</c:v>
                </c:pt>
                <c:pt idx="1296">
                  <c:v>177923.142857142</c:v>
                </c:pt>
                <c:pt idx="1297">
                  <c:v>1986</c:v>
                </c:pt>
                <c:pt idx="1298">
                  <c:v>177822.625</c:v>
                </c:pt>
                <c:pt idx="1299">
                  <c:v>139267.66666666599</c:v>
                </c:pt>
                <c:pt idx="1300">
                  <c:v>1986</c:v>
                </c:pt>
                <c:pt idx="1301">
                  <c:v>167376.28571428501</c:v>
                </c:pt>
                <c:pt idx="1302">
                  <c:v>96670</c:v>
                </c:pt>
                <c:pt idx="1303">
                  <c:v>1986</c:v>
                </c:pt>
                <c:pt idx="1304">
                  <c:v>171863.375</c:v>
                </c:pt>
                <c:pt idx="1305">
                  <c:v>1986</c:v>
                </c:pt>
                <c:pt idx="1306">
                  <c:v>129446</c:v>
                </c:pt>
                <c:pt idx="1307">
                  <c:v>1986</c:v>
                </c:pt>
                <c:pt idx="1308">
                  <c:v>146495.5</c:v>
                </c:pt>
                <c:pt idx="1309">
                  <c:v>135074</c:v>
                </c:pt>
                <c:pt idx="1310">
                  <c:v>101140</c:v>
                </c:pt>
                <c:pt idx="1311">
                  <c:v>320506.55555555498</c:v>
                </c:pt>
                <c:pt idx="1312">
                  <c:v>183541.4</c:v>
                </c:pt>
                <c:pt idx="1313">
                  <c:v>1986</c:v>
                </c:pt>
                <c:pt idx="1314">
                  <c:v>155765.75</c:v>
                </c:pt>
                <c:pt idx="1315">
                  <c:v>1986</c:v>
                </c:pt>
                <c:pt idx="1316">
                  <c:v>213072.8</c:v>
                </c:pt>
                <c:pt idx="1317">
                  <c:v>108589</c:v>
                </c:pt>
                <c:pt idx="1318">
                  <c:v>1986</c:v>
                </c:pt>
                <c:pt idx="1319">
                  <c:v>210556.6</c:v>
                </c:pt>
                <c:pt idx="1320">
                  <c:v>148758</c:v>
                </c:pt>
                <c:pt idx="1321">
                  <c:v>197314.16666666599</c:v>
                </c:pt>
                <c:pt idx="1322">
                  <c:v>112892.5</c:v>
                </c:pt>
                <c:pt idx="1323">
                  <c:v>179503</c:v>
                </c:pt>
                <c:pt idx="1324">
                  <c:v>155379</c:v>
                </c:pt>
                <c:pt idx="1325">
                  <c:v>1986</c:v>
                </c:pt>
                <c:pt idx="1326">
                  <c:v>1986</c:v>
                </c:pt>
                <c:pt idx="1327">
                  <c:v>1986</c:v>
                </c:pt>
                <c:pt idx="1328">
                  <c:v>1986</c:v>
                </c:pt>
                <c:pt idx="1329">
                  <c:v>181687.8</c:v>
                </c:pt>
                <c:pt idx="1330">
                  <c:v>183740.25</c:v>
                </c:pt>
                <c:pt idx="1331">
                  <c:v>267499.375</c:v>
                </c:pt>
                <c:pt idx="1332">
                  <c:v>228691.33333333299</c:v>
                </c:pt>
                <c:pt idx="1333">
                  <c:v>202238.375</c:v>
                </c:pt>
                <c:pt idx="1334">
                  <c:v>200624.714285714</c:v>
                </c:pt>
                <c:pt idx="1335">
                  <c:v>1986</c:v>
                </c:pt>
                <c:pt idx="1336">
                  <c:v>204045.777777777</c:v>
                </c:pt>
                <c:pt idx="1337">
                  <c:v>172373.66666666599</c:v>
                </c:pt>
                <c:pt idx="1338">
                  <c:v>1986</c:v>
                </c:pt>
                <c:pt idx="1339">
                  <c:v>176788</c:v>
                </c:pt>
                <c:pt idx="1340">
                  <c:v>155268.66666666599</c:v>
                </c:pt>
                <c:pt idx="1341">
                  <c:v>197645.16666666599</c:v>
                </c:pt>
                <c:pt idx="1342">
                  <c:v>123486.5</c:v>
                </c:pt>
                <c:pt idx="1343">
                  <c:v>1986</c:v>
                </c:pt>
                <c:pt idx="1344">
                  <c:v>235165.5</c:v>
                </c:pt>
                <c:pt idx="1345">
                  <c:v>1986</c:v>
                </c:pt>
                <c:pt idx="1346">
                  <c:v>178829.66666666599</c:v>
                </c:pt>
                <c:pt idx="1347">
                  <c:v>127294</c:v>
                </c:pt>
                <c:pt idx="1348">
                  <c:v>191023.6</c:v>
                </c:pt>
                <c:pt idx="1349">
                  <c:v>161448.33333333299</c:v>
                </c:pt>
                <c:pt idx="1350">
                  <c:v>105443.5</c:v>
                </c:pt>
                <c:pt idx="1351">
                  <c:v>114878.5</c:v>
                </c:pt>
                <c:pt idx="1352">
                  <c:v>264851</c:v>
                </c:pt>
                <c:pt idx="1353">
                  <c:v>265430.5</c:v>
                </c:pt>
                <c:pt idx="1354">
                  <c:v>1986</c:v>
                </c:pt>
                <c:pt idx="1355">
                  <c:v>204638.5</c:v>
                </c:pt>
                <c:pt idx="1356">
                  <c:v>207510.6</c:v>
                </c:pt>
                <c:pt idx="1357">
                  <c:v>1986</c:v>
                </c:pt>
                <c:pt idx="1358">
                  <c:v>1986</c:v>
                </c:pt>
                <c:pt idx="1359">
                  <c:v>198012.777777777</c:v>
                </c:pt>
                <c:pt idx="1360">
                  <c:v>221812.6</c:v>
                </c:pt>
                <c:pt idx="1361">
                  <c:v>272097.44444444397</c:v>
                </c:pt>
                <c:pt idx="1362">
                  <c:v>241180</c:v>
                </c:pt>
                <c:pt idx="1363">
                  <c:v>229474.428571428</c:v>
                </c:pt>
                <c:pt idx="1364">
                  <c:v>180164.6</c:v>
                </c:pt>
                <c:pt idx="1365">
                  <c:v>1986</c:v>
                </c:pt>
                <c:pt idx="1366">
                  <c:v>234338</c:v>
                </c:pt>
                <c:pt idx="1367">
                  <c:v>241088.11111111101</c:v>
                </c:pt>
                <c:pt idx="1368">
                  <c:v>186455</c:v>
                </c:pt>
                <c:pt idx="1369">
                  <c:v>199697.6</c:v>
                </c:pt>
                <c:pt idx="1370">
                  <c:v>187547.66666666599</c:v>
                </c:pt>
                <c:pt idx="1371">
                  <c:v>196652.142857142</c:v>
                </c:pt>
                <c:pt idx="1372">
                  <c:v>1986</c:v>
                </c:pt>
                <c:pt idx="1373">
                  <c:v>206459.5</c:v>
                </c:pt>
                <c:pt idx="1374">
                  <c:v>178553.66666666599</c:v>
                </c:pt>
                <c:pt idx="1375">
                  <c:v>1986</c:v>
                </c:pt>
                <c:pt idx="1376">
                  <c:v>1986</c:v>
                </c:pt>
                <c:pt idx="1377">
                  <c:v>1986</c:v>
                </c:pt>
                <c:pt idx="1378">
                  <c:v>153503</c:v>
                </c:pt>
                <c:pt idx="1379">
                  <c:v>114051</c:v>
                </c:pt>
                <c:pt idx="1380">
                  <c:v>1986</c:v>
                </c:pt>
                <c:pt idx="1381">
                  <c:v>240241.83333333299</c:v>
                </c:pt>
                <c:pt idx="1382">
                  <c:v>220157.5</c:v>
                </c:pt>
                <c:pt idx="1383">
                  <c:v>257609</c:v>
                </c:pt>
                <c:pt idx="1384">
                  <c:v>192927.25</c:v>
                </c:pt>
                <c:pt idx="1385">
                  <c:v>1986</c:v>
                </c:pt>
                <c:pt idx="1386">
                  <c:v>184402.5</c:v>
                </c:pt>
                <c:pt idx="1387">
                  <c:v>1986</c:v>
                </c:pt>
                <c:pt idx="1388">
                  <c:v>193010.2</c:v>
                </c:pt>
                <c:pt idx="1389">
                  <c:v>162331.33333333299</c:v>
                </c:pt>
                <c:pt idx="1390">
                  <c:v>239947.66666666599</c:v>
                </c:pt>
                <c:pt idx="1391">
                  <c:v>253925.83333333299</c:v>
                </c:pt>
                <c:pt idx="1392">
                  <c:v>169587.25</c:v>
                </c:pt>
                <c:pt idx="1393">
                  <c:v>239425.2</c:v>
                </c:pt>
                <c:pt idx="1394">
                  <c:v>178774.25</c:v>
                </c:pt>
                <c:pt idx="1395">
                  <c:v>147654</c:v>
                </c:pt>
                <c:pt idx="1396">
                  <c:v>1986</c:v>
                </c:pt>
                <c:pt idx="1397">
                  <c:v>281404.25</c:v>
                </c:pt>
                <c:pt idx="1398">
                  <c:v>118024</c:v>
                </c:pt>
                <c:pt idx="1399">
                  <c:v>178857</c:v>
                </c:pt>
                <c:pt idx="1400">
                  <c:v>219715.83333333299</c:v>
                </c:pt>
                <c:pt idx="1401">
                  <c:v>190278.75</c:v>
                </c:pt>
                <c:pt idx="1402">
                  <c:v>175711.75</c:v>
                </c:pt>
                <c:pt idx="1403">
                  <c:v>155600.33333333299</c:v>
                </c:pt>
                <c:pt idx="1404">
                  <c:v>168428.75</c:v>
                </c:pt>
                <c:pt idx="1405">
                  <c:v>167684.25</c:v>
                </c:pt>
                <c:pt idx="1406">
                  <c:v>163766.33333333299</c:v>
                </c:pt>
                <c:pt idx="1407">
                  <c:v>200246</c:v>
                </c:pt>
                <c:pt idx="1408">
                  <c:v>227241.8</c:v>
                </c:pt>
                <c:pt idx="1409">
                  <c:v>238034.83333333299</c:v>
                </c:pt>
                <c:pt idx="1410">
                  <c:v>213271.4</c:v>
                </c:pt>
                <c:pt idx="1411">
                  <c:v>1986</c:v>
                </c:pt>
                <c:pt idx="1412">
                  <c:v>1986</c:v>
                </c:pt>
                <c:pt idx="1413">
                  <c:v>116037.5</c:v>
                </c:pt>
                <c:pt idx="1414">
                  <c:v>189964.2</c:v>
                </c:pt>
                <c:pt idx="1415">
                  <c:v>125307.5</c:v>
                </c:pt>
                <c:pt idx="1416">
                  <c:v>180429.5</c:v>
                </c:pt>
                <c:pt idx="1417">
                  <c:v>164428.33333333299</c:v>
                </c:pt>
                <c:pt idx="1418">
                  <c:v>1986</c:v>
                </c:pt>
                <c:pt idx="1419">
                  <c:v>179767.5</c:v>
                </c:pt>
                <c:pt idx="1420">
                  <c:v>182829.75</c:v>
                </c:pt>
                <c:pt idx="1421">
                  <c:v>215467.33333333299</c:v>
                </c:pt>
                <c:pt idx="1422">
                  <c:v>188127</c:v>
                </c:pt>
                <c:pt idx="1423">
                  <c:v>210424</c:v>
                </c:pt>
                <c:pt idx="1424">
                  <c:v>127459.5</c:v>
                </c:pt>
                <c:pt idx="1425">
                  <c:v>218460.875</c:v>
                </c:pt>
                <c:pt idx="1426">
                  <c:v>258685</c:v>
                </c:pt>
                <c:pt idx="1427">
                  <c:v>1986</c:v>
                </c:pt>
                <c:pt idx="1428">
                  <c:v>1986</c:v>
                </c:pt>
                <c:pt idx="1429">
                  <c:v>1986</c:v>
                </c:pt>
                <c:pt idx="1430">
                  <c:v>209811.75</c:v>
                </c:pt>
                <c:pt idx="1431">
                  <c:v>187878.75</c:v>
                </c:pt>
                <c:pt idx="1432">
                  <c:v>158690</c:v>
                </c:pt>
                <c:pt idx="1433">
                  <c:v>1986</c:v>
                </c:pt>
                <c:pt idx="1434">
                  <c:v>199498.8</c:v>
                </c:pt>
                <c:pt idx="1435">
                  <c:v>128618</c:v>
                </c:pt>
                <c:pt idx="1436">
                  <c:v>201894</c:v>
                </c:pt>
                <c:pt idx="1437">
                  <c:v>125638.5</c:v>
                </c:pt>
                <c:pt idx="1438">
                  <c:v>217260.625</c:v>
                </c:pt>
                <c:pt idx="1439">
                  <c:v>233068.79999999999</c:v>
                </c:pt>
                <c:pt idx="1440">
                  <c:v>223515.28571428501</c:v>
                </c:pt>
                <c:pt idx="1441">
                  <c:v>238292.11111111101</c:v>
                </c:pt>
                <c:pt idx="1442">
                  <c:v>256243.16666666599</c:v>
                </c:pt>
                <c:pt idx="1443">
                  <c:v>158138</c:v>
                </c:pt>
                <c:pt idx="1444">
                  <c:v>1986</c:v>
                </c:pt>
                <c:pt idx="1445">
                  <c:v>236644.2</c:v>
                </c:pt>
                <c:pt idx="1446">
                  <c:v>123817.5</c:v>
                </c:pt>
                <c:pt idx="1447">
                  <c:v>200160.8</c:v>
                </c:pt>
                <c:pt idx="1448">
                  <c:v>227027.25</c:v>
                </c:pt>
                <c:pt idx="1449">
                  <c:v>1986</c:v>
                </c:pt>
                <c:pt idx="1450">
                  <c:v>207387.714285714</c:v>
                </c:pt>
                <c:pt idx="1451">
                  <c:v>1986</c:v>
                </c:pt>
                <c:pt idx="1452">
                  <c:v>210953.60000000001</c:v>
                </c:pt>
                <c:pt idx="1453">
                  <c:v>225040.25</c:v>
                </c:pt>
                <c:pt idx="1454">
                  <c:v>213469.6</c:v>
                </c:pt>
                <c:pt idx="1455">
                  <c:v>184071.25</c:v>
                </c:pt>
                <c:pt idx="1456">
                  <c:v>193754.75</c:v>
                </c:pt>
                <c:pt idx="1457">
                  <c:v>1986</c:v>
                </c:pt>
                <c:pt idx="1458">
                  <c:v>275362.375</c:v>
                </c:pt>
                <c:pt idx="1459">
                  <c:v>1986</c:v>
                </c:pt>
                <c:pt idx="1460">
                  <c:v>202445.5</c:v>
                </c:pt>
                <c:pt idx="1461">
                  <c:v>123817.5</c:v>
                </c:pt>
                <c:pt idx="1462">
                  <c:v>208097.142857142</c:v>
                </c:pt>
                <c:pt idx="1463">
                  <c:v>212873.83333333299</c:v>
                </c:pt>
                <c:pt idx="1464">
                  <c:v>243166.33333333299</c:v>
                </c:pt>
                <c:pt idx="1465">
                  <c:v>220543.83333333299</c:v>
                </c:pt>
                <c:pt idx="1466">
                  <c:v>219992</c:v>
                </c:pt>
                <c:pt idx="1467">
                  <c:v>159351.66666666599</c:v>
                </c:pt>
                <c:pt idx="1468">
                  <c:v>234856.6</c:v>
                </c:pt>
                <c:pt idx="1469">
                  <c:v>118686</c:v>
                </c:pt>
                <c:pt idx="1470">
                  <c:v>213094.83333333299</c:v>
                </c:pt>
                <c:pt idx="1471">
                  <c:v>1986</c:v>
                </c:pt>
                <c:pt idx="1472">
                  <c:v>269154.5</c:v>
                </c:pt>
                <c:pt idx="1473">
                  <c:v>1986</c:v>
                </c:pt>
                <c:pt idx="1474">
                  <c:v>219578</c:v>
                </c:pt>
                <c:pt idx="1475">
                  <c:v>1986</c:v>
                </c:pt>
                <c:pt idx="1476">
                  <c:v>227068.375</c:v>
                </c:pt>
                <c:pt idx="1477">
                  <c:v>211384.16666666599</c:v>
                </c:pt>
                <c:pt idx="1478">
                  <c:v>269610.25</c:v>
                </c:pt>
                <c:pt idx="1479">
                  <c:v>199101.6</c:v>
                </c:pt>
                <c:pt idx="1480">
                  <c:v>217934.428571428</c:v>
                </c:pt>
                <c:pt idx="1481">
                  <c:v>233598.6</c:v>
                </c:pt>
                <c:pt idx="1482">
                  <c:v>122990</c:v>
                </c:pt>
                <c:pt idx="1483">
                  <c:v>218281.33333333299</c:v>
                </c:pt>
                <c:pt idx="1484">
                  <c:v>188871.75</c:v>
                </c:pt>
                <c:pt idx="1485">
                  <c:v>118852</c:v>
                </c:pt>
                <c:pt idx="1486">
                  <c:v>165752.66666666599</c:v>
                </c:pt>
                <c:pt idx="1487">
                  <c:v>196900.25</c:v>
                </c:pt>
                <c:pt idx="1488">
                  <c:v>233069</c:v>
                </c:pt>
                <c:pt idx="1489">
                  <c:v>261142.8</c:v>
                </c:pt>
                <c:pt idx="1490">
                  <c:v>229294.6</c:v>
                </c:pt>
                <c:pt idx="1491">
                  <c:v>198572.2</c:v>
                </c:pt>
                <c:pt idx="1492">
                  <c:v>175298.25</c:v>
                </c:pt>
                <c:pt idx="1493">
                  <c:v>197065.5</c:v>
                </c:pt>
                <c:pt idx="1494">
                  <c:v>1986</c:v>
                </c:pt>
                <c:pt idx="1495">
                  <c:v>210446</c:v>
                </c:pt>
                <c:pt idx="1496">
                  <c:v>145337</c:v>
                </c:pt>
                <c:pt idx="1497">
                  <c:v>191354.75</c:v>
                </c:pt>
                <c:pt idx="1498">
                  <c:v>275279.5</c:v>
                </c:pt>
                <c:pt idx="1499">
                  <c:v>1986</c:v>
                </c:pt>
                <c:pt idx="1500">
                  <c:v>186885.5</c:v>
                </c:pt>
                <c:pt idx="1501">
                  <c:v>131101</c:v>
                </c:pt>
                <c:pt idx="1502">
                  <c:v>1986</c:v>
                </c:pt>
                <c:pt idx="1503">
                  <c:v>191189.5</c:v>
                </c:pt>
                <c:pt idx="1504">
                  <c:v>217674.5</c:v>
                </c:pt>
                <c:pt idx="1505">
                  <c:v>132922</c:v>
                </c:pt>
                <c:pt idx="1506">
                  <c:v>1986</c:v>
                </c:pt>
                <c:pt idx="1507">
                  <c:v>237667.22222222199</c:v>
                </c:pt>
                <c:pt idx="1508">
                  <c:v>255912.4</c:v>
                </c:pt>
                <c:pt idx="1509">
                  <c:v>129446</c:v>
                </c:pt>
                <c:pt idx="1510">
                  <c:v>233344.83333333299</c:v>
                </c:pt>
                <c:pt idx="1511">
                  <c:v>208504</c:v>
                </c:pt>
                <c:pt idx="1512">
                  <c:v>236821</c:v>
                </c:pt>
                <c:pt idx="1513">
                  <c:v>220433.5</c:v>
                </c:pt>
                <c:pt idx="1514">
                  <c:v>192899.66666666599</c:v>
                </c:pt>
                <c:pt idx="1515">
                  <c:v>235607</c:v>
                </c:pt>
                <c:pt idx="1516">
                  <c:v>283863.28571428498</c:v>
                </c:pt>
                <c:pt idx="1517">
                  <c:v>272171</c:v>
                </c:pt>
                <c:pt idx="1518">
                  <c:v>250946.25</c:v>
                </c:pt>
                <c:pt idx="1519">
                  <c:v>210390.75</c:v>
                </c:pt>
                <c:pt idx="1520">
                  <c:v>202528.25</c:v>
                </c:pt>
                <c:pt idx="1521">
                  <c:v>241345.5</c:v>
                </c:pt>
                <c:pt idx="1522">
                  <c:v>1986</c:v>
                </c:pt>
                <c:pt idx="1523">
                  <c:v>1986</c:v>
                </c:pt>
                <c:pt idx="1524">
                  <c:v>235386.25</c:v>
                </c:pt>
                <c:pt idx="1525">
                  <c:v>173918.66666666599</c:v>
                </c:pt>
                <c:pt idx="1526">
                  <c:v>176125.66666666599</c:v>
                </c:pt>
                <c:pt idx="1527">
                  <c:v>225388.2</c:v>
                </c:pt>
                <c:pt idx="1528">
                  <c:v>197893.5</c:v>
                </c:pt>
                <c:pt idx="1529">
                  <c:v>191603</c:v>
                </c:pt>
                <c:pt idx="1530">
                  <c:v>157917</c:v>
                </c:pt>
                <c:pt idx="1531">
                  <c:v>132094.5</c:v>
                </c:pt>
                <c:pt idx="1532">
                  <c:v>219164.25</c:v>
                </c:pt>
                <c:pt idx="1533">
                  <c:v>233778.28571428501</c:v>
                </c:pt>
                <c:pt idx="1534">
                  <c:v>230861.66666666599</c:v>
                </c:pt>
                <c:pt idx="1535">
                  <c:v>246113</c:v>
                </c:pt>
                <c:pt idx="1536">
                  <c:v>132259.5</c:v>
                </c:pt>
                <c:pt idx="1537">
                  <c:v>180871</c:v>
                </c:pt>
                <c:pt idx="1538">
                  <c:v>263924</c:v>
                </c:pt>
                <c:pt idx="1539">
                  <c:v>132922</c:v>
                </c:pt>
                <c:pt idx="1540">
                  <c:v>125638.5</c:v>
                </c:pt>
                <c:pt idx="1541">
                  <c:v>1986</c:v>
                </c:pt>
                <c:pt idx="1542">
                  <c:v>205193.4</c:v>
                </c:pt>
                <c:pt idx="1543">
                  <c:v>236544.83333333299</c:v>
                </c:pt>
                <c:pt idx="1544">
                  <c:v>218336.33333333299</c:v>
                </c:pt>
                <c:pt idx="1545">
                  <c:v>1986</c:v>
                </c:pt>
                <c:pt idx="1546">
                  <c:v>225895.66666666599</c:v>
                </c:pt>
                <c:pt idx="1547">
                  <c:v>252932.5</c:v>
                </c:pt>
                <c:pt idx="1548">
                  <c:v>197976</c:v>
                </c:pt>
                <c:pt idx="1549">
                  <c:v>232142</c:v>
                </c:pt>
                <c:pt idx="1550">
                  <c:v>1986</c:v>
                </c:pt>
                <c:pt idx="1551">
                  <c:v>177781.33333333299</c:v>
                </c:pt>
                <c:pt idx="1552">
                  <c:v>260505.875</c:v>
                </c:pt>
                <c:pt idx="1553">
                  <c:v>218750.25</c:v>
                </c:pt>
                <c:pt idx="1554">
                  <c:v>236805.142857142</c:v>
                </c:pt>
                <c:pt idx="1555">
                  <c:v>221233.25</c:v>
                </c:pt>
                <c:pt idx="1556">
                  <c:v>264614.85714285698</c:v>
                </c:pt>
                <c:pt idx="1557">
                  <c:v>248032.8</c:v>
                </c:pt>
                <c:pt idx="1558">
                  <c:v>1986</c:v>
                </c:pt>
                <c:pt idx="1559">
                  <c:v>209430.8</c:v>
                </c:pt>
                <c:pt idx="1560">
                  <c:v>269911.71428571403</c:v>
                </c:pt>
                <c:pt idx="1561">
                  <c:v>223799.16666666599</c:v>
                </c:pt>
                <c:pt idx="1562">
                  <c:v>249716.428571428</c:v>
                </c:pt>
                <c:pt idx="1563">
                  <c:v>1986</c:v>
                </c:pt>
                <c:pt idx="1564">
                  <c:v>163711</c:v>
                </c:pt>
                <c:pt idx="1565">
                  <c:v>257614.714285714</c:v>
                </c:pt>
                <c:pt idx="1566">
                  <c:v>332093.777777777</c:v>
                </c:pt>
                <c:pt idx="1567">
                  <c:v>232737.8</c:v>
                </c:pt>
                <c:pt idx="1568">
                  <c:v>184623.66666666599</c:v>
                </c:pt>
                <c:pt idx="1569">
                  <c:v>1986</c:v>
                </c:pt>
                <c:pt idx="1570">
                  <c:v>178553.66666666599</c:v>
                </c:pt>
                <c:pt idx="1571">
                  <c:v>240793.66666666599</c:v>
                </c:pt>
                <c:pt idx="1572">
                  <c:v>234771.57142857101</c:v>
                </c:pt>
                <c:pt idx="1573">
                  <c:v>1986</c:v>
                </c:pt>
                <c:pt idx="1574">
                  <c:v>198417.66666666599</c:v>
                </c:pt>
                <c:pt idx="1575">
                  <c:v>202390.33333333299</c:v>
                </c:pt>
                <c:pt idx="1576">
                  <c:v>274120.375</c:v>
                </c:pt>
                <c:pt idx="1577">
                  <c:v>254919</c:v>
                </c:pt>
                <c:pt idx="1578">
                  <c:v>131101</c:v>
                </c:pt>
                <c:pt idx="1579">
                  <c:v>230420.625</c:v>
                </c:pt>
                <c:pt idx="1580">
                  <c:v>236048.5</c:v>
                </c:pt>
                <c:pt idx="1581">
                  <c:v>284714.888888888</c:v>
                </c:pt>
                <c:pt idx="1582">
                  <c:v>278708.28571428498</c:v>
                </c:pt>
                <c:pt idx="1583">
                  <c:v>223269</c:v>
                </c:pt>
                <c:pt idx="1584">
                  <c:v>220405.5</c:v>
                </c:pt>
                <c:pt idx="1585">
                  <c:v>197065.75</c:v>
                </c:pt>
                <c:pt idx="1586">
                  <c:v>1986</c:v>
                </c:pt>
                <c:pt idx="1587">
                  <c:v>248392.142857142</c:v>
                </c:pt>
                <c:pt idx="1588">
                  <c:v>217260.5</c:v>
                </c:pt>
                <c:pt idx="1589">
                  <c:v>232186</c:v>
                </c:pt>
                <c:pt idx="1590">
                  <c:v>192237.66666666599</c:v>
                </c:pt>
                <c:pt idx="1591">
                  <c:v>224196.4</c:v>
                </c:pt>
                <c:pt idx="1592">
                  <c:v>247718.5</c:v>
                </c:pt>
                <c:pt idx="1593">
                  <c:v>274893</c:v>
                </c:pt>
                <c:pt idx="1594">
                  <c:v>280278.40000000002</c:v>
                </c:pt>
                <c:pt idx="1595">
                  <c:v>194582.5</c:v>
                </c:pt>
                <c:pt idx="1596">
                  <c:v>233400</c:v>
                </c:pt>
                <c:pt idx="1597">
                  <c:v>255765.11111111101</c:v>
                </c:pt>
                <c:pt idx="1598">
                  <c:v>1986</c:v>
                </c:pt>
                <c:pt idx="1599">
                  <c:v>203052.66666666599</c:v>
                </c:pt>
                <c:pt idx="1600">
                  <c:v>1986</c:v>
                </c:pt>
                <c:pt idx="1601">
                  <c:v>238310.66666666599</c:v>
                </c:pt>
                <c:pt idx="1602">
                  <c:v>226513.8</c:v>
                </c:pt>
                <c:pt idx="1603">
                  <c:v>186057.66666666599</c:v>
                </c:pt>
                <c:pt idx="1604">
                  <c:v>241771.142857142</c:v>
                </c:pt>
                <c:pt idx="1605">
                  <c:v>224709.5</c:v>
                </c:pt>
                <c:pt idx="1606">
                  <c:v>1986</c:v>
                </c:pt>
                <c:pt idx="1607">
                  <c:v>309378.83333333302</c:v>
                </c:pt>
                <c:pt idx="1608">
                  <c:v>314345.16666666599</c:v>
                </c:pt>
                <c:pt idx="1609">
                  <c:v>253992</c:v>
                </c:pt>
                <c:pt idx="1610">
                  <c:v>249787.5</c:v>
                </c:pt>
                <c:pt idx="1611">
                  <c:v>1986</c:v>
                </c:pt>
                <c:pt idx="1612">
                  <c:v>186168.33333333299</c:v>
                </c:pt>
                <c:pt idx="1613">
                  <c:v>220985</c:v>
                </c:pt>
                <c:pt idx="1614">
                  <c:v>1986</c:v>
                </c:pt>
                <c:pt idx="1615">
                  <c:v>1986</c:v>
                </c:pt>
                <c:pt idx="1616">
                  <c:v>210804.75</c:v>
                </c:pt>
                <c:pt idx="1617">
                  <c:v>1986</c:v>
                </c:pt>
                <c:pt idx="1618">
                  <c:v>261650.83333333299</c:v>
                </c:pt>
                <c:pt idx="1619">
                  <c:v>268492.5</c:v>
                </c:pt>
                <c:pt idx="1620">
                  <c:v>270396.25</c:v>
                </c:pt>
                <c:pt idx="1621">
                  <c:v>300369.428571428</c:v>
                </c:pt>
                <c:pt idx="1622">
                  <c:v>230354</c:v>
                </c:pt>
                <c:pt idx="1623">
                  <c:v>129280</c:v>
                </c:pt>
                <c:pt idx="1624">
                  <c:v>228765.2</c:v>
                </c:pt>
                <c:pt idx="1625">
                  <c:v>145171.5</c:v>
                </c:pt>
                <c:pt idx="1626">
                  <c:v>282011</c:v>
                </c:pt>
                <c:pt idx="1627">
                  <c:v>268971.11111111101</c:v>
                </c:pt>
                <c:pt idx="1628">
                  <c:v>243497.375</c:v>
                </c:pt>
                <c:pt idx="1629">
                  <c:v>296207.28571428498</c:v>
                </c:pt>
                <c:pt idx="1630">
                  <c:v>252050</c:v>
                </c:pt>
                <c:pt idx="1631">
                  <c:v>199520.66666666599</c:v>
                </c:pt>
                <c:pt idx="1632">
                  <c:v>250160.125</c:v>
                </c:pt>
                <c:pt idx="1633">
                  <c:v>311324.125</c:v>
                </c:pt>
                <c:pt idx="1634">
                  <c:v>258045.777777777</c:v>
                </c:pt>
                <c:pt idx="1635">
                  <c:v>278020.22222222202</c:v>
                </c:pt>
                <c:pt idx="1636">
                  <c:v>227330.33333333299</c:v>
                </c:pt>
                <c:pt idx="1637">
                  <c:v>266616.5</c:v>
                </c:pt>
                <c:pt idx="1638">
                  <c:v>200624.33333333299</c:v>
                </c:pt>
                <c:pt idx="1639">
                  <c:v>1986</c:v>
                </c:pt>
                <c:pt idx="1640">
                  <c:v>246973.25</c:v>
                </c:pt>
                <c:pt idx="1641">
                  <c:v>291667.11111111101</c:v>
                </c:pt>
                <c:pt idx="1642">
                  <c:v>205259</c:v>
                </c:pt>
                <c:pt idx="1643">
                  <c:v>1986</c:v>
                </c:pt>
                <c:pt idx="1644">
                  <c:v>1986</c:v>
                </c:pt>
                <c:pt idx="1645">
                  <c:v>1986</c:v>
                </c:pt>
                <c:pt idx="1646">
                  <c:v>225868.25</c:v>
                </c:pt>
                <c:pt idx="1647">
                  <c:v>248165.2</c:v>
                </c:pt>
                <c:pt idx="1648">
                  <c:v>239226.6</c:v>
                </c:pt>
                <c:pt idx="1649">
                  <c:v>247039.8</c:v>
                </c:pt>
                <c:pt idx="1650">
                  <c:v>199852</c:v>
                </c:pt>
                <c:pt idx="1651">
                  <c:v>131101</c:v>
                </c:pt>
                <c:pt idx="1652">
                  <c:v>259002.22222222199</c:v>
                </c:pt>
                <c:pt idx="1653">
                  <c:v>265182</c:v>
                </c:pt>
                <c:pt idx="1654">
                  <c:v>1986</c:v>
                </c:pt>
                <c:pt idx="1655">
                  <c:v>241952.33333333299</c:v>
                </c:pt>
                <c:pt idx="1656">
                  <c:v>300889.57142857101</c:v>
                </c:pt>
                <c:pt idx="1657">
                  <c:v>275378.8</c:v>
                </c:pt>
                <c:pt idx="1658">
                  <c:v>189037.33333333299</c:v>
                </c:pt>
                <c:pt idx="1659">
                  <c:v>1986</c:v>
                </c:pt>
                <c:pt idx="1660">
                  <c:v>1986</c:v>
                </c:pt>
                <c:pt idx="1661">
                  <c:v>256574.375</c:v>
                </c:pt>
                <c:pt idx="1662">
                  <c:v>236048.5</c:v>
                </c:pt>
                <c:pt idx="1663">
                  <c:v>263968</c:v>
                </c:pt>
                <c:pt idx="1664">
                  <c:v>243580</c:v>
                </c:pt>
                <c:pt idx="1665">
                  <c:v>251741</c:v>
                </c:pt>
                <c:pt idx="1666">
                  <c:v>276562.125</c:v>
                </c:pt>
                <c:pt idx="1667">
                  <c:v>241097</c:v>
                </c:pt>
                <c:pt idx="1668">
                  <c:v>1986</c:v>
                </c:pt>
                <c:pt idx="1669">
                  <c:v>228185.75</c:v>
                </c:pt>
                <c:pt idx="1670">
                  <c:v>144012.5</c:v>
                </c:pt>
                <c:pt idx="1671">
                  <c:v>207356.33333333299</c:v>
                </c:pt>
                <c:pt idx="1672">
                  <c:v>1986</c:v>
                </c:pt>
                <c:pt idx="1673">
                  <c:v>1986</c:v>
                </c:pt>
                <c:pt idx="1674">
                  <c:v>240021</c:v>
                </c:pt>
                <c:pt idx="1675">
                  <c:v>264906</c:v>
                </c:pt>
                <c:pt idx="1676">
                  <c:v>243911.25</c:v>
                </c:pt>
                <c:pt idx="1677">
                  <c:v>1986</c:v>
                </c:pt>
                <c:pt idx="1678">
                  <c:v>192679</c:v>
                </c:pt>
                <c:pt idx="1679">
                  <c:v>245318.2</c:v>
                </c:pt>
                <c:pt idx="1680">
                  <c:v>313020.625</c:v>
                </c:pt>
                <c:pt idx="1681">
                  <c:v>321084.71428571403</c:v>
                </c:pt>
                <c:pt idx="1682">
                  <c:v>232903</c:v>
                </c:pt>
                <c:pt idx="1683">
                  <c:v>374157.16666666599</c:v>
                </c:pt>
                <c:pt idx="1684">
                  <c:v>254257</c:v>
                </c:pt>
                <c:pt idx="1685">
                  <c:v>239193.25</c:v>
                </c:pt>
                <c:pt idx="1686">
                  <c:v>267547</c:v>
                </c:pt>
                <c:pt idx="1687">
                  <c:v>263261.59999999998</c:v>
                </c:pt>
                <c:pt idx="1688">
                  <c:v>1986</c:v>
                </c:pt>
                <c:pt idx="1689">
                  <c:v>1986</c:v>
                </c:pt>
                <c:pt idx="1690">
                  <c:v>273996.625</c:v>
                </c:pt>
                <c:pt idx="1691">
                  <c:v>281735.16666666599</c:v>
                </c:pt>
                <c:pt idx="1692">
                  <c:v>237124.25</c:v>
                </c:pt>
                <c:pt idx="1693">
                  <c:v>146164.5</c:v>
                </c:pt>
                <c:pt idx="1694">
                  <c:v>212873.66666666599</c:v>
                </c:pt>
                <c:pt idx="1695">
                  <c:v>260436.66666666599</c:v>
                </c:pt>
                <c:pt idx="1696">
                  <c:v>214970.33333333299</c:v>
                </c:pt>
                <c:pt idx="1697">
                  <c:v>1986</c:v>
                </c:pt>
                <c:pt idx="1698">
                  <c:v>240848.75</c:v>
                </c:pt>
                <c:pt idx="1699">
                  <c:v>351700</c:v>
                </c:pt>
                <c:pt idx="1700">
                  <c:v>268327</c:v>
                </c:pt>
                <c:pt idx="1701">
                  <c:v>274385.59999999998</c:v>
                </c:pt>
                <c:pt idx="1702">
                  <c:v>218005.5</c:v>
                </c:pt>
                <c:pt idx="1703">
                  <c:v>315007.16666666599</c:v>
                </c:pt>
                <c:pt idx="1704">
                  <c:v>224130</c:v>
                </c:pt>
                <c:pt idx="1705">
                  <c:v>263763.14285714203</c:v>
                </c:pt>
                <c:pt idx="1706">
                  <c:v>1986</c:v>
                </c:pt>
                <c:pt idx="1707">
                  <c:v>264387.40000000002</c:v>
                </c:pt>
                <c:pt idx="1708">
                  <c:v>209232</c:v>
                </c:pt>
                <c:pt idx="1709">
                  <c:v>254809</c:v>
                </c:pt>
                <c:pt idx="1710">
                  <c:v>271969</c:v>
                </c:pt>
                <c:pt idx="1711">
                  <c:v>261760.83333333299</c:v>
                </c:pt>
                <c:pt idx="1712">
                  <c:v>244656.25</c:v>
                </c:pt>
                <c:pt idx="1713">
                  <c:v>281073.22222222202</c:v>
                </c:pt>
                <c:pt idx="1714">
                  <c:v>232075.33333333299</c:v>
                </c:pt>
                <c:pt idx="1715">
                  <c:v>262391.57142857101</c:v>
                </c:pt>
                <c:pt idx="1716">
                  <c:v>282264.8</c:v>
                </c:pt>
                <c:pt idx="1717">
                  <c:v>263471.5</c:v>
                </c:pt>
                <c:pt idx="1718">
                  <c:v>269022.40000000002</c:v>
                </c:pt>
                <c:pt idx="1719">
                  <c:v>194224</c:v>
                </c:pt>
                <c:pt idx="1720">
                  <c:v>201176.33333333299</c:v>
                </c:pt>
                <c:pt idx="1721">
                  <c:v>145502</c:v>
                </c:pt>
                <c:pt idx="1722">
                  <c:v>248960</c:v>
                </c:pt>
                <c:pt idx="1723">
                  <c:v>1986</c:v>
                </c:pt>
                <c:pt idx="1724">
                  <c:v>221371.33333333299</c:v>
                </c:pt>
                <c:pt idx="1725">
                  <c:v>274830.14285714203</c:v>
                </c:pt>
                <c:pt idx="1726">
                  <c:v>274915.20000000001</c:v>
                </c:pt>
                <c:pt idx="1727">
                  <c:v>352376</c:v>
                </c:pt>
                <c:pt idx="1728">
                  <c:v>333877.83333333302</c:v>
                </c:pt>
                <c:pt idx="1729">
                  <c:v>250863.5</c:v>
                </c:pt>
                <c:pt idx="1730">
                  <c:v>250615</c:v>
                </c:pt>
                <c:pt idx="1731">
                  <c:v>235717.5</c:v>
                </c:pt>
                <c:pt idx="1732">
                  <c:v>1986</c:v>
                </c:pt>
                <c:pt idx="1733">
                  <c:v>1986</c:v>
                </c:pt>
                <c:pt idx="1734">
                  <c:v>349235.33333333302</c:v>
                </c:pt>
                <c:pt idx="1735">
                  <c:v>227771.75</c:v>
                </c:pt>
                <c:pt idx="1736">
                  <c:v>218612</c:v>
                </c:pt>
                <c:pt idx="1737">
                  <c:v>288853.16666666599</c:v>
                </c:pt>
                <c:pt idx="1738">
                  <c:v>279418</c:v>
                </c:pt>
                <c:pt idx="1739">
                  <c:v>211439.33333333299</c:v>
                </c:pt>
                <c:pt idx="1740">
                  <c:v>1986</c:v>
                </c:pt>
                <c:pt idx="1741">
                  <c:v>276249.14285714203</c:v>
                </c:pt>
                <c:pt idx="1742">
                  <c:v>282687.125</c:v>
                </c:pt>
                <c:pt idx="1743">
                  <c:v>163711</c:v>
                </c:pt>
                <c:pt idx="1744">
                  <c:v>150137</c:v>
                </c:pt>
                <c:pt idx="1745">
                  <c:v>292991.428571428</c:v>
                </c:pt>
                <c:pt idx="1746">
                  <c:v>257484.75</c:v>
                </c:pt>
                <c:pt idx="1747">
                  <c:v>268625.2</c:v>
                </c:pt>
                <c:pt idx="1748">
                  <c:v>160400</c:v>
                </c:pt>
                <c:pt idx="1749">
                  <c:v>249870.5</c:v>
                </c:pt>
                <c:pt idx="1750">
                  <c:v>296757.25</c:v>
                </c:pt>
                <c:pt idx="1751">
                  <c:v>309970.14285714203</c:v>
                </c:pt>
                <c:pt idx="1752">
                  <c:v>1986</c:v>
                </c:pt>
                <c:pt idx="1753">
                  <c:v>281238.5</c:v>
                </c:pt>
                <c:pt idx="1754">
                  <c:v>247221.5</c:v>
                </c:pt>
                <c:pt idx="1755">
                  <c:v>313407</c:v>
                </c:pt>
                <c:pt idx="1756">
                  <c:v>210998</c:v>
                </c:pt>
                <c:pt idx="1757">
                  <c:v>245401.25</c:v>
                </c:pt>
                <c:pt idx="1758">
                  <c:v>268492.75</c:v>
                </c:pt>
                <c:pt idx="1759">
                  <c:v>211770</c:v>
                </c:pt>
                <c:pt idx="1760">
                  <c:v>255514.8</c:v>
                </c:pt>
                <c:pt idx="1761">
                  <c:v>262070.39999999999</c:v>
                </c:pt>
                <c:pt idx="1762">
                  <c:v>312788.8</c:v>
                </c:pt>
                <c:pt idx="1763">
                  <c:v>1986</c:v>
                </c:pt>
                <c:pt idx="1764">
                  <c:v>297559.8</c:v>
                </c:pt>
                <c:pt idx="1765">
                  <c:v>1986</c:v>
                </c:pt>
                <c:pt idx="1766">
                  <c:v>172649.5</c:v>
                </c:pt>
                <c:pt idx="1767">
                  <c:v>1986</c:v>
                </c:pt>
                <c:pt idx="1768">
                  <c:v>235965.75</c:v>
                </c:pt>
                <c:pt idx="1769">
                  <c:v>1986</c:v>
                </c:pt>
                <c:pt idx="1770">
                  <c:v>371416.888888888</c:v>
                </c:pt>
                <c:pt idx="1771">
                  <c:v>1986</c:v>
                </c:pt>
                <c:pt idx="1772">
                  <c:v>245649.25</c:v>
                </c:pt>
                <c:pt idx="1773">
                  <c:v>251939.25</c:v>
                </c:pt>
                <c:pt idx="1774">
                  <c:v>292329.28571428498</c:v>
                </c:pt>
                <c:pt idx="1775">
                  <c:v>1986</c:v>
                </c:pt>
                <c:pt idx="1776">
                  <c:v>288936</c:v>
                </c:pt>
                <c:pt idx="1777">
                  <c:v>291667</c:v>
                </c:pt>
                <c:pt idx="1778">
                  <c:v>333160.16666666599</c:v>
                </c:pt>
                <c:pt idx="1779">
                  <c:v>234172.33333333299</c:v>
                </c:pt>
                <c:pt idx="1780">
                  <c:v>251111.75</c:v>
                </c:pt>
                <c:pt idx="1781">
                  <c:v>271968.75</c:v>
                </c:pt>
                <c:pt idx="1782">
                  <c:v>229979</c:v>
                </c:pt>
                <c:pt idx="1783">
                  <c:v>308220.625</c:v>
                </c:pt>
                <c:pt idx="1784">
                  <c:v>340002.33333333302</c:v>
                </c:pt>
                <c:pt idx="1785">
                  <c:v>265182</c:v>
                </c:pt>
                <c:pt idx="1786">
                  <c:v>253594.8</c:v>
                </c:pt>
                <c:pt idx="1787">
                  <c:v>173808.5</c:v>
                </c:pt>
                <c:pt idx="1788">
                  <c:v>277166.40000000002</c:v>
                </c:pt>
                <c:pt idx="1789">
                  <c:v>293212</c:v>
                </c:pt>
                <c:pt idx="1790">
                  <c:v>286494.5</c:v>
                </c:pt>
                <c:pt idx="1791">
                  <c:v>229316.66666666599</c:v>
                </c:pt>
                <c:pt idx="1792">
                  <c:v>393119.777777777</c:v>
                </c:pt>
                <c:pt idx="1793">
                  <c:v>250036</c:v>
                </c:pt>
                <c:pt idx="1794">
                  <c:v>1986</c:v>
                </c:pt>
                <c:pt idx="1795">
                  <c:v>268989.66666666599</c:v>
                </c:pt>
                <c:pt idx="1796">
                  <c:v>187547.5</c:v>
                </c:pt>
                <c:pt idx="1797">
                  <c:v>299502.5</c:v>
                </c:pt>
                <c:pt idx="1798">
                  <c:v>1986</c:v>
                </c:pt>
                <c:pt idx="1799">
                  <c:v>351548.5</c:v>
                </c:pt>
                <c:pt idx="1800">
                  <c:v>1986</c:v>
                </c:pt>
                <c:pt idx="1801">
                  <c:v>309081</c:v>
                </c:pt>
                <c:pt idx="1802">
                  <c:v>1986</c:v>
                </c:pt>
                <c:pt idx="1803">
                  <c:v>278314.16666666599</c:v>
                </c:pt>
                <c:pt idx="1804">
                  <c:v>354817.625</c:v>
                </c:pt>
                <c:pt idx="1805">
                  <c:v>269568.5</c:v>
                </c:pt>
                <c:pt idx="1806">
                  <c:v>314014</c:v>
                </c:pt>
                <c:pt idx="1807">
                  <c:v>302592.2</c:v>
                </c:pt>
                <c:pt idx="1808">
                  <c:v>171987.5</c:v>
                </c:pt>
                <c:pt idx="1809">
                  <c:v>165863</c:v>
                </c:pt>
                <c:pt idx="1810">
                  <c:v>320801</c:v>
                </c:pt>
                <c:pt idx="1811">
                  <c:v>262616</c:v>
                </c:pt>
                <c:pt idx="1812">
                  <c:v>297736.777777777</c:v>
                </c:pt>
                <c:pt idx="1813">
                  <c:v>271555</c:v>
                </c:pt>
                <c:pt idx="1814">
                  <c:v>317490.2</c:v>
                </c:pt>
                <c:pt idx="1815">
                  <c:v>312234.375</c:v>
                </c:pt>
                <c:pt idx="1816">
                  <c:v>283308</c:v>
                </c:pt>
                <c:pt idx="1817">
                  <c:v>260795.75</c:v>
                </c:pt>
                <c:pt idx="1818">
                  <c:v>222805.66666666599</c:v>
                </c:pt>
                <c:pt idx="1819">
                  <c:v>364004.625</c:v>
                </c:pt>
                <c:pt idx="1820">
                  <c:v>168511.5</c:v>
                </c:pt>
                <c:pt idx="1821">
                  <c:v>303188</c:v>
                </c:pt>
                <c:pt idx="1822">
                  <c:v>316430.8</c:v>
                </c:pt>
                <c:pt idx="1823">
                  <c:v>276769.5</c:v>
                </c:pt>
                <c:pt idx="1824">
                  <c:v>220930</c:v>
                </c:pt>
                <c:pt idx="1825">
                  <c:v>311294.28571428498</c:v>
                </c:pt>
                <c:pt idx="1826">
                  <c:v>181422.5</c:v>
                </c:pt>
                <c:pt idx="1827">
                  <c:v>167518</c:v>
                </c:pt>
                <c:pt idx="1828">
                  <c:v>158083</c:v>
                </c:pt>
                <c:pt idx="1829">
                  <c:v>288621.40000000002</c:v>
                </c:pt>
                <c:pt idx="1830">
                  <c:v>316000.16666666599</c:v>
                </c:pt>
                <c:pt idx="1831">
                  <c:v>326870.16666666599</c:v>
                </c:pt>
                <c:pt idx="1832">
                  <c:v>307186</c:v>
                </c:pt>
                <c:pt idx="1833">
                  <c:v>325170.8</c:v>
                </c:pt>
                <c:pt idx="1834">
                  <c:v>346513.5</c:v>
                </c:pt>
                <c:pt idx="1835">
                  <c:v>227330.33333333299</c:v>
                </c:pt>
                <c:pt idx="1836">
                  <c:v>251443</c:v>
                </c:pt>
                <c:pt idx="1837">
                  <c:v>308286.40000000002</c:v>
                </c:pt>
                <c:pt idx="1838">
                  <c:v>348373.428571428</c:v>
                </c:pt>
                <c:pt idx="1839">
                  <c:v>294580.40000000002</c:v>
                </c:pt>
                <c:pt idx="1840">
                  <c:v>281735</c:v>
                </c:pt>
                <c:pt idx="1841">
                  <c:v>170829</c:v>
                </c:pt>
                <c:pt idx="1842">
                  <c:v>246145.75</c:v>
                </c:pt>
                <c:pt idx="1843">
                  <c:v>312145.85714285698</c:v>
                </c:pt>
                <c:pt idx="1844">
                  <c:v>298619.2</c:v>
                </c:pt>
                <c:pt idx="1845">
                  <c:v>256353.66666666599</c:v>
                </c:pt>
                <c:pt idx="1846">
                  <c:v>260988.33333333299</c:v>
                </c:pt>
                <c:pt idx="1847">
                  <c:v>235165.33333333299</c:v>
                </c:pt>
                <c:pt idx="1848">
                  <c:v>253098.25</c:v>
                </c:pt>
                <c:pt idx="1849">
                  <c:v>285377</c:v>
                </c:pt>
                <c:pt idx="1850">
                  <c:v>1986</c:v>
                </c:pt>
                <c:pt idx="1851">
                  <c:v>241897</c:v>
                </c:pt>
                <c:pt idx="1852">
                  <c:v>227882</c:v>
                </c:pt>
                <c:pt idx="1853">
                  <c:v>312259.59999999998</c:v>
                </c:pt>
                <c:pt idx="1854">
                  <c:v>262533.25</c:v>
                </c:pt>
                <c:pt idx="1855">
                  <c:v>366686.4</c:v>
                </c:pt>
                <c:pt idx="1856">
                  <c:v>292064.2</c:v>
                </c:pt>
                <c:pt idx="1857">
                  <c:v>258643.5</c:v>
                </c:pt>
                <c:pt idx="1858">
                  <c:v>288439</c:v>
                </c:pt>
                <c:pt idx="1859">
                  <c:v>371931.66666666599</c:v>
                </c:pt>
                <c:pt idx="1860">
                  <c:v>186388.5</c:v>
                </c:pt>
                <c:pt idx="1861">
                  <c:v>341658</c:v>
                </c:pt>
                <c:pt idx="1862">
                  <c:v>309592.14285714203</c:v>
                </c:pt>
                <c:pt idx="1863">
                  <c:v>352693.16666666599</c:v>
                </c:pt>
                <c:pt idx="1864">
                  <c:v>312772.5</c:v>
                </c:pt>
                <c:pt idx="1865">
                  <c:v>246753</c:v>
                </c:pt>
                <c:pt idx="1866">
                  <c:v>224902.66666666599</c:v>
                </c:pt>
                <c:pt idx="1867">
                  <c:v>311655.125</c:v>
                </c:pt>
                <c:pt idx="1868">
                  <c:v>406509.44444444397</c:v>
                </c:pt>
                <c:pt idx="1869">
                  <c:v>1986</c:v>
                </c:pt>
                <c:pt idx="1870">
                  <c:v>316717.5</c:v>
                </c:pt>
                <c:pt idx="1871">
                  <c:v>323316.59999999998</c:v>
                </c:pt>
                <c:pt idx="1872">
                  <c:v>170663</c:v>
                </c:pt>
                <c:pt idx="1873">
                  <c:v>236821</c:v>
                </c:pt>
                <c:pt idx="1874">
                  <c:v>340296.777777777</c:v>
                </c:pt>
                <c:pt idx="1875">
                  <c:v>296136.5</c:v>
                </c:pt>
                <c:pt idx="1876">
                  <c:v>366629.28571428498</c:v>
                </c:pt>
                <c:pt idx="1877">
                  <c:v>324497.33333333302</c:v>
                </c:pt>
                <c:pt idx="1878">
                  <c:v>349083.14285714203</c:v>
                </c:pt>
                <c:pt idx="1879">
                  <c:v>408587.66666666599</c:v>
                </c:pt>
                <c:pt idx="1880">
                  <c:v>168014.5</c:v>
                </c:pt>
                <c:pt idx="1881">
                  <c:v>355893.5</c:v>
                </c:pt>
                <c:pt idx="1882">
                  <c:v>377176.28571428498</c:v>
                </c:pt>
                <c:pt idx="1883">
                  <c:v>306962.2</c:v>
                </c:pt>
                <c:pt idx="1884">
                  <c:v>265844</c:v>
                </c:pt>
                <c:pt idx="1885">
                  <c:v>330650</c:v>
                </c:pt>
                <c:pt idx="1886">
                  <c:v>258230</c:v>
                </c:pt>
                <c:pt idx="1887">
                  <c:v>172153</c:v>
                </c:pt>
                <c:pt idx="1888">
                  <c:v>312722.59999999998</c:v>
                </c:pt>
                <c:pt idx="1889">
                  <c:v>177284.5</c:v>
                </c:pt>
                <c:pt idx="1890">
                  <c:v>1986</c:v>
                </c:pt>
                <c:pt idx="1891">
                  <c:v>287959.40000000002</c:v>
                </c:pt>
                <c:pt idx="1892">
                  <c:v>339245.85714285698</c:v>
                </c:pt>
                <c:pt idx="1893">
                  <c:v>373581.85714285698</c:v>
                </c:pt>
                <c:pt idx="1894">
                  <c:v>313186</c:v>
                </c:pt>
                <c:pt idx="1895">
                  <c:v>386130.55555555498</c:v>
                </c:pt>
                <c:pt idx="1896">
                  <c:v>318946.8</c:v>
                </c:pt>
                <c:pt idx="1897">
                  <c:v>295032.83333333302</c:v>
                </c:pt>
                <c:pt idx="1898">
                  <c:v>1986</c:v>
                </c:pt>
                <c:pt idx="1899">
                  <c:v>295838.59999999998</c:v>
                </c:pt>
                <c:pt idx="1900">
                  <c:v>313517.40000000002</c:v>
                </c:pt>
                <c:pt idx="1901">
                  <c:v>278203.66666666599</c:v>
                </c:pt>
                <c:pt idx="1902">
                  <c:v>295391.5</c:v>
                </c:pt>
                <c:pt idx="1903">
                  <c:v>362779.6</c:v>
                </c:pt>
                <c:pt idx="1904">
                  <c:v>334484.66666666599</c:v>
                </c:pt>
                <c:pt idx="1905">
                  <c:v>265182</c:v>
                </c:pt>
                <c:pt idx="1906">
                  <c:v>311917.16666666599</c:v>
                </c:pt>
                <c:pt idx="1907">
                  <c:v>318218.2</c:v>
                </c:pt>
                <c:pt idx="1908">
                  <c:v>269816.66666666599</c:v>
                </c:pt>
                <c:pt idx="1909">
                  <c:v>329022.16666666599</c:v>
                </c:pt>
                <c:pt idx="1910">
                  <c:v>337077.83333333302</c:v>
                </c:pt>
                <c:pt idx="1911">
                  <c:v>316248.75</c:v>
                </c:pt>
                <c:pt idx="1912">
                  <c:v>334043.5</c:v>
                </c:pt>
                <c:pt idx="1913">
                  <c:v>383114.44444444397</c:v>
                </c:pt>
                <c:pt idx="1914">
                  <c:v>312193.16666666599</c:v>
                </c:pt>
                <c:pt idx="1915">
                  <c:v>198141.5</c:v>
                </c:pt>
                <c:pt idx="1916">
                  <c:v>305323.25</c:v>
                </c:pt>
                <c:pt idx="1917">
                  <c:v>309345.8</c:v>
                </c:pt>
                <c:pt idx="1918">
                  <c:v>314642.8</c:v>
                </c:pt>
                <c:pt idx="1919">
                  <c:v>349745.28571428498</c:v>
                </c:pt>
                <c:pt idx="1920">
                  <c:v>317214.33333333302</c:v>
                </c:pt>
                <c:pt idx="1921">
                  <c:v>240904</c:v>
                </c:pt>
                <c:pt idx="1922">
                  <c:v>306763.8</c:v>
                </c:pt>
                <c:pt idx="1923">
                  <c:v>1986</c:v>
                </c:pt>
                <c:pt idx="1924">
                  <c:v>172153</c:v>
                </c:pt>
                <c:pt idx="1925">
                  <c:v>315967</c:v>
                </c:pt>
                <c:pt idx="1926">
                  <c:v>312193</c:v>
                </c:pt>
                <c:pt idx="1927">
                  <c:v>302724.59999999998</c:v>
                </c:pt>
                <c:pt idx="1928">
                  <c:v>304181.2</c:v>
                </c:pt>
                <c:pt idx="1929">
                  <c:v>193837.5</c:v>
                </c:pt>
                <c:pt idx="1930">
                  <c:v>381095.75</c:v>
                </c:pt>
                <c:pt idx="1931">
                  <c:v>1986</c:v>
                </c:pt>
                <c:pt idx="1932">
                  <c:v>354900.5</c:v>
                </c:pt>
                <c:pt idx="1933">
                  <c:v>182747</c:v>
                </c:pt>
                <c:pt idx="1934">
                  <c:v>367386</c:v>
                </c:pt>
                <c:pt idx="1935">
                  <c:v>318483.20000000001</c:v>
                </c:pt>
                <c:pt idx="1936">
                  <c:v>382544.25</c:v>
                </c:pt>
                <c:pt idx="1937">
                  <c:v>263195.5</c:v>
                </c:pt>
                <c:pt idx="1938">
                  <c:v>325932.25</c:v>
                </c:pt>
                <c:pt idx="1939">
                  <c:v>326870.16666666599</c:v>
                </c:pt>
                <c:pt idx="1940">
                  <c:v>247746</c:v>
                </c:pt>
                <c:pt idx="1941">
                  <c:v>1986</c:v>
                </c:pt>
                <c:pt idx="1942">
                  <c:v>345677.85714285698</c:v>
                </c:pt>
                <c:pt idx="1943">
                  <c:v>329976.28571428498</c:v>
                </c:pt>
                <c:pt idx="1944">
                  <c:v>334815.83333333302</c:v>
                </c:pt>
                <c:pt idx="1945">
                  <c:v>291667</c:v>
                </c:pt>
                <c:pt idx="1946">
                  <c:v>359259.5</c:v>
                </c:pt>
                <c:pt idx="1947">
                  <c:v>338281</c:v>
                </c:pt>
                <c:pt idx="1948">
                  <c:v>297460.5</c:v>
                </c:pt>
                <c:pt idx="1949">
                  <c:v>252491.33333333299</c:v>
                </c:pt>
                <c:pt idx="1950">
                  <c:v>315779.5</c:v>
                </c:pt>
                <c:pt idx="1951">
                  <c:v>324690.75</c:v>
                </c:pt>
                <c:pt idx="1952">
                  <c:v>321849</c:v>
                </c:pt>
                <c:pt idx="1953">
                  <c:v>178443.5</c:v>
                </c:pt>
                <c:pt idx="1954">
                  <c:v>296550.25</c:v>
                </c:pt>
                <c:pt idx="1955">
                  <c:v>326362.59999999998</c:v>
                </c:pt>
                <c:pt idx="1956">
                  <c:v>1986</c:v>
                </c:pt>
                <c:pt idx="1957">
                  <c:v>183244</c:v>
                </c:pt>
                <c:pt idx="1958">
                  <c:v>337685</c:v>
                </c:pt>
                <c:pt idx="1959">
                  <c:v>368363.33333333302</c:v>
                </c:pt>
                <c:pt idx="1960">
                  <c:v>327422.16666666599</c:v>
                </c:pt>
                <c:pt idx="1961">
                  <c:v>198804</c:v>
                </c:pt>
                <c:pt idx="1962">
                  <c:v>1986</c:v>
                </c:pt>
                <c:pt idx="1963">
                  <c:v>314593.25</c:v>
                </c:pt>
                <c:pt idx="1964">
                  <c:v>1986</c:v>
                </c:pt>
                <c:pt idx="1965">
                  <c:v>249732.66666666599</c:v>
                </c:pt>
                <c:pt idx="1966">
                  <c:v>1986</c:v>
                </c:pt>
                <c:pt idx="1967">
                  <c:v>327024.59999999998</c:v>
                </c:pt>
                <c:pt idx="1968">
                  <c:v>323978.8</c:v>
                </c:pt>
                <c:pt idx="1969">
                  <c:v>1986</c:v>
                </c:pt>
                <c:pt idx="1970">
                  <c:v>317104.16666666599</c:v>
                </c:pt>
                <c:pt idx="1971">
                  <c:v>1986</c:v>
                </c:pt>
                <c:pt idx="1972">
                  <c:v>183574.5</c:v>
                </c:pt>
                <c:pt idx="1973">
                  <c:v>312391.8</c:v>
                </c:pt>
                <c:pt idx="1974">
                  <c:v>357974.57142857101</c:v>
                </c:pt>
                <c:pt idx="1975">
                  <c:v>196651.5</c:v>
                </c:pt>
                <c:pt idx="1976">
                  <c:v>260326.33333333299</c:v>
                </c:pt>
                <c:pt idx="1977">
                  <c:v>1986</c:v>
                </c:pt>
                <c:pt idx="1978">
                  <c:v>276272.5</c:v>
                </c:pt>
                <c:pt idx="1979">
                  <c:v>443257.777777777</c:v>
                </c:pt>
                <c:pt idx="1980">
                  <c:v>320072.40000000002</c:v>
                </c:pt>
                <c:pt idx="1981">
                  <c:v>362624.83333333302</c:v>
                </c:pt>
                <c:pt idx="1982">
                  <c:v>201783</c:v>
                </c:pt>
                <c:pt idx="1983">
                  <c:v>273541</c:v>
                </c:pt>
                <c:pt idx="1984">
                  <c:v>188375</c:v>
                </c:pt>
                <c:pt idx="1985">
                  <c:v>287777.25</c:v>
                </c:pt>
                <c:pt idx="1986">
                  <c:v>242780.33333333299</c:v>
                </c:pt>
                <c:pt idx="1987">
                  <c:v>378547.71428571403</c:v>
                </c:pt>
                <c:pt idx="1988">
                  <c:v>318284.59999999998</c:v>
                </c:pt>
                <c:pt idx="1989">
                  <c:v>192182.5</c:v>
                </c:pt>
                <c:pt idx="1990">
                  <c:v>309710</c:v>
                </c:pt>
                <c:pt idx="1991">
                  <c:v>319062.75</c:v>
                </c:pt>
                <c:pt idx="1992">
                  <c:v>322985.59999999998</c:v>
                </c:pt>
                <c:pt idx="1993">
                  <c:v>265292.33333333302</c:v>
                </c:pt>
                <c:pt idx="1994">
                  <c:v>318681.8</c:v>
                </c:pt>
                <c:pt idx="1995">
                  <c:v>1986</c:v>
                </c:pt>
                <c:pt idx="1996">
                  <c:v>279831.5</c:v>
                </c:pt>
                <c:pt idx="1997">
                  <c:v>331262.2</c:v>
                </c:pt>
                <c:pt idx="1998">
                  <c:v>352157.28571428498</c:v>
                </c:pt>
                <c:pt idx="1999">
                  <c:v>1986</c:v>
                </c:pt>
                <c:pt idx="2000">
                  <c:v>344637.14285714203</c:v>
                </c:pt>
                <c:pt idx="2001">
                  <c:v>205425</c:v>
                </c:pt>
                <c:pt idx="2002">
                  <c:v>1986</c:v>
                </c:pt>
                <c:pt idx="2003">
                  <c:v>252491.66666666599</c:v>
                </c:pt>
                <c:pt idx="2004">
                  <c:v>325766.8</c:v>
                </c:pt>
                <c:pt idx="2005">
                  <c:v>278203.66666666599</c:v>
                </c:pt>
                <c:pt idx="2006">
                  <c:v>405498</c:v>
                </c:pt>
                <c:pt idx="2007">
                  <c:v>419016.33333333302</c:v>
                </c:pt>
                <c:pt idx="2008">
                  <c:v>342386.2</c:v>
                </c:pt>
                <c:pt idx="2009">
                  <c:v>329242.66666666599</c:v>
                </c:pt>
                <c:pt idx="2010">
                  <c:v>1986</c:v>
                </c:pt>
                <c:pt idx="2011">
                  <c:v>340388.66666666599</c:v>
                </c:pt>
                <c:pt idx="2012">
                  <c:v>1986</c:v>
                </c:pt>
                <c:pt idx="2013">
                  <c:v>1986</c:v>
                </c:pt>
                <c:pt idx="2014">
                  <c:v>359535.16666666599</c:v>
                </c:pt>
                <c:pt idx="2015">
                  <c:v>374480.428571428</c:v>
                </c:pt>
                <c:pt idx="2016">
                  <c:v>361631.83333333302</c:v>
                </c:pt>
                <c:pt idx="2017">
                  <c:v>260767.66666666599</c:v>
                </c:pt>
                <c:pt idx="2018">
                  <c:v>345355</c:v>
                </c:pt>
                <c:pt idx="2019">
                  <c:v>264630</c:v>
                </c:pt>
                <c:pt idx="2020">
                  <c:v>288191</c:v>
                </c:pt>
                <c:pt idx="2021">
                  <c:v>362183.83333333302</c:v>
                </c:pt>
                <c:pt idx="2022">
                  <c:v>269265</c:v>
                </c:pt>
                <c:pt idx="2023">
                  <c:v>286922</c:v>
                </c:pt>
                <c:pt idx="2024">
                  <c:v>193341</c:v>
                </c:pt>
                <c:pt idx="2025">
                  <c:v>328690.83333333302</c:v>
                </c:pt>
                <c:pt idx="2026">
                  <c:v>357123</c:v>
                </c:pt>
                <c:pt idx="2027">
                  <c:v>326180.5</c:v>
                </c:pt>
                <c:pt idx="2028">
                  <c:v>1986</c:v>
                </c:pt>
                <c:pt idx="2029">
                  <c:v>223136.5</c:v>
                </c:pt>
                <c:pt idx="2030">
                  <c:v>358475.6</c:v>
                </c:pt>
                <c:pt idx="2031">
                  <c:v>361521.57142857101</c:v>
                </c:pt>
                <c:pt idx="2032">
                  <c:v>340250.5</c:v>
                </c:pt>
                <c:pt idx="2033">
                  <c:v>275334.66666666599</c:v>
                </c:pt>
                <c:pt idx="2034">
                  <c:v>193175.5</c:v>
                </c:pt>
                <c:pt idx="2035">
                  <c:v>1986</c:v>
                </c:pt>
                <c:pt idx="2036">
                  <c:v>327339.5</c:v>
                </c:pt>
                <c:pt idx="2037">
                  <c:v>203438.5</c:v>
                </c:pt>
                <c:pt idx="2038">
                  <c:v>363177</c:v>
                </c:pt>
                <c:pt idx="2039">
                  <c:v>340498.83333333302</c:v>
                </c:pt>
                <c:pt idx="2040">
                  <c:v>201452</c:v>
                </c:pt>
                <c:pt idx="2041">
                  <c:v>361947.14285714203</c:v>
                </c:pt>
                <c:pt idx="2042">
                  <c:v>322125</c:v>
                </c:pt>
                <c:pt idx="2043">
                  <c:v>1986</c:v>
                </c:pt>
                <c:pt idx="2044">
                  <c:v>381551</c:v>
                </c:pt>
                <c:pt idx="2045">
                  <c:v>203935</c:v>
                </c:pt>
                <c:pt idx="2046">
                  <c:v>332553.75</c:v>
                </c:pt>
                <c:pt idx="2047">
                  <c:v>381137</c:v>
                </c:pt>
                <c:pt idx="2048">
                  <c:v>343230.25</c:v>
                </c:pt>
                <c:pt idx="2049">
                  <c:v>380250.428571428</c:v>
                </c:pt>
                <c:pt idx="2050">
                  <c:v>297184.66666666599</c:v>
                </c:pt>
                <c:pt idx="2051">
                  <c:v>302426.5</c:v>
                </c:pt>
                <c:pt idx="2052">
                  <c:v>343975.6</c:v>
                </c:pt>
                <c:pt idx="2053">
                  <c:v>342485.5</c:v>
                </c:pt>
                <c:pt idx="2054">
                  <c:v>195162</c:v>
                </c:pt>
                <c:pt idx="2055">
                  <c:v>194996</c:v>
                </c:pt>
                <c:pt idx="2056">
                  <c:v>281624.66666666599</c:v>
                </c:pt>
                <c:pt idx="2057">
                  <c:v>206252.5</c:v>
                </c:pt>
                <c:pt idx="2058">
                  <c:v>197645</c:v>
                </c:pt>
                <c:pt idx="2059">
                  <c:v>1986</c:v>
                </c:pt>
                <c:pt idx="2060">
                  <c:v>296964</c:v>
                </c:pt>
                <c:pt idx="2061">
                  <c:v>216184.5</c:v>
                </c:pt>
                <c:pt idx="2062">
                  <c:v>1986</c:v>
                </c:pt>
                <c:pt idx="2063">
                  <c:v>219826.5</c:v>
                </c:pt>
                <c:pt idx="2064">
                  <c:v>314593.25</c:v>
                </c:pt>
                <c:pt idx="2065">
                  <c:v>199135</c:v>
                </c:pt>
                <c:pt idx="2066">
                  <c:v>332995.16666666599</c:v>
                </c:pt>
                <c:pt idx="2067">
                  <c:v>212873.5</c:v>
                </c:pt>
                <c:pt idx="2068">
                  <c:v>346540.75</c:v>
                </c:pt>
                <c:pt idx="2069">
                  <c:v>392641.71428571403</c:v>
                </c:pt>
                <c:pt idx="2070">
                  <c:v>1986</c:v>
                </c:pt>
                <c:pt idx="2071">
                  <c:v>214198.5</c:v>
                </c:pt>
                <c:pt idx="2072">
                  <c:v>1986</c:v>
                </c:pt>
                <c:pt idx="2073">
                  <c:v>440498.66666666599</c:v>
                </c:pt>
                <c:pt idx="2074">
                  <c:v>208570</c:v>
                </c:pt>
                <c:pt idx="2075">
                  <c:v>401844.8</c:v>
                </c:pt>
                <c:pt idx="2076">
                  <c:v>335753.5</c:v>
                </c:pt>
                <c:pt idx="2077">
                  <c:v>402762.57142857101</c:v>
                </c:pt>
                <c:pt idx="2078">
                  <c:v>391041.5</c:v>
                </c:pt>
                <c:pt idx="2079">
                  <c:v>283721.66666666599</c:v>
                </c:pt>
                <c:pt idx="2080">
                  <c:v>308551.75</c:v>
                </c:pt>
                <c:pt idx="2081">
                  <c:v>368426.428571428</c:v>
                </c:pt>
                <c:pt idx="2082">
                  <c:v>308109.66666666599</c:v>
                </c:pt>
                <c:pt idx="2083">
                  <c:v>1986</c:v>
                </c:pt>
                <c:pt idx="2084">
                  <c:v>330484.5</c:v>
                </c:pt>
                <c:pt idx="2085">
                  <c:v>1986</c:v>
                </c:pt>
                <c:pt idx="2086">
                  <c:v>279417.66666666599</c:v>
                </c:pt>
                <c:pt idx="2087">
                  <c:v>378295.44444444397</c:v>
                </c:pt>
                <c:pt idx="2088">
                  <c:v>286480.66666666599</c:v>
                </c:pt>
                <c:pt idx="2089">
                  <c:v>223964.5</c:v>
                </c:pt>
                <c:pt idx="2090">
                  <c:v>351059.8</c:v>
                </c:pt>
                <c:pt idx="2091">
                  <c:v>357769.66666666599</c:v>
                </c:pt>
                <c:pt idx="2092">
                  <c:v>1986</c:v>
                </c:pt>
                <c:pt idx="2093">
                  <c:v>267609.66666666599</c:v>
                </c:pt>
                <c:pt idx="2094">
                  <c:v>196982.5</c:v>
                </c:pt>
                <c:pt idx="2095">
                  <c:v>392641.428571428</c:v>
                </c:pt>
                <c:pt idx="2096">
                  <c:v>377346.6</c:v>
                </c:pt>
                <c:pt idx="2097">
                  <c:v>362956.16666666599</c:v>
                </c:pt>
                <c:pt idx="2098">
                  <c:v>286701.33333333302</c:v>
                </c:pt>
                <c:pt idx="2099">
                  <c:v>343445.4</c:v>
                </c:pt>
                <c:pt idx="2100">
                  <c:v>275996.66666666599</c:v>
                </c:pt>
                <c:pt idx="2101">
                  <c:v>283170</c:v>
                </c:pt>
                <c:pt idx="2102">
                  <c:v>1986</c:v>
                </c:pt>
                <c:pt idx="2103">
                  <c:v>316248.75</c:v>
                </c:pt>
                <c:pt idx="2104">
                  <c:v>361521.6</c:v>
                </c:pt>
                <c:pt idx="2105">
                  <c:v>360727.2</c:v>
                </c:pt>
                <c:pt idx="2106">
                  <c:v>371895</c:v>
                </c:pt>
                <c:pt idx="2107">
                  <c:v>382047.57142857101</c:v>
                </c:pt>
                <c:pt idx="2108">
                  <c:v>369798</c:v>
                </c:pt>
                <c:pt idx="2109">
                  <c:v>276217.66666666599</c:v>
                </c:pt>
                <c:pt idx="2110">
                  <c:v>372493.71428571403</c:v>
                </c:pt>
                <c:pt idx="2111">
                  <c:v>205921</c:v>
                </c:pt>
                <c:pt idx="2112">
                  <c:v>296191.66666666599</c:v>
                </c:pt>
                <c:pt idx="2113">
                  <c:v>382946.428571428</c:v>
                </c:pt>
                <c:pt idx="2114">
                  <c:v>395910.75</c:v>
                </c:pt>
                <c:pt idx="2115">
                  <c:v>405939.16666666599</c:v>
                </c:pt>
                <c:pt idx="2116">
                  <c:v>266175</c:v>
                </c:pt>
                <c:pt idx="2117">
                  <c:v>327173.75</c:v>
                </c:pt>
                <c:pt idx="2118">
                  <c:v>211218.5</c:v>
                </c:pt>
                <c:pt idx="2119">
                  <c:v>453184.875</c:v>
                </c:pt>
                <c:pt idx="2120">
                  <c:v>1986</c:v>
                </c:pt>
                <c:pt idx="2121">
                  <c:v>485633.55555555498</c:v>
                </c:pt>
                <c:pt idx="2122">
                  <c:v>254919</c:v>
                </c:pt>
                <c:pt idx="2123">
                  <c:v>324001</c:v>
                </c:pt>
                <c:pt idx="2124">
                  <c:v>210060</c:v>
                </c:pt>
                <c:pt idx="2125">
                  <c:v>382331.28571428498</c:v>
                </c:pt>
                <c:pt idx="2126">
                  <c:v>359005.4</c:v>
                </c:pt>
                <c:pt idx="2127">
                  <c:v>336278</c:v>
                </c:pt>
                <c:pt idx="2128">
                  <c:v>399814.33333333302</c:v>
                </c:pt>
                <c:pt idx="2129">
                  <c:v>369688</c:v>
                </c:pt>
                <c:pt idx="2130">
                  <c:v>296853.66666666599</c:v>
                </c:pt>
                <c:pt idx="2131">
                  <c:v>395989.11111111101</c:v>
                </c:pt>
                <c:pt idx="2132">
                  <c:v>392268.875</c:v>
                </c:pt>
                <c:pt idx="2133">
                  <c:v>212708.5</c:v>
                </c:pt>
                <c:pt idx="2134">
                  <c:v>351854.2</c:v>
                </c:pt>
                <c:pt idx="2135">
                  <c:v>402431.85714285698</c:v>
                </c:pt>
                <c:pt idx="2136">
                  <c:v>421302.28571428498</c:v>
                </c:pt>
                <c:pt idx="2137">
                  <c:v>1986</c:v>
                </c:pt>
                <c:pt idx="2138">
                  <c:v>349802.2</c:v>
                </c:pt>
                <c:pt idx="2139">
                  <c:v>1986</c:v>
                </c:pt>
                <c:pt idx="2140">
                  <c:v>372832.83333333302</c:v>
                </c:pt>
                <c:pt idx="2141">
                  <c:v>351920.8</c:v>
                </c:pt>
                <c:pt idx="2142">
                  <c:v>373053.5</c:v>
                </c:pt>
                <c:pt idx="2143">
                  <c:v>363618.33333333302</c:v>
                </c:pt>
                <c:pt idx="2144">
                  <c:v>323614.75</c:v>
                </c:pt>
                <c:pt idx="2145">
                  <c:v>358817.83333333302</c:v>
                </c:pt>
                <c:pt idx="2146">
                  <c:v>337685</c:v>
                </c:pt>
                <c:pt idx="2147">
                  <c:v>369577.16666666599</c:v>
                </c:pt>
                <c:pt idx="2148">
                  <c:v>369081</c:v>
                </c:pt>
                <c:pt idx="2149">
                  <c:v>377799</c:v>
                </c:pt>
                <c:pt idx="2150">
                  <c:v>465854</c:v>
                </c:pt>
                <c:pt idx="2151">
                  <c:v>395621.6</c:v>
                </c:pt>
                <c:pt idx="2152">
                  <c:v>330236.25</c:v>
                </c:pt>
                <c:pt idx="2153">
                  <c:v>395897.16666666599</c:v>
                </c:pt>
                <c:pt idx="2154">
                  <c:v>377743.5</c:v>
                </c:pt>
                <c:pt idx="2155">
                  <c:v>1986</c:v>
                </c:pt>
                <c:pt idx="2156">
                  <c:v>232241</c:v>
                </c:pt>
                <c:pt idx="2157">
                  <c:v>286260</c:v>
                </c:pt>
                <c:pt idx="2158">
                  <c:v>533932.22222222202</c:v>
                </c:pt>
                <c:pt idx="2159">
                  <c:v>328167.25</c:v>
                </c:pt>
                <c:pt idx="2160">
                  <c:v>293874.33333333302</c:v>
                </c:pt>
                <c:pt idx="2161">
                  <c:v>1986</c:v>
                </c:pt>
                <c:pt idx="2162">
                  <c:v>284052.33333333302</c:v>
                </c:pt>
                <c:pt idx="2163">
                  <c:v>384240.625</c:v>
                </c:pt>
                <c:pt idx="2164">
                  <c:v>217343</c:v>
                </c:pt>
                <c:pt idx="2165">
                  <c:v>373174.8</c:v>
                </c:pt>
                <c:pt idx="2166">
                  <c:v>388195.85714285698</c:v>
                </c:pt>
                <c:pt idx="2167">
                  <c:v>364583.75</c:v>
                </c:pt>
                <c:pt idx="2168">
                  <c:v>217343.5</c:v>
                </c:pt>
                <c:pt idx="2169">
                  <c:v>374035.6</c:v>
                </c:pt>
                <c:pt idx="2170">
                  <c:v>326925.25</c:v>
                </c:pt>
                <c:pt idx="2171">
                  <c:v>1986</c:v>
                </c:pt>
                <c:pt idx="2172">
                  <c:v>315393</c:v>
                </c:pt>
                <c:pt idx="2173">
                  <c:v>392724.25</c:v>
                </c:pt>
                <c:pt idx="2174">
                  <c:v>405387.33333333302</c:v>
                </c:pt>
                <c:pt idx="2175">
                  <c:v>221316</c:v>
                </c:pt>
                <c:pt idx="2176">
                  <c:v>385783.85714285698</c:v>
                </c:pt>
                <c:pt idx="2177">
                  <c:v>1986</c:v>
                </c:pt>
                <c:pt idx="2178">
                  <c:v>329242.75</c:v>
                </c:pt>
                <c:pt idx="2179">
                  <c:v>422584.55555555498</c:v>
                </c:pt>
                <c:pt idx="2180">
                  <c:v>1986</c:v>
                </c:pt>
                <c:pt idx="2181">
                  <c:v>397012</c:v>
                </c:pt>
                <c:pt idx="2182">
                  <c:v>298288.66666666599</c:v>
                </c:pt>
                <c:pt idx="2183">
                  <c:v>1986</c:v>
                </c:pt>
                <c:pt idx="2184">
                  <c:v>392310.57142857101</c:v>
                </c:pt>
                <c:pt idx="2185">
                  <c:v>226447.5</c:v>
                </c:pt>
                <c:pt idx="2186">
                  <c:v>402325.375</c:v>
                </c:pt>
                <c:pt idx="2187">
                  <c:v>444618.66666666599</c:v>
                </c:pt>
                <c:pt idx="2188">
                  <c:v>338099</c:v>
                </c:pt>
                <c:pt idx="2189">
                  <c:v>397465.57142857101</c:v>
                </c:pt>
                <c:pt idx="2190">
                  <c:v>310206.66666666599</c:v>
                </c:pt>
                <c:pt idx="2191">
                  <c:v>1986</c:v>
                </c:pt>
                <c:pt idx="2192">
                  <c:v>386351.2</c:v>
                </c:pt>
                <c:pt idx="2193">
                  <c:v>369301.5</c:v>
                </c:pt>
                <c:pt idx="2194">
                  <c:v>416903.71428571403</c:v>
                </c:pt>
                <c:pt idx="2195">
                  <c:v>386351.5</c:v>
                </c:pt>
                <c:pt idx="2196">
                  <c:v>395422.6</c:v>
                </c:pt>
                <c:pt idx="2197">
                  <c:v>368391</c:v>
                </c:pt>
                <c:pt idx="2198">
                  <c:v>435532.66666666599</c:v>
                </c:pt>
                <c:pt idx="2199">
                  <c:v>326263.25</c:v>
                </c:pt>
                <c:pt idx="2200">
                  <c:v>314179.33333333302</c:v>
                </c:pt>
                <c:pt idx="2201">
                  <c:v>425044.5</c:v>
                </c:pt>
                <c:pt idx="2202">
                  <c:v>345630.75</c:v>
                </c:pt>
                <c:pt idx="2203">
                  <c:v>382775.6</c:v>
                </c:pt>
                <c:pt idx="2204">
                  <c:v>434970.428571428</c:v>
                </c:pt>
                <c:pt idx="2205">
                  <c:v>386296.5</c:v>
                </c:pt>
                <c:pt idx="2206">
                  <c:v>352665.5</c:v>
                </c:pt>
                <c:pt idx="2207">
                  <c:v>406960.125</c:v>
                </c:pt>
                <c:pt idx="2208">
                  <c:v>358459.25</c:v>
                </c:pt>
                <c:pt idx="2209">
                  <c:v>303474.66666666599</c:v>
                </c:pt>
                <c:pt idx="2210">
                  <c:v>421869.85714285698</c:v>
                </c:pt>
                <c:pt idx="2211">
                  <c:v>366024.2</c:v>
                </c:pt>
                <c:pt idx="2212">
                  <c:v>243828.5</c:v>
                </c:pt>
                <c:pt idx="2213">
                  <c:v>395400.33333333302</c:v>
                </c:pt>
                <c:pt idx="2214">
                  <c:v>1986</c:v>
                </c:pt>
                <c:pt idx="2215">
                  <c:v>411056.875</c:v>
                </c:pt>
                <c:pt idx="2216">
                  <c:v>402132</c:v>
                </c:pt>
                <c:pt idx="2217">
                  <c:v>358127.75</c:v>
                </c:pt>
                <c:pt idx="2218">
                  <c:v>1986</c:v>
                </c:pt>
                <c:pt idx="2219">
                  <c:v>1986</c:v>
                </c:pt>
                <c:pt idx="2220">
                  <c:v>352665.5</c:v>
                </c:pt>
                <c:pt idx="2221">
                  <c:v>1986</c:v>
                </c:pt>
                <c:pt idx="2222">
                  <c:v>293984.33333333302</c:v>
                </c:pt>
                <c:pt idx="2223">
                  <c:v>404890.85714285698</c:v>
                </c:pt>
                <c:pt idx="2224">
                  <c:v>307558</c:v>
                </c:pt>
                <c:pt idx="2225">
                  <c:v>420583.4</c:v>
                </c:pt>
                <c:pt idx="2226">
                  <c:v>353493.25</c:v>
                </c:pt>
                <c:pt idx="2227">
                  <c:v>368142.5</c:v>
                </c:pt>
                <c:pt idx="2228">
                  <c:v>389054.83333333302</c:v>
                </c:pt>
                <c:pt idx="2229">
                  <c:v>238862.5</c:v>
                </c:pt>
                <c:pt idx="2230">
                  <c:v>342403</c:v>
                </c:pt>
                <c:pt idx="2231">
                  <c:v>1986</c:v>
                </c:pt>
                <c:pt idx="2232">
                  <c:v>381799.25</c:v>
                </c:pt>
                <c:pt idx="2233">
                  <c:v>410386.8</c:v>
                </c:pt>
                <c:pt idx="2234">
                  <c:v>315614</c:v>
                </c:pt>
                <c:pt idx="2235">
                  <c:v>224130</c:v>
                </c:pt>
                <c:pt idx="2236">
                  <c:v>347534</c:v>
                </c:pt>
                <c:pt idx="2237">
                  <c:v>315282.66666666599</c:v>
                </c:pt>
                <c:pt idx="2238">
                  <c:v>393767.2</c:v>
                </c:pt>
                <c:pt idx="2239">
                  <c:v>1986</c:v>
                </c:pt>
                <c:pt idx="2240">
                  <c:v>340223</c:v>
                </c:pt>
                <c:pt idx="2241">
                  <c:v>437390.33333333302</c:v>
                </c:pt>
                <c:pt idx="2242">
                  <c:v>382378.83333333302</c:v>
                </c:pt>
                <c:pt idx="2243">
                  <c:v>323449.33333333302</c:v>
                </c:pt>
                <c:pt idx="2244">
                  <c:v>316938.33333333302</c:v>
                </c:pt>
                <c:pt idx="2245">
                  <c:v>1986</c:v>
                </c:pt>
                <c:pt idx="2246">
                  <c:v>339505.75</c:v>
                </c:pt>
                <c:pt idx="2247">
                  <c:v>440267.57142857101</c:v>
                </c:pt>
                <c:pt idx="2248">
                  <c:v>375674.25</c:v>
                </c:pt>
                <c:pt idx="2249">
                  <c:v>365246</c:v>
                </c:pt>
                <c:pt idx="2250">
                  <c:v>1986</c:v>
                </c:pt>
                <c:pt idx="2251">
                  <c:v>426005.44444444397</c:v>
                </c:pt>
                <c:pt idx="2252">
                  <c:v>310096</c:v>
                </c:pt>
                <c:pt idx="2253">
                  <c:v>252601.5</c:v>
                </c:pt>
                <c:pt idx="2254">
                  <c:v>489348.888888888</c:v>
                </c:pt>
                <c:pt idx="2255">
                  <c:v>484346.16666666599</c:v>
                </c:pt>
                <c:pt idx="2256">
                  <c:v>413233.8</c:v>
                </c:pt>
                <c:pt idx="2257">
                  <c:v>220653.5</c:v>
                </c:pt>
                <c:pt idx="2258">
                  <c:v>478262.875</c:v>
                </c:pt>
                <c:pt idx="2259">
                  <c:v>1986</c:v>
                </c:pt>
                <c:pt idx="2260">
                  <c:v>347368.75</c:v>
                </c:pt>
                <c:pt idx="2261">
                  <c:v>354321</c:v>
                </c:pt>
                <c:pt idx="2262">
                  <c:v>413719.5</c:v>
                </c:pt>
                <c:pt idx="2263">
                  <c:v>411291.66666666599</c:v>
                </c:pt>
                <c:pt idx="2264">
                  <c:v>315172.33333333302</c:v>
                </c:pt>
                <c:pt idx="2265">
                  <c:v>399395.2</c:v>
                </c:pt>
                <c:pt idx="2266">
                  <c:v>425789.5</c:v>
                </c:pt>
                <c:pt idx="2267">
                  <c:v>234889.5</c:v>
                </c:pt>
                <c:pt idx="2268">
                  <c:v>357631.5</c:v>
                </c:pt>
                <c:pt idx="2269">
                  <c:v>422484.71428571403</c:v>
                </c:pt>
                <c:pt idx="2270">
                  <c:v>442797.625</c:v>
                </c:pt>
                <c:pt idx="2271">
                  <c:v>440756.16666666599</c:v>
                </c:pt>
                <c:pt idx="2272">
                  <c:v>1986</c:v>
                </c:pt>
                <c:pt idx="2273">
                  <c:v>420561.33333333302</c:v>
                </c:pt>
                <c:pt idx="2274">
                  <c:v>236048</c:v>
                </c:pt>
                <c:pt idx="2275">
                  <c:v>1986</c:v>
                </c:pt>
                <c:pt idx="2276">
                  <c:v>358211</c:v>
                </c:pt>
                <c:pt idx="2277">
                  <c:v>242504</c:v>
                </c:pt>
                <c:pt idx="2278">
                  <c:v>332608.33333333302</c:v>
                </c:pt>
                <c:pt idx="2279">
                  <c:v>400256</c:v>
                </c:pt>
                <c:pt idx="2280">
                  <c:v>471379.5</c:v>
                </c:pt>
                <c:pt idx="2281">
                  <c:v>417857.5</c:v>
                </c:pt>
                <c:pt idx="2282">
                  <c:v>411953.66666666599</c:v>
                </c:pt>
                <c:pt idx="2283">
                  <c:v>375426.5</c:v>
                </c:pt>
                <c:pt idx="2284">
                  <c:v>418199.4</c:v>
                </c:pt>
                <c:pt idx="2285">
                  <c:v>426362.85714285698</c:v>
                </c:pt>
                <c:pt idx="2286">
                  <c:v>366404.75</c:v>
                </c:pt>
                <c:pt idx="2287">
                  <c:v>414712.33333333302</c:v>
                </c:pt>
                <c:pt idx="2288">
                  <c:v>450724.888888888</c:v>
                </c:pt>
                <c:pt idx="2289">
                  <c:v>332167.66666666599</c:v>
                </c:pt>
                <c:pt idx="2290">
                  <c:v>439910.33333333302</c:v>
                </c:pt>
                <c:pt idx="2291">
                  <c:v>416809</c:v>
                </c:pt>
                <c:pt idx="2292">
                  <c:v>519912</c:v>
                </c:pt>
                <c:pt idx="2293">
                  <c:v>239690</c:v>
                </c:pt>
                <c:pt idx="2294">
                  <c:v>388470</c:v>
                </c:pt>
                <c:pt idx="2295">
                  <c:v>441514.875</c:v>
                </c:pt>
                <c:pt idx="2296">
                  <c:v>372033</c:v>
                </c:pt>
                <c:pt idx="2297">
                  <c:v>418890.28571428498</c:v>
                </c:pt>
                <c:pt idx="2298">
                  <c:v>466303.33333333302</c:v>
                </c:pt>
                <c:pt idx="2299">
                  <c:v>379316.5</c:v>
                </c:pt>
                <c:pt idx="2300">
                  <c:v>413112.5</c:v>
                </c:pt>
                <c:pt idx="2301">
                  <c:v>1986</c:v>
                </c:pt>
                <c:pt idx="2302">
                  <c:v>1986</c:v>
                </c:pt>
                <c:pt idx="2303">
                  <c:v>254753</c:v>
                </c:pt>
                <c:pt idx="2304">
                  <c:v>436231.55555555498</c:v>
                </c:pt>
                <c:pt idx="2305">
                  <c:v>357631.5</c:v>
                </c:pt>
                <c:pt idx="2306">
                  <c:v>231579</c:v>
                </c:pt>
                <c:pt idx="2307">
                  <c:v>436342</c:v>
                </c:pt>
                <c:pt idx="2308">
                  <c:v>1986</c:v>
                </c:pt>
                <c:pt idx="2309">
                  <c:v>466551.375</c:v>
                </c:pt>
                <c:pt idx="2310">
                  <c:v>344195.66666666599</c:v>
                </c:pt>
                <c:pt idx="2311">
                  <c:v>445611.75</c:v>
                </c:pt>
                <c:pt idx="2312">
                  <c:v>464482.2</c:v>
                </c:pt>
                <c:pt idx="2313">
                  <c:v>353493.25</c:v>
                </c:pt>
                <c:pt idx="2314">
                  <c:v>404449.5</c:v>
                </c:pt>
                <c:pt idx="2315">
                  <c:v>1986</c:v>
                </c:pt>
                <c:pt idx="2316">
                  <c:v>241345.5</c:v>
                </c:pt>
                <c:pt idx="2317">
                  <c:v>433362.375</c:v>
                </c:pt>
                <c:pt idx="2318">
                  <c:v>408069.2</c:v>
                </c:pt>
                <c:pt idx="2319">
                  <c:v>539220.125</c:v>
                </c:pt>
                <c:pt idx="2320">
                  <c:v>428396.25</c:v>
                </c:pt>
                <c:pt idx="2321">
                  <c:v>428672.66666666599</c:v>
                </c:pt>
                <c:pt idx="2322">
                  <c:v>307558</c:v>
                </c:pt>
                <c:pt idx="2323">
                  <c:v>343202.66666666599</c:v>
                </c:pt>
                <c:pt idx="2324">
                  <c:v>1986</c:v>
                </c:pt>
                <c:pt idx="2325">
                  <c:v>348499.66666666599</c:v>
                </c:pt>
                <c:pt idx="2326">
                  <c:v>445422.57142857101</c:v>
                </c:pt>
                <c:pt idx="2327">
                  <c:v>1986</c:v>
                </c:pt>
                <c:pt idx="2328">
                  <c:v>405222</c:v>
                </c:pt>
                <c:pt idx="2329">
                  <c:v>345409.66666666599</c:v>
                </c:pt>
                <c:pt idx="2330">
                  <c:v>372181.8</c:v>
                </c:pt>
                <c:pt idx="2331">
                  <c:v>224461</c:v>
                </c:pt>
                <c:pt idx="2332">
                  <c:v>328305</c:v>
                </c:pt>
                <c:pt idx="2333">
                  <c:v>413101.2</c:v>
                </c:pt>
                <c:pt idx="2334">
                  <c:v>438517.57142857101</c:v>
                </c:pt>
                <c:pt idx="2335">
                  <c:v>250946</c:v>
                </c:pt>
                <c:pt idx="2336">
                  <c:v>392889.75</c:v>
                </c:pt>
                <c:pt idx="2337">
                  <c:v>1986</c:v>
                </c:pt>
                <c:pt idx="2338">
                  <c:v>394826.4</c:v>
                </c:pt>
                <c:pt idx="2339">
                  <c:v>423998</c:v>
                </c:pt>
                <c:pt idx="2340">
                  <c:v>248794.5</c:v>
                </c:pt>
                <c:pt idx="2341">
                  <c:v>436232</c:v>
                </c:pt>
                <c:pt idx="2342">
                  <c:v>428065.428571428</c:v>
                </c:pt>
                <c:pt idx="2343">
                  <c:v>355341.66666666599</c:v>
                </c:pt>
                <c:pt idx="2344">
                  <c:v>346706.5</c:v>
                </c:pt>
                <c:pt idx="2345">
                  <c:v>237538</c:v>
                </c:pt>
                <c:pt idx="2346">
                  <c:v>394230.6</c:v>
                </c:pt>
                <c:pt idx="2347">
                  <c:v>455175.888888888</c:v>
                </c:pt>
                <c:pt idx="2348">
                  <c:v>448218.875</c:v>
                </c:pt>
                <c:pt idx="2349">
                  <c:v>454426.375</c:v>
                </c:pt>
                <c:pt idx="2350">
                  <c:v>338347</c:v>
                </c:pt>
                <c:pt idx="2351">
                  <c:v>382544</c:v>
                </c:pt>
                <c:pt idx="2352">
                  <c:v>324773.33333333302</c:v>
                </c:pt>
                <c:pt idx="2353">
                  <c:v>1986</c:v>
                </c:pt>
                <c:pt idx="2354">
                  <c:v>422200.71428571403</c:v>
                </c:pt>
                <c:pt idx="2355">
                  <c:v>534336.77777777705</c:v>
                </c:pt>
                <c:pt idx="2356">
                  <c:v>460951.16666666599</c:v>
                </c:pt>
                <c:pt idx="2357">
                  <c:v>415429.5</c:v>
                </c:pt>
                <c:pt idx="2358">
                  <c:v>467131</c:v>
                </c:pt>
                <c:pt idx="2359">
                  <c:v>366984.25</c:v>
                </c:pt>
                <c:pt idx="2360">
                  <c:v>443530.71428571403</c:v>
                </c:pt>
                <c:pt idx="2361">
                  <c:v>439917.6</c:v>
                </c:pt>
                <c:pt idx="2362">
                  <c:v>460261.5</c:v>
                </c:pt>
                <c:pt idx="2363">
                  <c:v>420914.6</c:v>
                </c:pt>
                <c:pt idx="2364">
                  <c:v>447984.5</c:v>
                </c:pt>
                <c:pt idx="2365">
                  <c:v>1986</c:v>
                </c:pt>
                <c:pt idx="2366">
                  <c:v>1986</c:v>
                </c:pt>
                <c:pt idx="2367">
                  <c:v>240186.5</c:v>
                </c:pt>
                <c:pt idx="2368">
                  <c:v>501230.55555555498</c:v>
                </c:pt>
                <c:pt idx="2369">
                  <c:v>472221.125</c:v>
                </c:pt>
                <c:pt idx="2370">
                  <c:v>338016</c:v>
                </c:pt>
                <c:pt idx="2371">
                  <c:v>421113</c:v>
                </c:pt>
                <c:pt idx="2372">
                  <c:v>1986</c:v>
                </c:pt>
                <c:pt idx="2373">
                  <c:v>450063</c:v>
                </c:pt>
                <c:pt idx="2374">
                  <c:v>1986</c:v>
                </c:pt>
                <c:pt idx="2375">
                  <c:v>460068.22222222202</c:v>
                </c:pt>
                <c:pt idx="2376">
                  <c:v>521315.22222222202</c:v>
                </c:pt>
                <c:pt idx="2377">
                  <c:v>429058.6</c:v>
                </c:pt>
                <c:pt idx="2378">
                  <c:v>431839.8</c:v>
                </c:pt>
                <c:pt idx="2379">
                  <c:v>394164.2</c:v>
                </c:pt>
                <c:pt idx="2380">
                  <c:v>1986</c:v>
                </c:pt>
                <c:pt idx="2381">
                  <c:v>416345.4</c:v>
                </c:pt>
                <c:pt idx="2382">
                  <c:v>1986</c:v>
                </c:pt>
                <c:pt idx="2383">
                  <c:v>443211.75</c:v>
                </c:pt>
                <c:pt idx="2384">
                  <c:v>511783.125</c:v>
                </c:pt>
                <c:pt idx="2385">
                  <c:v>435735.16666666599</c:v>
                </c:pt>
                <c:pt idx="2386">
                  <c:v>422437.4</c:v>
                </c:pt>
                <c:pt idx="2387">
                  <c:v>440078.14285714203</c:v>
                </c:pt>
                <c:pt idx="2388">
                  <c:v>404626</c:v>
                </c:pt>
                <c:pt idx="2389">
                  <c:v>429295</c:v>
                </c:pt>
                <c:pt idx="2390">
                  <c:v>513921.33333333302</c:v>
                </c:pt>
                <c:pt idx="2391">
                  <c:v>1986</c:v>
                </c:pt>
                <c:pt idx="2392">
                  <c:v>496223.25</c:v>
                </c:pt>
                <c:pt idx="2393">
                  <c:v>460013.125</c:v>
                </c:pt>
                <c:pt idx="2394">
                  <c:v>267168</c:v>
                </c:pt>
                <c:pt idx="2395">
                  <c:v>1986</c:v>
                </c:pt>
                <c:pt idx="2396">
                  <c:v>1986</c:v>
                </c:pt>
                <c:pt idx="2397">
                  <c:v>507888.55555555498</c:v>
                </c:pt>
                <c:pt idx="2398">
                  <c:v>1986</c:v>
                </c:pt>
                <c:pt idx="2399">
                  <c:v>439255.4</c:v>
                </c:pt>
                <c:pt idx="2400">
                  <c:v>430713.83333333302</c:v>
                </c:pt>
                <c:pt idx="2401">
                  <c:v>440362.14285714203</c:v>
                </c:pt>
                <c:pt idx="2402">
                  <c:v>573650.875</c:v>
                </c:pt>
                <c:pt idx="2403">
                  <c:v>453115.83333333302</c:v>
                </c:pt>
                <c:pt idx="2404">
                  <c:v>458428.57142857101</c:v>
                </c:pt>
                <c:pt idx="2405">
                  <c:v>439189.2</c:v>
                </c:pt>
                <c:pt idx="2406">
                  <c:v>402656.25</c:v>
                </c:pt>
                <c:pt idx="2407">
                  <c:v>236545</c:v>
                </c:pt>
                <c:pt idx="2408">
                  <c:v>450370.625</c:v>
                </c:pt>
                <c:pt idx="2409">
                  <c:v>411379.8</c:v>
                </c:pt>
                <c:pt idx="2410">
                  <c:v>1986</c:v>
                </c:pt>
                <c:pt idx="2411">
                  <c:v>459392.5</c:v>
                </c:pt>
                <c:pt idx="2412">
                  <c:v>459563.71428571403</c:v>
                </c:pt>
                <c:pt idx="2413">
                  <c:v>367370.33333333302</c:v>
                </c:pt>
                <c:pt idx="2414">
                  <c:v>1986</c:v>
                </c:pt>
                <c:pt idx="2415">
                  <c:v>451618.14285714203</c:v>
                </c:pt>
                <c:pt idx="2416">
                  <c:v>492586.22222222202</c:v>
                </c:pt>
                <c:pt idx="2417">
                  <c:v>254256.5</c:v>
                </c:pt>
                <c:pt idx="2418">
                  <c:v>407407.2</c:v>
                </c:pt>
                <c:pt idx="2419">
                  <c:v>429588.4</c:v>
                </c:pt>
                <c:pt idx="2420">
                  <c:v>422371</c:v>
                </c:pt>
                <c:pt idx="2421">
                  <c:v>493409.125</c:v>
                </c:pt>
                <c:pt idx="2422">
                  <c:v>342651</c:v>
                </c:pt>
                <c:pt idx="2423">
                  <c:v>337905.66666666599</c:v>
                </c:pt>
                <c:pt idx="2424">
                  <c:v>473657.428571428</c:v>
                </c:pt>
                <c:pt idx="2425">
                  <c:v>495892</c:v>
                </c:pt>
                <c:pt idx="2426">
                  <c:v>384033.75</c:v>
                </c:pt>
                <c:pt idx="2427">
                  <c:v>454087</c:v>
                </c:pt>
                <c:pt idx="2428">
                  <c:v>416809.6</c:v>
                </c:pt>
                <c:pt idx="2429">
                  <c:v>444508.5</c:v>
                </c:pt>
                <c:pt idx="2430">
                  <c:v>1986</c:v>
                </c:pt>
                <c:pt idx="2431">
                  <c:v>459226.625</c:v>
                </c:pt>
                <c:pt idx="2432">
                  <c:v>260547</c:v>
                </c:pt>
                <c:pt idx="2433">
                  <c:v>429389.4</c:v>
                </c:pt>
                <c:pt idx="2434">
                  <c:v>433561</c:v>
                </c:pt>
                <c:pt idx="2435">
                  <c:v>253925.5</c:v>
                </c:pt>
                <c:pt idx="2436">
                  <c:v>353355.33333333302</c:v>
                </c:pt>
                <c:pt idx="2437">
                  <c:v>447763.66666666599</c:v>
                </c:pt>
                <c:pt idx="2438">
                  <c:v>422023.25</c:v>
                </c:pt>
                <c:pt idx="2439">
                  <c:v>497423.375</c:v>
                </c:pt>
                <c:pt idx="2440">
                  <c:v>477187</c:v>
                </c:pt>
                <c:pt idx="2441">
                  <c:v>339009</c:v>
                </c:pt>
                <c:pt idx="2442">
                  <c:v>446141.4</c:v>
                </c:pt>
                <c:pt idx="2443">
                  <c:v>408863.75</c:v>
                </c:pt>
                <c:pt idx="2444">
                  <c:v>1986</c:v>
                </c:pt>
                <c:pt idx="2445">
                  <c:v>1986</c:v>
                </c:pt>
                <c:pt idx="2446">
                  <c:v>559424.11111111101</c:v>
                </c:pt>
                <c:pt idx="2447">
                  <c:v>486457</c:v>
                </c:pt>
                <c:pt idx="2448">
                  <c:v>441837.6</c:v>
                </c:pt>
                <c:pt idx="2449">
                  <c:v>252270.5</c:v>
                </c:pt>
                <c:pt idx="2450">
                  <c:v>450341.14285714203</c:v>
                </c:pt>
                <c:pt idx="2451">
                  <c:v>483132.33333333302</c:v>
                </c:pt>
                <c:pt idx="2452">
                  <c:v>345299.33333333302</c:v>
                </c:pt>
                <c:pt idx="2453">
                  <c:v>549897</c:v>
                </c:pt>
                <c:pt idx="2454">
                  <c:v>1986</c:v>
                </c:pt>
                <c:pt idx="2455">
                  <c:v>428893.16666666599</c:v>
                </c:pt>
                <c:pt idx="2456">
                  <c:v>1986</c:v>
                </c:pt>
                <c:pt idx="2457">
                  <c:v>344306</c:v>
                </c:pt>
                <c:pt idx="2458">
                  <c:v>442356</c:v>
                </c:pt>
                <c:pt idx="2459">
                  <c:v>489533.11111111101</c:v>
                </c:pt>
                <c:pt idx="2460">
                  <c:v>458059.8</c:v>
                </c:pt>
                <c:pt idx="2461">
                  <c:v>372446.66666666599</c:v>
                </c:pt>
                <c:pt idx="2462">
                  <c:v>424953.4</c:v>
                </c:pt>
                <c:pt idx="2463">
                  <c:v>1986</c:v>
                </c:pt>
                <c:pt idx="2464">
                  <c:v>452950.5</c:v>
                </c:pt>
                <c:pt idx="2465">
                  <c:v>272962</c:v>
                </c:pt>
                <c:pt idx="2466">
                  <c:v>519486.14285714203</c:v>
                </c:pt>
                <c:pt idx="2467">
                  <c:v>1986</c:v>
                </c:pt>
                <c:pt idx="2468">
                  <c:v>489146.66666666599</c:v>
                </c:pt>
                <c:pt idx="2469">
                  <c:v>434223</c:v>
                </c:pt>
                <c:pt idx="2470">
                  <c:v>508256.44444444397</c:v>
                </c:pt>
                <c:pt idx="2471">
                  <c:v>352141.66666666599</c:v>
                </c:pt>
                <c:pt idx="2472">
                  <c:v>1986</c:v>
                </c:pt>
                <c:pt idx="2473">
                  <c:v>328194.66666666599</c:v>
                </c:pt>
                <c:pt idx="2474">
                  <c:v>460344</c:v>
                </c:pt>
                <c:pt idx="2475">
                  <c:v>432203.75</c:v>
                </c:pt>
                <c:pt idx="2476">
                  <c:v>1986</c:v>
                </c:pt>
                <c:pt idx="2477">
                  <c:v>456962.57142857101</c:v>
                </c:pt>
                <c:pt idx="2478">
                  <c:v>529743.25</c:v>
                </c:pt>
                <c:pt idx="2479">
                  <c:v>568726.25</c:v>
                </c:pt>
                <c:pt idx="2480">
                  <c:v>491960.66666666599</c:v>
                </c:pt>
                <c:pt idx="2481">
                  <c:v>263692</c:v>
                </c:pt>
                <c:pt idx="2482">
                  <c:v>1986</c:v>
                </c:pt>
                <c:pt idx="2483">
                  <c:v>435084</c:v>
                </c:pt>
                <c:pt idx="2484">
                  <c:v>268161.5</c:v>
                </c:pt>
                <c:pt idx="2485">
                  <c:v>644360.66666666605</c:v>
                </c:pt>
                <c:pt idx="2486">
                  <c:v>470839</c:v>
                </c:pt>
                <c:pt idx="2487">
                  <c:v>411512.25</c:v>
                </c:pt>
                <c:pt idx="2488">
                  <c:v>536654.42857142806</c:v>
                </c:pt>
                <c:pt idx="2489">
                  <c:v>505575.75</c:v>
                </c:pt>
                <c:pt idx="2490">
                  <c:v>459913.8</c:v>
                </c:pt>
                <c:pt idx="2491">
                  <c:v>461370.6</c:v>
                </c:pt>
                <c:pt idx="2492">
                  <c:v>464041</c:v>
                </c:pt>
                <c:pt idx="2493">
                  <c:v>424175.75</c:v>
                </c:pt>
                <c:pt idx="2494">
                  <c:v>467197.2</c:v>
                </c:pt>
                <c:pt idx="2495">
                  <c:v>482746.16666666599</c:v>
                </c:pt>
                <c:pt idx="2496">
                  <c:v>289018.5</c:v>
                </c:pt>
                <c:pt idx="2497">
                  <c:v>416643.5</c:v>
                </c:pt>
                <c:pt idx="2498">
                  <c:v>485859.71428571403</c:v>
                </c:pt>
                <c:pt idx="2499">
                  <c:v>512031.625</c:v>
                </c:pt>
                <c:pt idx="2500">
                  <c:v>271803.5</c:v>
                </c:pt>
                <c:pt idx="2501">
                  <c:v>499465</c:v>
                </c:pt>
                <c:pt idx="2502">
                  <c:v>1986</c:v>
                </c:pt>
                <c:pt idx="2503">
                  <c:v>502628.33333333302</c:v>
                </c:pt>
                <c:pt idx="2504">
                  <c:v>500190.14285714203</c:v>
                </c:pt>
                <c:pt idx="2505">
                  <c:v>1986</c:v>
                </c:pt>
                <c:pt idx="2506">
                  <c:v>1986</c:v>
                </c:pt>
                <c:pt idx="2507">
                  <c:v>537095.83333333302</c:v>
                </c:pt>
                <c:pt idx="2508">
                  <c:v>464283.8</c:v>
                </c:pt>
                <c:pt idx="2509">
                  <c:v>531210.11111111101</c:v>
                </c:pt>
                <c:pt idx="2510">
                  <c:v>276107</c:v>
                </c:pt>
                <c:pt idx="2511">
                  <c:v>444155</c:v>
                </c:pt>
                <c:pt idx="2512">
                  <c:v>475672.2</c:v>
                </c:pt>
                <c:pt idx="2513">
                  <c:v>511096</c:v>
                </c:pt>
                <c:pt idx="2514">
                  <c:v>587100.25</c:v>
                </c:pt>
                <c:pt idx="2515">
                  <c:v>434885.2</c:v>
                </c:pt>
                <c:pt idx="2516">
                  <c:v>534791.875</c:v>
                </c:pt>
                <c:pt idx="2517">
                  <c:v>279252</c:v>
                </c:pt>
                <c:pt idx="2518">
                  <c:v>408367</c:v>
                </c:pt>
                <c:pt idx="2519">
                  <c:v>531982.66666666605</c:v>
                </c:pt>
                <c:pt idx="2520">
                  <c:v>461116.66666666599</c:v>
                </c:pt>
                <c:pt idx="2521">
                  <c:v>492898.83333333302</c:v>
                </c:pt>
                <c:pt idx="2522">
                  <c:v>440977</c:v>
                </c:pt>
                <c:pt idx="2523">
                  <c:v>363066.33333333302</c:v>
                </c:pt>
                <c:pt idx="2524">
                  <c:v>362183.33333333302</c:v>
                </c:pt>
                <c:pt idx="2525">
                  <c:v>457309.66666666599</c:v>
                </c:pt>
                <c:pt idx="2526">
                  <c:v>557033</c:v>
                </c:pt>
                <c:pt idx="2527">
                  <c:v>368032.33333333302</c:v>
                </c:pt>
                <c:pt idx="2528">
                  <c:v>370018.66666666599</c:v>
                </c:pt>
                <c:pt idx="2529">
                  <c:v>1986</c:v>
                </c:pt>
                <c:pt idx="2530">
                  <c:v>282728.5</c:v>
                </c:pt>
                <c:pt idx="2531">
                  <c:v>1986</c:v>
                </c:pt>
                <c:pt idx="2532">
                  <c:v>468190.2</c:v>
                </c:pt>
                <c:pt idx="2533">
                  <c:v>478552.5</c:v>
                </c:pt>
                <c:pt idx="2534">
                  <c:v>524263.28571428498</c:v>
                </c:pt>
                <c:pt idx="2535">
                  <c:v>469183.6</c:v>
                </c:pt>
                <c:pt idx="2536">
                  <c:v>265513</c:v>
                </c:pt>
                <c:pt idx="2537">
                  <c:v>364170</c:v>
                </c:pt>
                <c:pt idx="2538">
                  <c:v>445363.5</c:v>
                </c:pt>
                <c:pt idx="2539">
                  <c:v>1986</c:v>
                </c:pt>
                <c:pt idx="2540">
                  <c:v>564416.42857142806</c:v>
                </c:pt>
                <c:pt idx="2541">
                  <c:v>516790.66666666599</c:v>
                </c:pt>
                <c:pt idx="2542">
                  <c:v>497589</c:v>
                </c:pt>
                <c:pt idx="2543">
                  <c:v>1986</c:v>
                </c:pt>
                <c:pt idx="2544">
                  <c:v>508330.11111111101</c:v>
                </c:pt>
                <c:pt idx="2545">
                  <c:v>291998</c:v>
                </c:pt>
                <c:pt idx="2546">
                  <c:v>470971.2</c:v>
                </c:pt>
                <c:pt idx="2547">
                  <c:v>447101.5</c:v>
                </c:pt>
                <c:pt idx="2548">
                  <c:v>273790</c:v>
                </c:pt>
                <c:pt idx="2549">
                  <c:v>483960</c:v>
                </c:pt>
                <c:pt idx="2550">
                  <c:v>491243.66666666599</c:v>
                </c:pt>
                <c:pt idx="2551">
                  <c:v>460774.6</c:v>
                </c:pt>
                <c:pt idx="2552">
                  <c:v>420451</c:v>
                </c:pt>
                <c:pt idx="2553">
                  <c:v>275279.5</c:v>
                </c:pt>
                <c:pt idx="2554">
                  <c:v>1986</c:v>
                </c:pt>
                <c:pt idx="2555">
                  <c:v>546627.625</c:v>
                </c:pt>
                <c:pt idx="2556">
                  <c:v>278921</c:v>
                </c:pt>
                <c:pt idx="2557">
                  <c:v>494167.777777777</c:v>
                </c:pt>
                <c:pt idx="2558">
                  <c:v>429555.25</c:v>
                </c:pt>
                <c:pt idx="2559">
                  <c:v>1986</c:v>
                </c:pt>
                <c:pt idx="2560">
                  <c:v>453226.25</c:v>
                </c:pt>
                <c:pt idx="2561">
                  <c:v>569571.57142857101</c:v>
                </c:pt>
                <c:pt idx="2562">
                  <c:v>468720.2</c:v>
                </c:pt>
                <c:pt idx="2563">
                  <c:v>477062.66666666599</c:v>
                </c:pt>
                <c:pt idx="2564">
                  <c:v>441142.5</c:v>
                </c:pt>
                <c:pt idx="2565">
                  <c:v>498995.875</c:v>
                </c:pt>
                <c:pt idx="2566">
                  <c:v>513976.33333333302</c:v>
                </c:pt>
                <c:pt idx="2567">
                  <c:v>491409</c:v>
                </c:pt>
                <c:pt idx="2568">
                  <c:v>376529.66666666599</c:v>
                </c:pt>
                <c:pt idx="2569">
                  <c:v>524331.44444444403</c:v>
                </c:pt>
                <c:pt idx="2570">
                  <c:v>440480.25</c:v>
                </c:pt>
                <c:pt idx="2571">
                  <c:v>407649.66666666599</c:v>
                </c:pt>
                <c:pt idx="2572">
                  <c:v>246311</c:v>
                </c:pt>
                <c:pt idx="2573">
                  <c:v>417140</c:v>
                </c:pt>
                <c:pt idx="2574">
                  <c:v>504761.83333333302</c:v>
                </c:pt>
                <c:pt idx="2575">
                  <c:v>432534.75</c:v>
                </c:pt>
                <c:pt idx="2576">
                  <c:v>256409</c:v>
                </c:pt>
                <c:pt idx="2577">
                  <c:v>561631.33333333302</c:v>
                </c:pt>
                <c:pt idx="2578">
                  <c:v>1986</c:v>
                </c:pt>
                <c:pt idx="2579">
                  <c:v>473487.2</c:v>
                </c:pt>
                <c:pt idx="2580">
                  <c:v>395510.33333333302</c:v>
                </c:pt>
                <c:pt idx="2581">
                  <c:v>396945.66666666599</c:v>
                </c:pt>
                <c:pt idx="2582">
                  <c:v>1986</c:v>
                </c:pt>
                <c:pt idx="2583">
                  <c:v>277927.5</c:v>
                </c:pt>
                <c:pt idx="2584">
                  <c:v>457331.20000000001</c:v>
                </c:pt>
                <c:pt idx="2585">
                  <c:v>402573.66666666599</c:v>
                </c:pt>
                <c:pt idx="2586">
                  <c:v>532515.875</c:v>
                </c:pt>
                <c:pt idx="2587">
                  <c:v>532406</c:v>
                </c:pt>
                <c:pt idx="2588">
                  <c:v>434190</c:v>
                </c:pt>
                <c:pt idx="2589">
                  <c:v>386351</c:v>
                </c:pt>
                <c:pt idx="2590">
                  <c:v>1986</c:v>
                </c:pt>
                <c:pt idx="2591">
                  <c:v>465227.5</c:v>
                </c:pt>
                <c:pt idx="2592">
                  <c:v>533958.57142857101</c:v>
                </c:pt>
                <c:pt idx="2593">
                  <c:v>276603.5</c:v>
                </c:pt>
                <c:pt idx="2594">
                  <c:v>502720.33333333302</c:v>
                </c:pt>
                <c:pt idx="2595">
                  <c:v>467848.16666666599</c:v>
                </c:pt>
                <c:pt idx="2596">
                  <c:v>1986</c:v>
                </c:pt>
                <c:pt idx="2597">
                  <c:v>277266</c:v>
                </c:pt>
                <c:pt idx="2598">
                  <c:v>437252.25</c:v>
                </c:pt>
                <c:pt idx="2599">
                  <c:v>499622.57142857101</c:v>
                </c:pt>
                <c:pt idx="2600">
                  <c:v>446025.5</c:v>
                </c:pt>
                <c:pt idx="2601">
                  <c:v>507378.71428571403</c:v>
                </c:pt>
                <c:pt idx="2602">
                  <c:v>497588.85714285698</c:v>
                </c:pt>
                <c:pt idx="2603">
                  <c:v>468786</c:v>
                </c:pt>
                <c:pt idx="2604">
                  <c:v>495161.16666666599</c:v>
                </c:pt>
                <c:pt idx="2605">
                  <c:v>282066.5</c:v>
                </c:pt>
                <c:pt idx="2606">
                  <c:v>495271.33333333302</c:v>
                </c:pt>
                <c:pt idx="2607">
                  <c:v>529591.5</c:v>
                </c:pt>
                <c:pt idx="2608">
                  <c:v>1986</c:v>
                </c:pt>
                <c:pt idx="2609">
                  <c:v>635311.44444444403</c:v>
                </c:pt>
                <c:pt idx="2610">
                  <c:v>506858.71428571403</c:v>
                </c:pt>
                <c:pt idx="2611">
                  <c:v>455808.4</c:v>
                </c:pt>
                <c:pt idx="2612">
                  <c:v>456371.25</c:v>
                </c:pt>
                <c:pt idx="2613">
                  <c:v>436093.75</c:v>
                </c:pt>
                <c:pt idx="2614">
                  <c:v>294149.5</c:v>
                </c:pt>
                <c:pt idx="2615">
                  <c:v>381716.66666666599</c:v>
                </c:pt>
                <c:pt idx="2616">
                  <c:v>551956.77777777705</c:v>
                </c:pt>
                <c:pt idx="2617">
                  <c:v>519249.85714285698</c:v>
                </c:pt>
                <c:pt idx="2618">
                  <c:v>513148.83333333302</c:v>
                </c:pt>
                <c:pt idx="2619">
                  <c:v>554655.75</c:v>
                </c:pt>
                <c:pt idx="2620">
                  <c:v>1986</c:v>
                </c:pt>
                <c:pt idx="2621">
                  <c:v>488760.5</c:v>
                </c:pt>
                <c:pt idx="2622">
                  <c:v>533674.625</c:v>
                </c:pt>
                <c:pt idx="2623">
                  <c:v>1986</c:v>
                </c:pt>
                <c:pt idx="2624">
                  <c:v>607833</c:v>
                </c:pt>
                <c:pt idx="2625">
                  <c:v>1986</c:v>
                </c:pt>
                <c:pt idx="2626">
                  <c:v>513621.85714285698</c:v>
                </c:pt>
                <c:pt idx="2627">
                  <c:v>446687.75</c:v>
                </c:pt>
                <c:pt idx="2628">
                  <c:v>440728.5</c:v>
                </c:pt>
                <c:pt idx="2629">
                  <c:v>289349.5</c:v>
                </c:pt>
                <c:pt idx="2630">
                  <c:v>288521.5</c:v>
                </c:pt>
                <c:pt idx="2631">
                  <c:v>494719.5</c:v>
                </c:pt>
                <c:pt idx="2632">
                  <c:v>518729.71428571403</c:v>
                </c:pt>
                <c:pt idx="2633">
                  <c:v>422216.33333333302</c:v>
                </c:pt>
                <c:pt idx="2634">
                  <c:v>254257</c:v>
                </c:pt>
                <c:pt idx="2635">
                  <c:v>1986</c:v>
                </c:pt>
                <c:pt idx="2636">
                  <c:v>616771.66666666605</c:v>
                </c:pt>
                <c:pt idx="2637">
                  <c:v>1986</c:v>
                </c:pt>
                <c:pt idx="2638">
                  <c:v>1986</c:v>
                </c:pt>
                <c:pt idx="2639">
                  <c:v>450412.25</c:v>
                </c:pt>
                <c:pt idx="2640">
                  <c:v>515190.5</c:v>
                </c:pt>
                <c:pt idx="2641">
                  <c:v>284714.5</c:v>
                </c:pt>
                <c:pt idx="2642">
                  <c:v>480770.6</c:v>
                </c:pt>
                <c:pt idx="2643">
                  <c:v>520432.428571428</c:v>
                </c:pt>
                <c:pt idx="2644">
                  <c:v>478850.8</c:v>
                </c:pt>
                <c:pt idx="2645">
                  <c:v>528598.83333333302</c:v>
                </c:pt>
                <c:pt idx="2646">
                  <c:v>1986</c:v>
                </c:pt>
                <c:pt idx="2647">
                  <c:v>393634.66666666599</c:v>
                </c:pt>
                <c:pt idx="2648">
                  <c:v>407429.33333333302</c:v>
                </c:pt>
                <c:pt idx="2649">
                  <c:v>490085</c:v>
                </c:pt>
                <c:pt idx="2650">
                  <c:v>595252.66666666605</c:v>
                </c:pt>
                <c:pt idx="2651">
                  <c:v>1986</c:v>
                </c:pt>
                <c:pt idx="2652">
                  <c:v>557139</c:v>
                </c:pt>
                <c:pt idx="2653">
                  <c:v>451902</c:v>
                </c:pt>
                <c:pt idx="2654">
                  <c:v>520621.428571428</c:v>
                </c:pt>
                <c:pt idx="2655">
                  <c:v>596576.44444444403</c:v>
                </c:pt>
                <c:pt idx="2656">
                  <c:v>433362.25</c:v>
                </c:pt>
                <c:pt idx="2657">
                  <c:v>462247.75</c:v>
                </c:pt>
                <c:pt idx="2658">
                  <c:v>497974.83333333302</c:v>
                </c:pt>
                <c:pt idx="2659">
                  <c:v>412395</c:v>
                </c:pt>
                <c:pt idx="2660">
                  <c:v>401249</c:v>
                </c:pt>
                <c:pt idx="2661">
                  <c:v>1986</c:v>
                </c:pt>
                <c:pt idx="2662">
                  <c:v>480440</c:v>
                </c:pt>
                <c:pt idx="2663">
                  <c:v>465310</c:v>
                </c:pt>
                <c:pt idx="2664">
                  <c:v>449915.5</c:v>
                </c:pt>
                <c:pt idx="2665">
                  <c:v>471368.4</c:v>
                </c:pt>
                <c:pt idx="2666">
                  <c:v>419209.75</c:v>
                </c:pt>
                <c:pt idx="2667">
                  <c:v>430879.5</c:v>
                </c:pt>
                <c:pt idx="2668">
                  <c:v>468653.8</c:v>
                </c:pt>
                <c:pt idx="2669">
                  <c:v>548324.375</c:v>
                </c:pt>
                <c:pt idx="2670">
                  <c:v>390214</c:v>
                </c:pt>
                <c:pt idx="2671">
                  <c:v>596393</c:v>
                </c:pt>
                <c:pt idx="2672">
                  <c:v>444701.5</c:v>
                </c:pt>
                <c:pt idx="2673">
                  <c:v>567939.83333333302</c:v>
                </c:pt>
                <c:pt idx="2674">
                  <c:v>513190.125</c:v>
                </c:pt>
                <c:pt idx="2675">
                  <c:v>393193.33333333302</c:v>
                </c:pt>
                <c:pt idx="2676">
                  <c:v>445694.25</c:v>
                </c:pt>
                <c:pt idx="2677">
                  <c:v>406105</c:v>
                </c:pt>
                <c:pt idx="2678">
                  <c:v>512210.83333333302</c:v>
                </c:pt>
                <c:pt idx="2679">
                  <c:v>499465</c:v>
                </c:pt>
                <c:pt idx="2680">
                  <c:v>486928.6</c:v>
                </c:pt>
                <c:pt idx="2681">
                  <c:v>506251.66666666599</c:v>
                </c:pt>
                <c:pt idx="2682">
                  <c:v>1986</c:v>
                </c:pt>
                <c:pt idx="2683">
                  <c:v>395621</c:v>
                </c:pt>
                <c:pt idx="2684">
                  <c:v>464648.25</c:v>
                </c:pt>
                <c:pt idx="2685">
                  <c:v>564085.14285714203</c:v>
                </c:pt>
                <c:pt idx="2686">
                  <c:v>522352.4</c:v>
                </c:pt>
                <c:pt idx="2687">
                  <c:v>1986</c:v>
                </c:pt>
                <c:pt idx="2688">
                  <c:v>527219</c:v>
                </c:pt>
                <c:pt idx="2689">
                  <c:v>585084.14285714203</c:v>
                </c:pt>
                <c:pt idx="2690">
                  <c:v>596208.77777777705</c:v>
                </c:pt>
                <c:pt idx="2691">
                  <c:v>487193.2</c:v>
                </c:pt>
                <c:pt idx="2692">
                  <c:v>1986</c:v>
                </c:pt>
                <c:pt idx="2693">
                  <c:v>1986</c:v>
                </c:pt>
                <c:pt idx="2694">
                  <c:v>601542.75</c:v>
                </c:pt>
                <c:pt idx="2695">
                  <c:v>503311.57142857101</c:v>
                </c:pt>
                <c:pt idx="2696">
                  <c:v>557621.83333333302</c:v>
                </c:pt>
                <c:pt idx="2697">
                  <c:v>416367.66666666599</c:v>
                </c:pt>
                <c:pt idx="2698">
                  <c:v>507189.5</c:v>
                </c:pt>
                <c:pt idx="2699">
                  <c:v>434852</c:v>
                </c:pt>
                <c:pt idx="2700">
                  <c:v>547484.85714285704</c:v>
                </c:pt>
                <c:pt idx="2701">
                  <c:v>519439</c:v>
                </c:pt>
                <c:pt idx="2702">
                  <c:v>1986</c:v>
                </c:pt>
                <c:pt idx="2703">
                  <c:v>486597.4</c:v>
                </c:pt>
                <c:pt idx="2704">
                  <c:v>502488.6</c:v>
                </c:pt>
                <c:pt idx="2705">
                  <c:v>513148.83333333302</c:v>
                </c:pt>
                <c:pt idx="2706">
                  <c:v>477526.4</c:v>
                </c:pt>
                <c:pt idx="2707">
                  <c:v>299281.5</c:v>
                </c:pt>
                <c:pt idx="2708">
                  <c:v>518501</c:v>
                </c:pt>
                <c:pt idx="2709">
                  <c:v>496662</c:v>
                </c:pt>
                <c:pt idx="2710">
                  <c:v>562201.5</c:v>
                </c:pt>
                <c:pt idx="2711">
                  <c:v>518313.4</c:v>
                </c:pt>
                <c:pt idx="2712">
                  <c:v>501959.2</c:v>
                </c:pt>
                <c:pt idx="2713">
                  <c:v>1986</c:v>
                </c:pt>
                <c:pt idx="2714">
                  <c:v>1986</c:v>
                </c:pt>
                <c:pt idx="2715">
                  <c:v>451902</c:v>
                </c:pt>
                <c:pt idx="2716">
                  <c:v>447764</c:v>
                </c:pt>
                <c:pt idx="2717">
                  <c:v>541762.14285714203</c:v>
                </c:pt>
                <c:pt idx="2718">
                  <c:v>545451.14285714203</c:v>
                </c:pt>
                <c:pt idx="2719">
                  <c:v>407208.33333333302</c:v>
                </c:pt>
                <c:pt idx="2720">
                  <c:v>463903.25</c:v>
                </c:pt>
                <c:pt idx="2721">
                  <c:v>485504.75</c:v>
                </c:pt>
                <c:pt idx="2722">
                  <c:v>1986</c:v>
                </c:pt>
                <c:pt idx="2723">
                  <c:v>586851.875</c:v>
                </c:pt>
                <c:pt idx="2724">
                  <c:v>606650.57142857101</c:v>
                </c:pt>
                <c:pt idx="2725">
                  <c:v>515267.6</c:v>
                </c:pt>
                <c:pt idx="2726">
                  <c:v>1986</c:v>
                </c:pt>
                <c:pt idx="2727">
                  <c:v>486730</c:v>
                </c:pt>
                <c:pt idx="2728">
                  <c:v>517728.16666666599</c:v>
                </c:pt>
                <c:pt idx="2729">
                  <c:v>554918</c:v>
                </c:pt>
                <c:pt idx="2730">
                  <c:v>466965.25</c:v>
                </c:pt>
                <c:pt idx="2731">
                  <c:v>571636.88888888794</c:v>
                </c:pt>
                <c:pt idx="2732">
                  <c:v>555010</c:v>
                </c:pt>
                <c:pt idx="2733">
                  <c:v>576855.14285714203</c:v>
                </c:pt>
                <c:pt idx="2734">
                  <c:v>569098.5</c:v>
                </c:pt>
                <c:pt idx="2735">
                  <c:v>540296.4</c:v>
                </c:pt>
                <c:pt idx="2736">
                  <c:v>530893.6</c:v>
                </c:pt>
                <c:pt idx="2737">
                  <c:v>538806.16666666605</c:v>
                </c:pt>
                <c:pt idx="2738">
                  <c:v>557787.16666666605</c:v>
                </c:pt>
                <c:pt idx="2739">
                  <c:v>541099.85714285704</c:v>
                </c:pt>
                <c:pt idx="2740">
                  <c:v>558026.33333333302</c:v>
                </c:pt>
                <c:pt idx="2741">
                  <c:v>1986</c:v>
                </c:pt>
                <c:pt idx="2742">
                  <c:v>538861.5</c:v>
                </c:pt>
                <c:pt idx="2743">
                  <c:v>539137.33333333302</c:v>
                </c:pt>
                <c:pt idx="2744">
                  <c:v>462413.5</c:v>
                </c:pt>
                <c:pt idx="2745">
                  <c:v>554532.14285714203</c:v>
                </c:pt>
                <c:pt idx="2746">
                  <c:v>530419.33333333302</c:v>
                </c:pt>
                <c:pt idx="2747">
                  <c:v>518169.83333333302</c:v>
                </c:pt>
                <c:pt idx="2748">
                  <c:v>554035.33333333302</c:v>
                </c:pt>
                <c:pt idx="2749">
                  <c:v>1986</c:v>
                </c:pt>
                <c:pt idx="2750">
                  <c:v>483518.75</c:v>
                </c:pt>
                <c:pt idx="2751">
                  <c:v>414602.33333333302</c:v>
                </c:pt>
                <c:pt idx="2752">
                  <c:v>589624.57142857101</c:v>
                </c:pt>
                <c:pt idx="2753">
                  <c:v>1986</c:v>
                </c:pt>
                <c:pt idx="2754">
                  <c:v>551694.28571428498</c:v>
                </c:pt>
                <c:pt idx="2755">
                  <c:v>584705.85714285704</c:v>
                </c:pt>
                <c:pt idx="2756">
                  <c:v>507057.2</c:v>
                </c:pt>
                <c:pt idx="2757">
                  <c:v>510831.33333333302</c:v>
                </c:pt>
                <c:pt idx="2758">
                  <c:v>1986</c:v>
                </c:pt>
                <c:pt idx="2759">
                  <c:v>535164.66666666605</c:v>
                </c:pt>
                <c:pt idx="2760">
                  <c:v>551759.25</c:v>
                </c:pt>
                <c:pt idx="2761">
                  <c:v>483104.75</c:v>
                </c:pt>
                <c:pt idx="2762">
                  <c:v>499575.2</c:v>
                </c:pt>
                <c:pt idx="2763">
                  <c:v>529316.16666666605</c:v>
                </c:pt>
                <c:pt idx="2764">
                  <c:v>1986</c:v>
                </c:pt>
                <c:pt idx="2765">
                  <c:v>546321.19999999995</c:v>
                </c:pt>
                <c:pt idx="2766">
                  <c:v>548175</c:v>
                </c:pt>
                <c:pt idx="2767">
                  <c:v>460619.66666666599</c:v>
                </c:pt>
                <c:pt idx="2768">
                  <c:v>310372</c:v>
                </c:pt>
                <c:pt idx="2769">
                  <c:v>448922.5</c:v>
                </c:pt>
                <c:pt idx="2770">
                  <c:v>1986</c:v>
                </c:pt>
                <c:pt idx="2771">
                  <c:v>553428.55555555504</c:v>
                </c:pt>
                <c:pt idx="2772">
                  <c:v>316993.5</c:v>
                </c:pt>
                <c:pt idx="2773">
                  <c:v>577564.42857142806</c:v>
                </c:pt>
                <c:pt idx="2774">
                  <c:v>614927.14285714203</c:v>
                </c:pt>
                <c:pt idx="2775">
                  <c:v>311365.5</c:v>
                </c:pt>
                <c:pt idx="2776">
                  <c:v>415374.66666666599</c:v>
                </c:pt>
                <c:pt idx="2777">
                  <c:v>1986</c:v>
                </c:pt>
                <c:pt idx="2778">
                  <c:v>434245.33333333302</c:v>
                </c:pt>
                <c:pt idx="2779">
                  <c:v>494940.4</c:v>
                </c:pt>
                <c:pt idx="2780">
                  <c:v>577469.71428571397</c:v>
                </c:pt>
                <c:pt idx="2781">
                  <c:v>564187.66666666605</c:v>
                </c:pt>
                <c:pt idx="2782">
                  <c:v>558882.85714285704</c:v>
                </c:pt>
                <c:pt idx="2783">
                  <c:v>419237</c:v>
                </c:pt>
                <c:pt idx="2784">
                  <c:v>464813.25</c:v>
                </c:pt>
                <c:pt idx="2785">
                  <c:v>537448.80000000005</c:v>
                </c:pt>
                <c:pt idx="2786">
                  <c:v>494278</c:v>
                </c:pt>
                <c:pt idx="2787">
                  <c:v>411843.33333333302</c:v>
                </c:pt>
                <c:pt idx="2788">
                  <c:v>558646.71428571397</c:v>
                </c:pt>
                <c:pt idx="2789">
                  <c:v>522551.2</c:v>
                </c:pt>
                <c:pt idx="2790">
                  <c:v>478055.75</c:v>
                </c:pt>
                <c:pt idx="2791">
                  <c:v>409305</c:v>
                </c:pt>
                <c:pt idx="2792">
                  <c:v>428176</c:v>
                </c:pt>
                <c:pt idx="2793">
                  <c:v>553141</c:v>
                </c:pt>
                <c:pt idx="2794">
                  <c:v>1986</c:v>
                </c:pt>
                <c:pt idx="2795">
                  <c:v>1986</c:v>
                </c:pt>
                <c:pt idx="2796">
                  <c:v>615589.71428571397</c:v>
                </c:pt>
                <c:pt idx="2797">
                  <c:v>473421.25</c:v>
                </c:pt>
                <c:pt idx="2798">
                  <c:v>540461.66666666605</c:v>
                </c:pt>
                <c:pt idx="2799">
                  <c:v>585179</c:v>
                </c:pt>
                <c:pt idx="2800">
                  <c:v>1986</c:v>
                </c:pt>
                <c:pt idx="2801">
                  <c:v>487657</c:v>
                </c:pt>
                <c:pt idx="2802">
                  <c:v>543992.83333333302</c:v>
                </c:pt>
                <c:pt idx="2803">
                  <c:v>310041</c:v>
                </c:pt>
                <c:pt idx="2804">
                  <c:v>588915.14285714203</c:v>
                </c:pt>
                <c:pt idx="2805">
                  <c:v>318152</c:v>
                </c:pt>
                <c:pt idx="2806">
                  <c:v>431927.66666666599</c:v>
                </c:pt>
                <c:pt idx="2807">
                  <c:v>476069.5</c:v>
                </c:pt>
                <c:pt idx="2808">
                  <c:v>464151.5</c:v>
                </c:pt>
                <c:pt idx="2809">
                  <c:v>491381.25</c:v>
                </c:pt>
                <c:pt idx="2810">
                  <c:v>316331.5</c:v>
                </c:pt>
                <c:pt idx="2811">
                  <c:v>591185.42857142806</c:v>
                </c:pt>
                <c:pt idx="2812">
                  <c:v>483767</c:v>
                </c:pt>
                <c:pt idx="2813">
                  <c:v>288853</c:v>
                </c:pt>
                <c:pt idx="2814">
                  <c:v>568312.125</c:v>
                </c:pt>
                <c:pt idx="2815">
                  <c:v>592107.66666666605</c:v>
                </c:pt>
                <c:pt idx="2816">
                  <c:v>554586.83333333302</c:v>
                </c:pt>
                <c:pt idx="2817">
                  <c:v>480290.5</c:v>
                </c:pt>
                <c:pt idx="2818">
                  <c:v>538243.4</c:v>
                </c:pt>
                <c:pt idx="2819">
                  <c:v>534204.4</c:v>
                </c:pt>
                <c:pt idx="2820">
                  <c:v>481532.5</c:v>
                </c:pt>
                <c:pt idx="2821">
                  <c:v>550834.83333333302</c:v>
                </c:pt>
                <c:pt idx="2822">
                  <c:v>707740.55555555504</c:v>
                </c:pt>
                <c:pt idx="2823">
                  <c:v>532350.5</c:v>
                </c:pt>
                <c:pt idx="2824">
                  <c:v>481035.5</c:v>
                </c:pt>
                <c:pt idx="2825">
                  <c:v>606563.83333333302</c:v>
                </c:pt>
                <c:pt idx="2826">
                  <c:v>528112.80000000005</c:v>
                </c:pt>
                <c:pt idx="2827">
                  <c:v>515996.2</c:v>
                </c:pt>
                <c:pt idx="2828">
                  <c:v>317324.5</c:v>
                </c:pt>
                <c:pt idx="2829">
                  <c:v>486001.5</c:v>
                </c:pt>
                <c:pt idx="2830">
                  <c:v>586787.14285714203</c:v>
                </c:pt>
                <c:pt idx="2831">
                  <c:v>573270</c:v>
                </c:pt>
                <c:pt idx="2832">
                  <c:v>498168</c:v>
                </c:pt>
                <c:pt idx="2833">
                  <c:v>1986</c:v>
                </c:pt>
                <c:pt idx="2834">
                  <c:v>431928</c:v>
                </c:pt>
                <c:pt idx="2835">
                  <c:v>514605.2</c:v>
                </c:pt>
                <c:pt idx="2836">
                  <c:v>1986</c:v>
                </c:pt>
                <c:pt idx="2837">
                  <c:v>547082.83333333302</c:v>
                </c:pt>
                <c:pt idx="2838">
                  <c:v>600673.875</c:v>
                </c:pt>
                <c:pt idx="2839">
                  <c:v>523213</c:v>
                </c:pt>
                <c:pt idx="2840">
                  <c:v>503989.33333333302</c:v>
                </c:pt>
                <c:pt idx="2841">
                  <c:v>528709</c:v>
                </c:pt>
                <c:pt idx="2842">
                  <c:v>505534.25</c:v>
                </c:pt>
                <c:pt idx="2843">
                  <c:v>487905.25</c:v>
                </c:pt>
                <c:pt idx="2844">
                  <c:v>368639.5</c:v>
                </c:pt>
                <c:pt idx="2845">
                  <c:v>574915.71428571397</c:v>
                </c:pt>
                <c:pt idx="2846">
                  <c:v>557125</c:v>
                </c:pt>
                <c:pt idx="2847">
                  <c:v>328084</c:v>
                </c:pt>
                <c:pt idx="2848">
                  <c:v>475656</c:v>
                </c:pt>
                <c:pt idx="2849">
                  <c:v>564629.33333333302</c:v>
                </c:pt>
                <c:pt idx="2850">
                  <c:v>457199.33333333302</c:v>
                </c:pt>
                <c:pt idx="2851">
                  <c:v>489974.5</c:v>
                </c:pt>
                <c:pt idx="2852">
                  <c:v>312524</c:v>
                </c:pt>
                <c:pt idx="2853">
                  <c:v>316331.5</c:v>
                </c:pt>
                <c:pt idx="2854">
                  <c:v>561374</c:v>
                </c:pt>
                <c:pt idx="2855">
                  <c:v>1986</c:v>
                </c:pt>
                <c:pt idx="2856">
                  <c:v>1986</c:v>
                </c:pt>
                <c:pt idx="2857">
                  <c:v>666652</c:v>
                </c:pt>
                <c:pt idx="2858">
                  <c:v>317821</c:v>
                </c:pt>
                <c:pt idx="2859">
                  <c:v>612651.88888888794</c:v>
                </c:pt>
                <c:pt idx="2860">
                  <c:v>514804</c:v>
                </c:pt>
                <c:pt idx="2861">
                  <c:v>542448</c:v>
                </c:pt>
                <c:pt idx="2862">
                  <c:v>480290.75</c:v>
                </c:pt>
                <c:pt idx="2863">
                  <c:v>537978.80000000005</c:v>
                </c:pt>
                <c:pt idx="2864">
                  <c:v>440646</c:v>
                </c:pt>
                <c:pt idx="2865">
                  <c:v>528178.80000000005</c:v>
                </c:pt>
                <c:pt idx="2866">
                  <c:v>325435.5</c:v>
                </c:pt>
                <c:pt idx="2867">
                  <c:v>492291.75</c:v>
                </c:pt>
                <c:pt idx="2868">
                  <c:v>588341.625</c:v>
                </c:pt>
                <c:pt idx="2869">
                  <c:v>1986</c:v>
                </c:pt>
                <c:pt idx="2870">
                  <c:v>590470.77777777705</c:v>
                </c:pt>
                <c:pt idx="2871">
                  <c:v>450136.33333333302</c:v>
                </c:pt>
                <c:pt idx="2872">
                  <c:v>322952.5</c:v>
                </c:pt>
                <c:pt idx="2873">
                  <c:v>536433.33333333302</c:v>
                </c:pt>
                <c:pt idx="2874">
                  <c:v>517866.75</c:v>
                </c:pt>
                <c:pt idx="2875">
                  <c:v>537647.6</c:v>
                </c:pt>
                <c:pt idx="2876">
                  <c:v>1986</c:v>
                </c:pt>
                <c:pt idx="2877">
                  <c:v>584327.33333333302</c:v>
                </c:pt>
                <c:pt idx="2878">
                  <c:v>538640.80000000005</c:v>
                </c:pt>
                <c:pt idx="2879">
                  <c:v>584753.42857142806</c:v>
                </c:pt>
                <c:pt idx="2880">
                  <c:v>522551</c:v>
                </c:pt>
                <c:pt idx="2881">
                  <c:v>534668</c:v>
                </c:pt>
                <c:pt idx="2882">
                  <c:v>596009.28571428498</c:v>
                </c:pt>
                <c:pt idx="2883">
                  <c:v>1986</c:v>
                </c:pt>
                <c:pt idx="2884">
                  <c:v>1986</c:v>
                </c:pt>
                <c:pt idx="2885">
                  <c:v>546822.71428571397</c:v>
                </c:pt>
                <c:pt idx="2886">
                  <c:v>566979.4</c:v>
                </c:pt>
                <c:pt idx="2887">
                  <c:v>534254</c:v>
                </c:pt>
                <c:pt idx="2888">
                  <c:v>462827</c:v>
                </c:pt>
                <c:pt idx="2889">
                  <c:v>1986</c:v>
                </c:pt>
                <c:pt idx="2890">
                  <c:v>571368.71428571397</c:v>
                </c:pt>
                <c:pt idx="2891">
                  <c:v>1986</c:v>
                </c:pt>
                <c:pt idx="2892">
                  <c:v>596025.16666666605</c:v>
                </c:pt>
                <c:pt idx="2893">
                  <c:v>639573.875</c:v>
                </c:pt>
                <c:pt idx="2894">
                  <c:v>326925.5</c:v>
                </c:pt>
                <c:pt idx="2895">
                  <c:v>439321.33333333302</c:v>
                </c:pt>
                <c:pt idx="2896">
                  <c:v>549896.66666666605</c:v>
                </c:pt>
                <c:pt idx="2897">
                  <c:v>492788.5</c:v>
                </c:pt>
                <c:pt idx="2898">
                  <c:v>391151.5</c:v>
                </c:pt>
                <c:pt idx="2899">
                  <c:v>426630.66666666599</c:v>
                </c:pt>
                <c:pt idx="2900">
                  <c:v>552876.6</c:v>
                </c:pt>
                <c:pt idx="2901">
                  <c:v>320469.5</c:v>
                </c:pt>
                <c:pt idx="2902">
                  <c:v>1986</c:v>
                </c:pt>
                <c:pt idx="2903">
                  <c:v>429831</c:v>
                </c:pt>
                <c:pt idx="2904">
                  <c:v>525199.19999999995</c:v>
                </c:pt>
                <c:pt idx="2905">
                  <c:v>495354</c:v>
                </c:pt>
                <c:pt idx="2906">
                  <c:v>585693.125</c:v>
                </c:pt>
                <c:pt idx="2907">
                  <c:v>438769.66666666599</c:v>
                </c:pt>
                <c:pt idx="2908">
                  <c:v>327918.5</c:v>
                </c:pt>
                <c:pt idx="2909">
                  <c:v>578947.875</c:v>
                </c:pt>
                <c:pt idx="2910">
                  <c:v>581442.71428571397</c:v>
                </c:pt>
                <c:pt idx="2911">
                  <c:v>566836.5</c:v>
                </c:pt>
                <c:pt idx="2912">
                  <c:v>1986</c:v>
                </c:pt>
                <c:pt idx="2913">
                  <c:v>1986</c:v>
                </c:pt>
                <c:pt idx="2914">
                  <c:v>556076.66666666605</c:v>
                </c:pt>
                <c:pt idx="2915">
                  <c:v>1986</c:v>
                </c:pt>
                <c:pt idx="2916">
                  <c:v>582625</c:v>
                </c:pt>
                <c:pt idx="2917">
                  <c:v>455433.33333333302</c:v>
                </c:pt>
                <c:pt idx="2918">
                  <c:v>551088.80000000005</c:v>
                </c:pt>
                <c:pt idx="2919">
                  <c:v>546321.19999999995</c:v>
                </c:pt>
                <c:pt idx="2920">
                  <c:v>583618</c:v>
                </c:pt>
                <c:pt idx="2921">
                  <c:v>543772.16666666605</c:v>
                </c:pt>
                <c:pt idx="2922">
                  <c:v>315669</c:v>
                </c:pt>
                <c:pt idx="2923">
                  <c:v>547049.6</c:v>
                </c:pt>
                <c:pt idx="2924">
                  <c:v>580118.42857142806</c:v>
                </c:pt>
                <c:pt idx="2925">
                  <c:v>540560.80000000005</c:v>
                </c:pt>
                <c:pt idx="2926">
                  <c:v>567057</c:v>
                </c:pt>
                <c:pt idx="2927">
                  <c:v>1986</c:v>
                </c:pt>
                <c:pt idx="2928">
                  <c:v>487325.75</c:v>
                </c:pt>
                <c:pt idx="2929">
                  <c:v>614178.33333333302</c:v>
                </c:pt>
                <c:pt idx="2930">
                  <c:v>696132.14285714203</c:v>
                </c:pt>
                <c:pt idx="2931">
                  <c:v>531489.6</c:v>
                </c:pt>
                <c:pt idx="2932">
                  <c:v>438659.33333333302</c:v>
                </c:pt>
                <c:pt idx="2933">
                  <c:v>505037.5</c:v>
                </c:pt>
                <c:pt idx="2934">
                  <c:v>440756.33333333302</c:v>
                </c:pt>
                <c:pt idx="2935">
                  <c:v>550360.6</c:v>
                </c:pt>
                <c:pt idx="2936">
                  <c:v>552743.80000000005</c:v>
                </c:pt>
                <c:pt idx="2937">
                  <c:v>325601</c:v>
                </c:pt>
                <c:pt idx="2938">
                  <c:v>566715</c:v>
                </c:pt>
                <c:pt idx="2939">
                  <c:v>471103.66666666599</c:v>
                </c:pt>
                <c:pt idx="2940">
                  <c:v>326925.5</c:v>
                </c:pt>
                <c:pt idx="2941">
                  <c:v>580409.83333333302</c:v>
                </c:pt>
                <c:pt idx="2942">
                  <c:v>531357.19999999995</c:v>
                </c:pt>
                <c:pt idx="2943">
                  <c:v>1986</c:v>
                </c:pt>
                <c:pt idx="2944">
                  <c:v>338016</c:v>
                </c:pt>
                <c:pt idx="2945">
                  <c:v>1986</c:v>
                </c:pt>
                <c:pt idx="2946">
                  <c:v>601947.44444444403</c:v>
                </c:pt>
                <c:pt idx="2947">
                  <c:v>611750.83333333302</c:v>
                </c:pt>
                <c:pt idx="2948">
                  <c:v>1986</c:v>
                </c:pt>
                <c:pt idx="2949">
                  <c:v>580244.5</c:v>
                </c:pt>
                <c:pt idx="2950">
                  <c:v>565787.83333333302</c:v>
                </c:pt>
                <c:pt idx="2951">
                  <c:v>323449</c:v>
                </c:pt>
                <c:pt idx="2952">
                  <c:v>558570.6</c:v>
                </c:pt>
                <c:pt idx="2953">
                  <c:v>639520.57142857101</c:v>
                </c:pt>
                <c:pt idx="2954">
                  <c:v>589009.71428571397</c:v>
                </c:pt>
                <c:pt idx="2955">
                  <c:v>1986</c:v>
                </c:pt>
                <c:pt idx="2956">
                  <c:v>501892.75</c:v>
                </c:pt>
                <c:pt idx="2957">
                  <c:v>601156.5</c:v>
                </c:pt>
                <c:pt idx="2958">
                  <c:v>619972.16666666605</c:v>
                </c:pt>
                <c:pt idx="2959">
                  <c:v>531605.5</c:v>
                </c:pt>
                <c:pt idx="2960">
                  <c:v>617764.85714285704</c:v>
                </c:pt>
                <c:pt idx="2961">
                  <c:v>1986</c:v>
                </c:pt>
                <c:pt idx="2962">
                  <c:v>597694.25</c:v>
                </c:pt>
                <c:pt idx="2963">
                  <c:v>533261</c:v>
                </c:pt>
                <c:pt idx="2964">
                  <c:v>612562.28571428498</c:v>
                </c:pt>
                <c:pt idx="2965">
                  <c:v>541703</c:v>
                </c:pt>
                <c:pt idx="2966">
                  <c:v>518942.5</c:v>
                </c:pt>
                <c:pt idx="2967">
                  <c:v>610670.57142857101</c:v>
                </c:pt>
                <c:pt idx="2968">
                  <c:v>1986</c:v>
                </c:pt>
                <c:pt idx="2969">
                  <c:v>1986</c:v>
                </c:pt>
                <c:pt idx="2970">
                  <c:v>1986</c:v>
                </c:pt>
                <c:pt idx="2971">
                  <c:v>600963.5</c:v>
                </c:pt>
                <c:pt idx="2972">
                  <c:v>606082.85714285704</c:v>
                </c:pt>
                <c:pt idx="2973">
                  <c:v>1986</c:v>
                </c:pt>
                <c:pt idx="2974">
                  <c:v>471324.33333333302</c:v>
                </c:pt>
                <c:pt idx="2975">
                  <c:v>596576.83333333302</c:v>
                </c:pt>
                <c:pt idx="2976">
                  <c:v>599666.66666666605</c:v>
                </c:pt>
                <c:pt idx="2977">
                  <c:v>341989</c:v>
                </c:pt>
                <c:pt idx="2978">
                  <c:v>599446</c:v>
                </c:pt>
                <c:pt idx="2979">
                  <c:v>325435.5</c:v>
                </c:pt>
                <c:pt idx="2980">
                  <c:v>529039.75</c:v>
                </c:pt>
                <c:pt idx="2981">
                  <c:v>459626.66666666599</c:v>
                </c:pt>
                <c:pt idx="2982">
                  <c:v>652030</c:v>
                </c:pt>
                <c:pt idx="2983">
                  <c:v>343313</c:v>
                </c:pt>
                <c:pt idx="2984">
                  <c:v>559630.19999999995</c:v>
                </c:pt>
                <c:pt idx="2985">
                  <c:v>324276.5</c:v>
                </c:pt>
                <c:pt idx="2986">
                  <c:v>556253.6</c:v>
                </c:pt>
                <c:pt idx="2987">
                  <c:v>1986</c:v>
                </c:pt>
                <c:pt idx="2988">
                  <c:v>493450.5</c:v>
                </c:pt>
                <c:pt idx="2989">
                  <c:v>327753</c:v>
                </c:pt>
                <c:pt idx="2990">
                  <c:v>640939.33333333302</c:v>
                </c:pt>
                <c:pt idx="2991">
                  <c:v>349272</c:v>
                </c:pt>
                <c:pt idx="2992">
                  <c:v>653225.44444444403</c:v>
                </c:pt>
                <c:pt idx="2993">
                  <c:v>615353</c:v>
                </c:pt>
                <c:pt idx="2994">
                  <c:v>591335</c:v>
                </c:pt>
                <c:pt idx="2995">
                  <c:v>1986</c:v>
                </c:pt>
                <c:pt idx="2996">
                  <c:v>559166.6</c:v>
                </c:pt>
                <c:pt idx="2997">
                  <c:v>574395.6</c:v>
                </c:pt>
                <c:pt idx="2998">
                  <c:v>673825.11111111101</c:v>
                </c:pt>
                <c:pt idx="2999">
                  <c:v>458744</c:v>
                </c:pt>
                <c:pt idx="3000">
                  <c:v>1986</c:v>
                </c:pt>
                <c:pt idx="3001">
                  <c:v>1986</c:v>
                </c:pt>
                <c:pt idx="3002">
                  <c:v>609422</c:v>
                </c:pt>
                <c:pt idx="3003">
                  <c:v>539744.33333333302</c:v>
                </c:pt>
                <c:pt idx="3004">
                  <c:v>505948.25</c:v>
                </c:pt>
                <c:pt idx="3005">
                  <c:v>334870.5</c:v>
                </c:pt>
                <c:pt idx="3006">
                  <c:v>329243</c:v>
                </c:pt>
                <c:pt idx="3007">
                  <c:v>674873.375</c:v>
                </c:pt>
                <c:pt idx="3008">
                  <c:v>586512.6</c:v>
                </c:pt>
                <c:pt idx="3009">
                  <c:v>568215.5</c:v>
                </c:pt>
                <c:pt idx="3010">
                  <c:v>522335.75</c:v>
                </c:pt>
                <c:pt idx="3011">
                  <c:v>626278.14285714203</c:v>
                </c:pt>
                <c:pt idx="3012">
                  <c:v>476069.66666666599</c:v>
                </c:pt>
                <c:pt idx="3013">
                  <c:v>633490.5</c:v>
                </c:pt>
                <c:pt idx="3014">
                  <c:v>632662.57142857101</c:v>
                </c:pt>
                <c:pt idx="3015">
                  <c:v>843178.125</c:v>
                </c:pt>
                <c:pt idx="3016">
                  <c:v>604522.5</c:v>
                </c:pt>
                <c:pt idx="3017">
                  <c:v>882243.375</c:v>
                </c:pt>
                <c:pt idx="3018">
                  <c:v>601984</c:v>
                </c:pt>
                <c:pt idx="3019">
                  <c:v>580222.19999999995</c:v>
                </c:pt>
                <c:pt idx="3020">
                  <c:v>611805.75</c:v>
                </c:pt>
                <c:pt idx="3021">
                  <c:v>643256.5</c:v>
                </c:pt>
                <c:pt idx="3022">
                  <c:v>1986</c:v>
                </c:pt>
                <c:pt idx="3023">
                  <c:v>1986</c:v>
                </c:pt>
                <c:pt idx="3024">
                  <c:v>595363.33333333302</c:v>
                </c:pt>
                <c:pt idx="3025">
                  <c:v>682984.5</c:v>
                </c:pt>
                <c:pt idx="3026">
                  <c:v>715759.75</c:v>
                </c:pt>
                <c:pt idx="3027">
                  <c:v>837315.66666666605</c:v>
                </c:pt>
                <c:pt idx="3028">
                  <c:v>678459.66666666605</c:v>
                </c:pt>
                <c:pt idx="3029">
                  <c:v>507079</c:v>
                </c:pt>
                <c:pt idx="3030">
                  <c:v>545593</c:v>
                </c:pt>
                <c:pt idx="3031">
                  <c:v>902355.5</c:v>
                </c:pt>
                <c:pt idx="3032">
                  <c:v>649630</c:v>
                </c:pt>
                <c:pt idx="3033">
                  <c:v>619751.33333333302</c:v>
                </c:pt>
                <c:pt idx="3034">
                  <c:v>1986</c:v>
                </c:pt>
                <c:pt idx="3035">
                  <c:v>474635</c:v>
                </c:pt>
                <c:pt idx="3036">
                  <c:v>671965</c:v>
                </c:pt>
                <c:pt idx="3037">
                  <c:v>622675.66666666605</c:v>
                </c:pt>
                <c:pt idx="3038">
                  <c:v>733107.6</c:v>
                </c:pt>
                <c:pt idx="3039">
                  <c:v>537757.66666666605</c:v>
                </c:pt>
                <c:pt idx="3040">
                  <c:v>592604.19999999995</c:v>
                </c:pt>
                <c:pt idx="3041">
                  <c:v>617301.4</c:v>
                </c:pt>
                <c:pt idx="3042">
                  <c:v>1986</c:v>
                </c:pt>
                <c:pt idx="3043">
                  <c:v>664169</c:v>
                </c:pt>
                <c:pt idx="3044">
                  <c:v>382875</c:v>
                </c:pt>
                <c:pt idx="3045">
                  <c:v>574925.4</c:v>
                </c:pt>
                <c:pt idx="3046">
                  <c:v>672169.77777777705</c:v>
                </c:pt>
                <c:pt idx="3047">
                  <c:v>352086.5</c:v>
                </c:pt>
                <c:pt idx="3048">
                  <c:v>1986</c:v>
                </c:pt>
                <c:pt idx="3049">
                  <c:v>629131.33333333302</c:v>
                </c:pt>
                <c:pt idx="3050">
                  <c:v>536240.5</c:v>
                </c:pt>
                <c:pt idx="3051">
                  <c:v>540378.75</c:v>
                </c:pt>
                <c:pt idx="3052">
                  <c:v>633987.125</c:v>
                </c:pt>
                <c:pt idx="3053">
                  <c:v>1986</c:v>
                </c:pt>
                <c:pt idx="3054">
                  <c:v>563139.6</c:v>
                </c:pt>
                <c:pt idx="3055">
                  <c:v>540792.25</c:v>
                </c:pt>
                <c:pt idx="3056">
                  <c:v>355065.5</c:v>
                </c:pt>
                <c:pt idx="3057">
                  <c:v>627413.14285714203</c:v>
                </c:pt>
                <c:pt idx="3058">
                  <c:v>603529.4</c:v>
                </c:pt>
                <c:pt idx="3059">
                  <c:v>353741.5</c:v>
                </c:pt>
                <c:pt idx="3060">
                  <c:v>603474</c:v>
                </c:pt>
                <c:pt idx="3061">
                  <c:v>358542</c:v>
                </c:pt>
                <c:pt idx="3062">
                  <c:v>674997.75</c:v>
                </c:pt>
                <c:pt idx="3063">
                  <c:v>654323.85714285704</c:v>
                </c:pt>
                <c:pt idx="3064">
                  <c:v>673383.6</c:v>
                </c:pt>
                <c:pt idx="3065">
                  <c:v>535909.5</c:v>
                </c:pt>
                <c:pt idx="3066">
                  <c:v>634594</c:v>
                </c:pt>
                <c:pt idx="3067">
                  <c:v>632000.80000000005</c:v>
                </c:pt>
                <c:pt idx="3068">
                  <c:v>665989.66666666605</c:v>
                </c:pt>
                <c:pt idx="3069">
                  <c:v>592074.19999999995</c:v>
                </c:pt>
                <c:pt idx="3070">
                  <c:v>1986</c:v>
                </c:pt>
                <c:pt idx="3071">
                  <c:v>478056</c:v>
                </c:pt>
                <c:pt idx="3072">
                  <c:v>486884.33333333302</c:v>
                </c:pt>
                <c:pt idx="3073">
                  <c:v>644305.16666666605</c:v>
                </c:pt>
                <c:pt idx="3074">
                  <c:v>603749.66666666605</c:v>
                </c:pt>
                <c:pt idx="3075">
                  <c:v>691481.66666666605</c:v>
                </c:pt>
                <c:pt idx="3076">
                  <c:v>553538.66666666605</c:v>
                </c:pt>
                <c:pt idx="3077">
                  <c:v>754560.2</c:v>
                </c:pt>
                <c:pt idx="3078">
                  <c:v>606012.25</c:v>
                </c:pt>
                <c:pt idx="3079">
                  <c:v>819449.2</c:v>
                </c:pt>
                <c:pt idx="3080">
                  <c:v>416478</c:v>
                </c:pt>
                <c:pt idx="3081">
                  <c:v>653519.33333333302</c:v>
                </c:pt>
                <c:pt idx="3082">
                  <c:v>867198</c:v>
                </c:pt>
                <c:pt idx="3083">
                  <c:v>921416.6</c:v>
                </c:pt>
                <c:pt idx="3084">
                  <c:v>1004258.14285714</c:v>
                </c:pt>
                <c:pt idx="3085">
                  <c:v>930951.125</c:v>
                </c:pt>
                <c:pt idx="3086">
                  <c:v>534502.5</c:v>
                </c:pt>
                <c:pt idx="3087">
                  <c:v>400090.5</c:v>
                </c:pt>
                <c:pt idx="3088">
                  <c:v>885529.59999999998</c:v>
                </c:pt>
                <c:pt idx="3089">
                  <c:v>925853.2</c:v>
                </c:pt>
                <c:pt idx="3090">
                  <c:v>543606.5</c:v>
                </c:pt>
                <c:pt idx="3091">
                  <c:v>647230</c:v>
                </c:pt>
                <c:pt idx="3092">
                  <c:v>829149.25</c:v>
                </c:pt>
                <c:pt idx="3093">
                  <c:v>1078895.375</c:v>
                </c:pt>
                <c:pt idx="3094">
                  <c:v>871690.8</c:v>
                </c:pt>
                <c:pt idx="3095">
                  <c:v>557401.33333333302</c:v>
                </c:pt>
                <c:pt idx="3096">
                  <c:v>789586.83333333302</c:v>
                </c:pt>
                <c:pt idx="3097">
                  <c:v>736782.25</c:v>
                </c:pt>
                <c:pt idx="3098">
                  <c:v>535882</c:v>
                </c:pt>
                <c:pt idx="3099">
                  <c:v>823090.8</c:v>
                </c:pt>
                <c:pt idx="3100">
                  <c:v>599060</c:v>
                </c:pt>
                <c:pt idx="3101">
                  <c:v>618261.5</c:v>
                </c:pt>
                <c:pt idx="3102">
                  <c:v>530143.33333333302</c:v>
                </c:pt>
                <c:pt idx="3103">
                  <c:v>671645.75</c:v>
                </c:pt>
                <c:pt idx="3104">
                  <c:v>796208.25</c:v>
                </c:pt>
                <c:pt idx="3105">
                  <c:v>628248.66666666605</c:v>
                </c:pt>
                <c:pt idx="3106">
                  <c:v>679121.66666666605</c:v>
                </c:pt>
                <c:pt idx="3107">
                  <c:v>635062.75</c:v>
                </c:pt>
                <c:pt idx="3108">
                  <c:v>626240</c:v>
                </c:pt>
                <c:pt idx="3109">
                  <c:v>649671.25</c:v>
                </c:pt>
                <c:pt idx="3110">
                  <c:v>490967.66666666599</c:v>
                </c:pt>
                <c:pt idx="3111">
                  <c:v>1986</c:v>
                </c:pt>
                <c:pt idx="3112">
                  <c:v>361687</c:v>
                </c:pt>
                <c:pt idx="3113">
                  <c:v>562477.25</c:v>
                </c:pt>
                <c:pt idx="3114">
                  <c:v>604798.16666666605</c:v>
                </c:pt>
                <c:pt idx="3115">
                  <c:v>1986</c:v>
                </c:pt>
                <c:pt idx="3116">
                  <c:v>476290.33333333302</c:v>
                </c:pt>
                <c:pt idx="3117">
                  <c:v>545758.25</c:v>
                </c:pt>
                <c:pt idx="3118">
                  <c:v>575802.5</c:v>
                </c:pt>
                <c:pt idx="3119">
                  <c:v>1986</c:v>
                </c:pt>
                <c:pt idx="3120">
                  <c:v>650168</c:v>
                </c:pt>
                <c:pt idx="3121">
                  <c:v>1986</c:v>
                </c:pt>
                <c:pt idx="3122">
                  <c:v>645077.75</c:v>
                </c:pt>
                <c:pt idx="3123">
                  <c:v>871874.88888888794</c:v>
                </c:pt>
                <c:pt idx="3124">
                  <c:v>644865</c:v>
                </c:pt>
                <c:pt idx="3125">
                  <c:v>678775.28571428498</c:v>
                </c:pt>
                <c:pt idx="3126">
                  <c:v>610371.33333333302</c:v>
                </c:pt>
                <c:pt idx="3127">
                  <c:v>644195</c:v>
                </c:pt>
                <c:pt idx="3128">
                  <c:v>334209</c:v>
                </c:pt>
                <c:pt idx="3129">
                  <c:v>583731.6</c:v>
                </c:pt>
                <c:pt idx="3130">
                  <c:v>627365.83333333302</c:v>
                </c:pt>
                <c:pt idx="3131">
                  <c:v>552048.75</c:v>
                </c:pt>
                <c:pt idx="3132">
                  <c:v>639891</c:v>
                </c:pt>
                <c:pt idx="3133">
                  <c:v>496595.66666666599</c:v>
                </c:pt>
                <c:pt idx="3134">
                  <c:v>555359.75</c:v>
                </c:pt>
                <c:pt idx="3135">
                  <c:v>630069.5</c:v>
                </c:pt>
                <c:pt idx="3136">
                  <c:v>635532</c:v>
                </c:pt>
                <c:pt idx="3137">
                  <c:v>741045</c:v>
                </c:pt>
                <c:pt idx="3138">
                  <c:v>608627.6</c:v>
                </c:pt>
                <c:pt idx="3139">
                  <c:v>710793.875</c:v>
                </c:pt>
                <c:pt idx="3140">
                  <c:v>372446.5</c:v>
                </c:pt>
                <c:pt idx="3141">
                  <c:v>1986</c:v>
                </c:pt>
                <c:pt idx="3142">
                  <c:v>618029.6</c:v>
                </c:pt>
                <c:pt idx="3143">
                  <c:v>607170.75</c:v>
                </c:pt>
                <c:pt idx="3144">
                  <c:v>661355.16666666605</c:v>
                </c:pt>
                <c:pt idx="3145">
                  <c:v>473090.33333333302</c:v>
                </c:pt>
                <c:pt idx="3146">
                  <c:v>393303.5</c:v>
                </c:pt>
                <c:pt idx="3147">
                  <c:v>639118.66666666605</c:v>
                </c:pt>
                <c:pt idx="3148">
                  <c:v>724947</c:v>
                </c:pt>
                <c:pt idx="3149">
                  <c:v>587969.19999999995</c:v>
                </c:pt>
                <c:pt idx="3150">
                  <c:v>568767.5</c:v>
                </c:pt>
                <c:pt idx="3151">
                  <c:v>351921</c:v>
                </c:pt>
                <c:pt idx="3152">
                  <c:v>569098.75</c:v>
                </c:pt>
                <c:pt idx="3153">
                  <c:v>589293.4</c:v>
                </c:pt>
                <c:pt idx="3154">
                  <c:v>1986</c:v>
                </c:pt>
                <c:pt idx="3155">
                  <c:v>623117.16666666605</c:v>
                </c:pt>
                <c:pt idx="3156">
                  <c:v>613792.19999999995</c:v>
                </c:pt>
                <c:pt idx="3157">
                  <c:v>638224.6</c:v>
                </c:pt>
                <c:pt idx="3158">
                  <c:v>632497.33333333302</c:v>
                </c:pt>
                <c:pt idx="3159">
                  <c:v>478166.33333333302</c:v>
                </c:pt>
                <c:pt idx="3160">
                  <c:v>580156</c:v>
                </c:pt>
                <c:pt idx="3161">
                  <c:v>628027.80000000005</c:v>
                </c:pt>
                <c:pt idx="3162">
                  <c:v>355231</c:v>
                </c:pt>
                <c:pt idx="3163">
                  <c:v>386848</c:v>
                </c:pt>
                <c:pt idx="3164">
                  <c:v>1986</c:v>
                </c:pt>
                <c:pt idx="3165">
                  <c:v>574478.25</c:v>
                </c:pt>
                <c:pt idx="3166">
                  <c:v>606575</c:v>
                </c:pt>
                <c:pt idx="3167">
                  <c:v>561897.75</c:v>
                </c:pt>
                <c:pt idx="3168">
                  <c:v>672911</c:v>
                </c:pt>
                <c:pt idx="3169">
                  <c:v>620082.16666666605</c:v>
                </c:pt>
                <c:pt idx="3170">
                  <c:v>536543.66666666605</c:v>
                </c:pt>
                <c:pt idx="3171">
                  <c:v>356059</c:v>
                </c:pt>
                <c:pt idx="3172">
                  <c:v>661985.57142857101</c:v>
                </c:pt>
                <c:pt idx="3173">
                  <c:v>340499</c:v>
                </c:pt>
                <c:pt idx="3174">
                  <c:v>636801.33333333302</c:v>
                </c:pt>
                <c:pt idx="3175">
                  <c:v>584162</c:v>
                </c:pt>
                <c:pt idx="3176">
                  <c:v>568353.75</c:v>
                </c:pt>
                <c:pt idx="3177">
                  <c:v>624441.16666666605</c:v>
                </c:pt>
                <c:pt idx="3178">
                  <c:v>707861.42857142806</c:v>
                </c:pt>
                <c:pt idx="3179">
                  <c:v>553952.25</c:v>
                </c:pt>
                <c:pt idx="3180">
                  <c:v>491298.33333333302</c:v>
                </c:pt>
                <c:pt idx="3181">
                  <c:v>384199.5</c:v>
                </c:pt>
                <c:pt idx="3182">
                  <c:v>588035.4</c:v>
                </c:pt>
                <c:pt idx="3183">
                  <c:v>671783.33333333302</c:v>
                </c:pt>
                <c:pt idx="3184">
                  <c:v>629749.6</c:v>
                </c:pt>
                <c:pt idx="3185">
                  <c:v>880913.28571428498</c:v>
                </c:pt>
                <c:pt idx="3186">
                  <c:v>655175.19999999995</c:v>
                </c:pt>
                <c:pt idx="3187">
                  <c:v>586479.25</c:v>
                </c:pt>
                <c:pt idx="3188">
                  <c:v>690930.4</c:v>
                </c:pt>
                <c:pt idx="3189">
                  <c:v>477890.5</c:v>
                </c:pt>
                <c:pt idx="3190">
                  <c:v>662375.75</c:v>
                </c:pt>
                <c:pt idx="3191">
                  <c:v>1986</c:v>
                </c:pt>
                <c:pt idx="3192">
                  <c:v>645905</c:v>
                </c:pt>
                <c:pt idx="3193">
                  <c:v>705717.66666666605</c:v>
                </c:pt>
                <c:pt idx="3194">
                  <c:v>594921.5</c:v>
                </c:pt>
                <c:pt idx="3195">
                  <c:v>791762.42857142806</c:v>
                </c:pt>
                <c:pt idx="3196">
                  <c:v>824065</c:v>
                </c:pt>
                <c:pt idx="3197">
                  <c:v>588134.75</c:v>
                </c:pt>
                <c:pt idx="3198">
                  <c:v>483353</c:v>
                </c:pt>
                <c:pt idx="3199">
                  <c:v>1986</c:v>
                </c:pt>
                <c:pt idx="3200">
                  <c:v>660306.25</c:v>
                </c:pt>
                <c:pt idx="3201">
                  <c:v>676528.83333333302</c:v>
                </c:pt>
                <c:pt idx="3202">
                  <c:v>615944</c:v>
                </c:pt>
                <c:pt idx="3203">
                  <c:v>655506.16666666605</c:v>
                </c:pt>
                <c:pt idx="3204">
                  <c:v>682133</c:v>
                </c:pt>
                <c:pt idx="3205">
                  <c:v>657603</c:v>
                </c:pt>
                <c:pt idx="3206">
                  <c:v>563636.25</c:v>
                </c:pt>
                <c:pt idx="3207">
                  <c:v>584989.5</c:v>
                </c:pt>
                <c:pt idx="3208">
                  <c:v>625710.75</c:v>
                </c:pt>
                <c:pt idx="3209">
                  <c:v>656002.83333333302</c:v>
                </c:pt>
                <c:pt idx="3210">
                  <c:v>661851.66666666605</c:v>
                </c:pt>
                <c:pt idx="3211">
                  <c:v>754825.5</c:v>
                </c:pt>
                <c:pt idx="3212">
                  <c:v>373771</c:v>
                </c:pt>
                <c:pt idx="3213">
                  <c:v>728860.42857142806</c:v>
                </c:pt>
                <c:pt idx="3214">
                  <c:v>652923.80000000005</c:v>
                </c:pt>
                <c:pt idx="3215">
                  <c:v>632199.4</c:v>
                </c:pt>
                <c:pt idx="3216">
                  <c:v>1986</c:v>
                </c:pt>
                <c:pt idx="3217">
                  <c:v>584244.75</c:v>
                </c:pt>
                <c:pt idx="3218">
                  <c:v>374267.5</c:v>
                </c:pt>
                <c:pt idx="3219">
                  <c:v>714294</c:v>
                </c:pt>
                <c:pt idx="3220">
                  <c:v>389662</c:v>
                </c:pt>
                <c:pt idx="3221">
                  <c:v>621737.6</c:v>
                </c:pt>
                <c:pt idx="3222">
                  <c:v>551331.66666666605</c:v>
                </c:pt>
                <c:pt idx="3223">
                  <c:v>635245.4</c:v>
                </c:pt>
                <c:pt idx="3224">
                  <c:v>657051.33333333302</c:v>
                </c:pt>
                <c:pt idx="3225">
                  <c:v>470938</c:v>
                </c:pt>
                <c:pt idx="3226">
                  <c:v>398766</c:v>
                </c:pt>
                <c:pt idx="3227">
                  <c:v>588300.5</c:v>
                </c:pt>
                <c:pt idx="3228">
                  <c:v>616109.6</c:v>
                </c:pt>
                <c:pt idx="3229">
                  <c:v>567195</c:v>
                </c:pt>
                <c:pt idx="3230">
                  <c:v>649933.33333333302</c:v>
                </c:pt>
                <c:pt idx="3231">
                  <c:v>645077.5</c:v>
                </c:pt>
                <c:pt idx="3232">
                  <c:v>556408</c:v>
                </c:pt>
                <c:pt idx="3233">
                  <c:v>537096</c:v>
                </c:pt>
                <c:pt idx="3234">
                  <c:v>406381</c:v>
                </c:pt>
                <c:pt idx="3235">
                  <c:v>535771.33333333302</c:v>
                </c:pt>
                <c:pt idx="3236">
                  <c:v>545151.33333333302</c:v>
                </c:pt>
                <c:pt idx="3237">
                  <c:v>671480</c:v>
                </c:pt>
                <c:pt idx="3238">
                  <c:v>575057.66666666605</c:v>
                </c:pt>
                <c:pt idx="3239">
                  <c:v>410684.5</c:v>
                </c:pt>
                <c:pt idx="3240">
                  <c:v>541068.33333333302</c:v>
                </c:pt>
                <c:pt idx="3241">
                  <c:v>666679.5</c:v>
                </c:pt>
                <c:pt idx="3242">
                  <c:v>705828</c:v>
                </c:pt>
                <c:pt idx="3243">
                  <c:v>515466</c:v>
                </c:pt>
                <c:pt idx="3244">
                  <c:v>1986</c:v>
                </c:pt>
                <c:pt idx="3245">
                  <c:v>678515</c:v>
                </c:pt>
                <c:pt idx="3246">
                  <c:v>611392</c:v>
                </c:pt>
                <c:pt idx="3247">
                  <c:v>753898.6</c:v>
                </c:pt>
                <c:pt idx="3248">
                  <c:v>631471.19999999995</c:v>
                </c:pt>
                <c:pt idx="3249">
                  <c:v>588631.5</c:v>
                </c:pt>
                <c:pt idx="3250">
                  <c:v>661244.5</c:v>
                </c:pt>
                <c:pt idx="3251">
                  <c:v>669808</c:v>
                </c:pt>
                <c:pt idx="3252">
                  <c:v>718276</c:v>
                </c:pt>
                <c:pt idx="3253">
                  <c:v>1986</c:v>
                </c:pt>
                <c:pt idx="3254">
                  <c:v>569595.25</c:v>
                </c:pt>
                <c:pt idx="3255">
                  <c:v>544710</c:v>
                </c:pt>
                <c:pt idx="3256">
                  <c:v>614868</c:v>
                </c:pt>
                <c:pt idx="3257">
                  <c:v>507741.33333333302</c:v>
                </c:pt>
                <c:pt idx="3258">
                  <c:v>718881.28571428498</c:v>
                </c:pt>
                <c:pt idx="3259">
                  <c:v>645077.75</c:v>
                </c:pt>
                <c:pt idx="3260">
                  <c:v>609885.80000000005</c:v>
                </c:pt>
                <c:pt idx="3261">
                  <c:v>647560.80000000005</c:v>
                </c:pt>
                <c:pt idx="3262">
                  <c:v>674431.83333333302</c:v>
                </c:pt>
                <c:pt idx="3263">
                  <c:v>377743.5</c:v>
                </c:pt>
                <c:pt idx="3264">
                  <c:v>694075.33333333302</c:v>
                </c:pt>
                <c:pt idx="3265">
                  <c:v>887440</c:v>
                </c:pt>
                <c:pt idx="3266">
                  <c:v>784820</c:v>
                </c:pt>
                <c:pt idx="3267">
                  <c:v>603750</c:v>
                </c:pt>
                <c:pt idx="3268">
                  <c:v>1986</c:v>
                </c:pt>
                <c:pt idx="3269">
                  <c:v>750484.88888888794</c:v>
                </c:pt>
                <c:pt idx="3270">
                  <c:v>521425.33333333302</c:v>
                </c:pt>
                <c:pt idx="3271">
                  <c:v>376419.5</c:v>
                </c:pt>
                <c:pt idx="3272">
                  <c:v>592769.5</c:v>
                </c:pt>
                <c:pt idx="3273">
                  <c:v>704282.83333333302</c:v>
                </c:pt>
                <c:pt idx="3274">
                  <c:v>1986</c:v>
                </c:pt>
                <c:pt idx="3275">
                  <c:v>790874.55555555504</c:v>
                </c:pt>
                <c:pt idx="3276">
                  <c:v>600549.75</c:v>
                </c:pt>
                <c:pt idx="3277">
                  <c:v>536985.33333333302</c:v>
                </c:pt>
                <c:pt idx="3278">
                  <c:v>701800</c:v>
                </c:pt>
                <c:pt idx="3279">
                  <c:v>596990.25</c:v>
                </c:pt>
                <c:pt idx="3280">
                  <c:v>1986</c:v>
                </c:pt>
                <c:pt idx="3281">
                  <c:v>425085.5</c:v>
                </c:pt>
                <c:pt idx="3282">
                  <c:v>620909.75</c:v>
                </c:pt>
                <c:pt idx="3283">
                  <c:v>669212.19999999995</c:v>
                </c:pt>
                <c:pt idx="3284">
                  <c:v>548352</c:v>
                </c:pt>
                <c:pt idx="3285">
                  <c:v>705607.16666666605</c:v>
                </c:pt>
                <c:pt idx="3286">
                  <c:v>643257</c:v>
                </c:pt>
                <c:pt idx="3287">
                  <c:v>691647.5</c:v>
                </c:pt>
                <c:pt idx="3288">
                  <c:v>631007.5</c:v>
                </c:pt>
                <c:pt idx="3289">
                  <c:v>706868.42857142806</c:v>
                </c:pt>
                <c:pt idx="3290">
                  <c:v>591859</c:v>
                </c:pt>
                <c:pt idx="3291">
                  <c:v>680501.66666666605</c:v>
                </c:pt>
                <c:pt idx="3292">
                  <c:v>586065.5</c:v>
                </c:pt>
                <c:pt idx="3293">
                  <c:v>518225</c:v>
                </c:pt>
                <c:pt idx="3294">
                  <c:v>727252.42857142806</c:v>
                </c:pt>
                <c:pt idx="3295">
                  <c:v>741582.85714285704</c:v>
                </c:pt>
                <c:pt idx="3296">
                  <c:v>707317.5</c:v>
                </c:pt>
                <c:pt idx="3297">
                  <c:v>603280.75</c:v>
                </c:pt>
                <c:pt idx="3298">
                  <c:v>654778</c:v>
                </c:pt>
                <c:pt idx="3299">
                  <c:v>663915.19999999995</c:v>
                </c:pt>
                <c:pt idx="3300">
                  <c:v>413167.5</c:v>
                </c:pt>
                <c:pt idx="3301">
                  <c:v>384033.5</c:v>
                </c:pt>
                <c:pt idx="3302">
                  <c:v>583665</c:v>
                </c:pt>
                <c:pt idx="3303">
                  <c:v>758467.125</c:v>
                </c:pt>
                <c:pt idx="3304">
                  <c:v>775219</c:v>
                </c:pt>
                <c:pt idx="3305">
                  <c:v>553428.33333333302</c:v>
                </c:pt>
                <c:pt idx="3306">
                  <c:v>662193.4</c:v>
                </c:pt>
                <c:pt idx="3307">
                  <c:v>677488.8</c:v>
                </c:pt>
                <c:pt idx="3308">
                  <c:v>1986</c:v>
                </c:pt>
                <c:pt idx="3309">
                  <c:v>510169.33333333302</c:v>
                </c:pt>
                <c:pt idx="3310">
                  <c:v>1986</c:v>
                </c:pt>
                <c:pt idx="3311">
                  <c:v>533123</c:v>
                </c:pt>
                <c:pt idx="3312">
                  <c:v>729097.28571428498</c:v>
                </c:pt>
                <c:pt idx="3313">
                  <c:v>503437.66666666599</c:v>
                </c:pt>
                <c:pt idx="3314">
                  <c:v>540516.66666666605</c:v>
                </c:pt>
                <c:pt idx="3315">
                  <c:v>636635.6</c:v>
                </c:pt>
                <c:pt idx="3316">
                  <c:v>556849</c:v>
                </c:pt>
                <c:pt idx="3317">
                  <c:v>1986</c:v>
                </c:pt>
                <c:pt idx="3318">
                  <c:v>1986</c:v>
                </c:pt>
                <c:pt idx="3319">
                  <c:v>711952.5</c:v>
                </c:pt>
                <c:pt idx="3320">
                  <c:v>535992</c:v>
                </c:pt>
                <c:pt idx="3321">
                  <c:v>399428.5</c:v>
                </c:pt>
                <c:pt idx="3322">
                  <c:v>508734.66666666599</c:v>
                </c:pt>
                <c:pt idx="3323">
                  <c:v>808457.77777777705</c:v>
                </c:pt>
                <c:pt idx="3324">
                  <c:v>548020.66666666605</c:v>
                </c:pt>
                <c:pt idx="3325">
                  <c:v>678085</c:v>
                </c:pt>
                <c:pt idx="3326">
                  <c:v>636553</c:v>
                </c:pt>
                <c:pt idx="3327">
                  <c:v>698942</c:v>
                </c:pt>
                <c:pt idx="3328">
                  <c:v>402077</c:v>
                </c:pt>
                <c:pt idx="3329">
                  <c:v>648388.25</c:v>
                </c:pt>
                <c:pt idx="3330">
                  <c:v>738989.66666666605</c:v>
                </c:pt>
                <c:pt idx="3331">
                  <c:v>785803.28571428498</c:v>
                </c:pt>
                <c:pt idx="3332">
                  <c:v>724036.6</c:v>
                </c:pt>
                <c:pt idx="3333">
                  <c:v>595914.75</c:v>
                </c:pt>
                <c:pt idx="3334">
                  <c:v>729134.8</c:v>
                </c:pt>
                <c:pt idx="3335">
                  <c:v>696624.4</c:v>
                </c:pt>
                <c:pt idx="3336">
                  <c:v>534447</c:v>
                </c:pt>
                <c:pt idx="3337">
                  <c:v>547358.66666666605</c:v>
                </c:pt>
                <c:pt idx="3338">
                  <c:v>799105.125</c:v>
                </c:pt>
                <c:pt idx="3339">
                  <c:v>686626</c:v>
                </c:pt>
                <c:pt idx="3340">
                  <c:v>674641.8</c:v>
                </c:pt>
                <c:pt idx="3341">
                  <c:v>689010</c:v>
                </c:pt>
                <c:pt idx="3342">
                  <c:v>1986</c:v>
                </c:pt>
                <c:pt idx="3343">
                  <c:v>403401</c:v>
                </c:pt>
                <c:pt idx="3344">
                  <c:v>672456.8</c:v>
                </c:pt>
                <c:pt idx="3345">
                  <c:v>723319.33333333302</c:v>
                </c:pt>
                <c:pt idx="3346">
                  <c:v>688943.66666666605</c:v>
                </c:pt>
                <c:pt idx="3347">
                  <c:v>1986</c:v>
                </c:pt>
                <c:pt idx="3348">
                  <c:v>430217</c:v>
                </c:pt>
                <c:pt idx="3349">
                  <c:v>764370.66666666605</c:v>
                </c:pt>
                <c:pt idx="3350">
                  <c:v>727299.85714285704</c:v>
                </c:pt>
                <c:pt idx="3351">
                  <c:v>724146.5</c:v>
                </c:pt>
                <c:pt idx="3352">
                  <c:v>631917.75</c:v>
                </c:pt>
                <c:pt idx="3353">
                  <c:v>418961</c:v>
                </c:pt>
                <c:pt idx="3354">
                  <c:v>1986</c:v>
                </c:pt>
                <c:pt idx="3355">
                  <c:v>543386</c:v>
                </c:pt>
                <c:pt idx="3356">
                  <c:v>857050.33333333302</c:v>
                </c:pt>
                <c:pt idx="3357">
                  <c:v>716311.5</c:v>
                </c:pt>
                <c:pt idx="3358">
                  <c:v>1986</c:v>
                </c:pt>
                <c:pt idx="3359">
                  <c:v>680335.75</c:v>
                </c:pt>
                <c:pt idx="3360">
                  <c:v>549896.66666666605</c:v>
                </c:pt>
                <c:pt idx="3361">
                  <c:v>779200</c:v>
                </c:pt>
                <c:pt idx="3362">
                  <c:v>615861.25</c:v>
                </c:pt>
                <c:pt idx="3363">
                  <c:v>559608</c:v>
                </c:pt>
                <c:pt idx="3364">
                  <c:v>776013.66666666605</c:v>
                </c:pt>
                <c:pt idx="3365">
                  <c:v>1986</c:v>
                </c:pt>
                <c:pt idx="3366">
                  <c:v>555856</c:v>
                </c:pt>
                <c:pt idx="3367">
                  <c:v>614122.75</c:v>
                </c:pt>
                <c:pt idx="3368">
                  <c:v>412505</c:v>
                </c:pt>
                <c:pt idx="3369">
                  <c:v>710992.8</c:v>
                </c:pt>
                <c:pt idx="3370">
                  <c:v>388834</c:v>
                </c:pt>
                <c:pt idx="3371">
                  <c:v>493506</c:v>
                </c:pt>
                <c:pt idx="3372">
                  <c:v>1986</c:v>
                </c:pt>
                <c:pt idx="3373">
                  <c:v>591941.66666666605</c:v>
                </c:pt>
                <c:pt idx="3374">
                  <c:v>675370</c:v>
                </c:pt>
                <c:pt idx="3375">
                  <c:v>1986</c:v>
                </c:pt>
                <c:pt idx="3376">
                  <c:v>631835</c:v>
                </c:pt>
                <c:pt idx="3377">
                  <c:v>380723</c:v>
                </c:pt>
                <c:pt idx="3378">
                  <c:v>430383</c:v>
                </c:pt>
                <c:pt idx="3379">
                  <c:v>699785.75</c:v>
                </c:pt>
                <c:pt idx="3380">
                  <c:v>428230.5</c:v>
                </c:pt>
                <c:pt idx="3381">
                  <c:v>550890.33333333302</c:v>
                </c:pt>
                <c:pt idx="3382">
                  <c:v>1986</c:v>
                </c:pt>
                <c:pt idx="3383">
                  <c:v>729940.33333333302</c:v>
                </c:pt>
                <c:pt idx="3384">
                  <c:v>593045.66666666605</c:v>
                </c:pt>
                <c:pt idx="3385">
                  <c:v>611226.25</c:v>
                </c:pt>
                <c:pt idx="3386">
                  <c:v>406877</c:v>
                </c:pt>
                <c:pt idx="3387">
                  <c:v>548352</c:v>
                </c:pt>
                <c:pt idx="3388">
                  <c:v>592714</c:v>
                </c:pt>
                <c:pt idx="3389">
                  <c:v>800370.28571428498</c:v>
                </c:pt>
                <c:pt idx="3390">
                  <c:v>609322.5</c:v>
                </c:pt>
                <c:pt idx="3391">
                  <c:v>417306</c:v>
                </c:pt>
                <c:pt idx="3392">
                  <c:v>791449.5</c:v>
                </c:pt>
                <c:pt idx="3393">
                  <c:v>671231.5</c:v>
                </c:pt>
                <c:pt idx="3394">
                  <c:v>627697</c:v>
                </c:pt>
                <c:pt idx="3395">
                  <c:v>791849.16666666605</c:v>
                </c:pt>
                <c:pt idx="3396">
                  <c:v>550890</c:v>
                </c:pt>
                <c:pt idx="3397">
                  <c:v>383868</c:v>
                </c:pt>
                <c:pt idx="3398">
                  <c:v>430548.5</c:v>
                </c:pt>
                <c:pt idx="3399">
                  <c:v>537537</c:v>
                </c:pt>
                <c:pt idx="3400">
                  <c:v>798431.14285714203</c:v>
                </c:pt>
                <c:pt idx="3401">
                  <c:v>724202</c:v>
                </c:pt>
                <c:pt idx="3402">
                  <c:v>585210.33333333302</c:v>
                </c:pt>
                <c:pt idx="3403">
                  <c:v>695300.2</c:v>
                </c:pt>
                <c:pt idx="3404">
                  <c:v>399097.5</c:v>
                </c:pt>
                <c:pt idx="3405">
                  <c:v>710264</c:v>
                </c:pt>
                <c:pt idx="3406">
                  <c:v>452729.5</c:v>
                </c:pt>
                <c:pt idx="3407">
                  <c:v>614454.33333333302</c:v>
                </c:pt>
                <c:pt idx="3408">
                  <c:v>743293.33333333302</c:v>
                </c:pt>
                <c:pt idx="3409">
                  <c:v>416643.5</c:v>
                </c:pt>
                <c:pt idx="3410">
                  <c:v>1986</c:v>
                </c:pt>
                <c:pt idx="3411">
                  <c:v>581899.66666666605</c:v>
                </c:pt>
                <c:pt idx="3412">
                  <c:v>568105.33333333302</c:v>
                </c:pt>
                <c:pt idx="3413">
                  <c:v>591169.33333333302</c:v>
                </c:pt>
                <c:pt idx="3414">
                  <c:v>387013.5</c:v>
                </c:pt>
                <c:pt idx="3415">
                  <c:v>813216.875</c:v>
                </c:pt>
                <c:pt idx="3416">
                  <c:v>764000.28571428498</c:v>
                </c:pt>
                <c:pt idx="3417">
                  <c:v>409029</c:v>
                </c:pt>
                <c:pt idx="3418">
                  <c:v>697750</c:v>
                </c:pt>
                <c:pt idx="3419">
                  <c:v>426906.5</c:v>
                </c:pt>
                <c:pt idx="3420">
                  <c:v>737080.4</c:v>
                </c:pt>
                <c:pt idx="3421">
                  <c:v>572519.33333333302</c:v>
                </c:pt>
                <c:pt idx="3422">
                  <c:v>546586.33333333302</c:v>
                </c:pt>
                <c:pt idx="3423">
                  <c:v>697419</c:v>
                </c:pt>
                <c:pt idx="3424">
                  <c:v>582782.66666666605</c:v>
                </c:pt>
                <c:pt idx="3425">
                  <c:v>712184.4</c:v>
                </c:pt>
                <c:pt idx="3426">
                  <c:v>1986</c:v>
                </c:pt>
                <c:pt idx="3427">
                  <c:v>752342.33333333302</c:v>
                </c:pt>
                <c:pt idx="3428">
                  <c:v>453723</c:v>
                </c:pt>
                <c:pt idx="3429">
                  <c:v>558393.66666666605</c:v>
                </c:pt>
                <c:pt idx="3430">
                  <c:v>829038.5</c:v>
                </c:pt>
                <c:pt idx="3431">
                  <c:v>435845.5</c:v>
                </c:pt>
                <c:pt idx="3432">
                  <c:v>732147.5</c:v>
                </c:pt>
                <c:pt idx="3433">
                  <c:v>836970.75</c:v>
                </c:pt>
                <c:pt idx="3434">
                  <c:v>774799.5</c:v>
                </c:pt>
                <c:pt idx="3435">
                  <c:v>572519.33333333302</c:v>
                </c:pt>
                <c:pt idx="3436">
                  <c:v>632745.25</c:v>
                </c:pt>
                <c:pt idx="3437">
                  <c:v>416809</c:v>
                </c:pt>
                <c:pt idx="3438">
                  <c:v>784786.66666666605</c:v>
                </c:pt>
                <c:pt idx="3439">
                  <c:v>422437.5</c:v>
                </c:pt>
                <c:pt idx="3440">
                  <c:v>437335</c:v>
                </c:pt>
                <c:pt idx="3441">
                  <c:v>699537.6</c:v>
                </c:pt>
                <c:pt idx="3442">
                  <c:v>589404</c:v>
                </c:pt>
                <c:pt idx="3443">
                  <c:v>1986</c:v>
                </c:pt>
                <c:pt idx="3444">
                  <c:v>1986</c:v>
                </c:pt>
                <c:pt idx="3445">
                  <c:v>726089.2</c:v>
                </c:pt>
                <c:pt idx="3446">
                  <c:v>1986</c:v>
                </c:pt>
                <c:pt idx="3447">
                  <c:v>761049.4</c:v>
                </c:pt>
                <c:pt idx="3448">
                  <c:v>423265</c:v>
                </c:pt>
                <c:pt idx="3449">
                  <c:v>588741.66666666605</c:v>
                </c:pt>
                <c:pt idx="3450">
                  <c:v>845743.75</c:v>
                </c:pt>
                <c:pt idx="3451">
                  <c:v>584658.33333333302</c:v>
                </c:pt>
                <c:pt idx="3452">
                  <c:v>448922</c:v>
                </c:pt>
                <c:pt idx="3453">
                  <c:v>400421.5</c:v>
                </c:pt>
                <c:pt idx="3454">
                  <c:v>829604.25</c:v>
                </c:pt>
                <c:pt idx="3455">
                  <c:v>685219</c:v>
                </c:pt>
                <c:pt idx="3456">
                  <c:v>611695.66666666605</c:v>
                </c:pt>
                <c:pt idx="3457">
                  <c:v>788304.125</c:v>
                </c:pt>
                <c:pt idx="3458">
                  <c:v>427568.5</c:v>
                </c:pt>
                <c:pt idx="3459">
                  <c:v>720196</c:v>
                </c:pt>
                <c:pt idx="3460">
                  <c:v>784731.5</c:v>
                </c:pt>
                <c:pt idx="3461">
                  <c:v>754108</c:v>
                </c:pt>
                <c:pt idx="3462">
                  <c:v>537757.33333333302</c:v>
                </c:pt>
                <c:pt idx="3463">
                  <c:v>628690</c:v>
                </c:pt>
                <c:pt idx="3464">
                  <c:v>681196.8</c:v>
                </c:pt>
                <c:pt idx="3465">
                  <c:v>865400.625</c:v>
                </c:pt>
                <c:pt idx="3466">
                  <c:v>1986</c:v>
                </c:pt>
                <c:pt idx="3467">
                  <c:v>546586</c:v>
                </c:pt>
                <c:pt idx="3468">
                  <c:v>814700.71428571397</c:v>
                </c:pt>
                <c:pt idx="3469">
                  <c:v>418464.5</c:v>
                </c:pt>
                <c:pt idx="3470">
                  <c:v>752980.85714285704</c:v>
                </c:pt>
                <c:pt idx="3471">
                  <c:v>710463</c:v>
                </c:pt>
                <c:pt idx="3472">
                  <c:v>453557</c:v>
                </c:pt>
                <c:pt idx="3473">
                  <c:v>411677.5</c:v>
                </c:pt>
                <c:pt idx="3474">
                  <c:v>729465.8</c:v>
                </c:pt>
                <c:pt idx="3475">
                  <c:v>733041</c:v>
                </c:pt>
                <c:pt idx="3476">
                  <c:v>744628.6</c:v>
                </c:pt>
                <c:pt idx="3477">
                  <c:v>465641</c:v>
                </c:pt>
                <c:pt idx="3478">
                  <c:v>720394.6</c:v>
                </c:pt>
                <c:pt idx="3479">
                  <c:v>832832.25</c:v>
                </c:pt>
                <c:pt idx="3480">
                  <c:v>798194.66666666605</c:v>
                </c:pt>
                <c:pt idx="3481">
                  <c:v>697087.8</c:v>
                </c:pt>
                <c:pt idx="3482">
                  <c:v>706490</c:v>
                </c:pt>
                <c:pt idx="3483">
                  <c:v>559055.66666666605</c:v>
                </c:pt>
                <c:pt idx="3484">
                  <c:v>581127</c:v>
                </c:pt>
                <c:pt idx="3485">
                  <c:v>824349</c:v>
                </c:pt>
                <c:pt idx="3486">
                  <c:v>852737.25</c:v>
                </c:pt>
                <c:pt idx="3487">
                  <c:v>416809.5</c:v>
                </c:pt>
                <c:pt idx="3488">
                  <c:v>443625.5</c:v>
                </c:pt>
                <c:pt idx="3489">
                  <c:v>870513.55555555504</c:v>
                </c:pt>
                <c:pt idx="3490">
                  <c:v>611805.33333333302</c:v>
                </c:pt>
                <c:pt idx="3491">
                  <c:v>585872.33333333302</c:v>
                </c:pt>
                <c:pt idx="3492">
                  <c:v>728539</c:v>
                </c:pt>
                <c:pt idx="3493">
                  <c:v>648223</c:v>
                </c:pt>
                <c:pt idx="3494">
                  <c:v>784432</c:v>
                </c:pt>
                <c:pt idx="3495">
                  <c:v>405056</c:v>
                </c:pt>
                <c:pt idx="3496">
                  <c:v>760652.2</c:v>
                </c:pt>
                <c:pt idx="3497">
                  <c:v>873603.66666666605</c:v>
                </c:pt>
                <c:pt idx="3498">
                  <c:v>626372.66666666605</c:v>
                </c:pt>
                <c:pt idx="3499">
                  <c:v>641849.75</c:v>
                </c:pt>
                <c:pt idx="3500">
                  <c:v>1986</c:v>
                </c:pt>
                <c:pt idx="3501">
                  <c:v>742046.4</c:v>
                </c:pt>
                <c:pt idx="3502">
                  <c:v>616220</c:v>
                </c:pt>
                <c:pt idx="3503">
                  <c:v>714170.6</c:v>
                </c:pt>
                <c:pt idx="3504">
                  <c:v>447101.5</c:v>
                </c:pt>
                <c:pt idx="3505">
                  <c:v>835563.25</c:v>
                </c:pt>
                <c:pt idx="3506">
                  <c:v>704255.5</c:v>
                </c:pt>
                <c:pt idx="3507">
                  <c:v>670156</c:v>
                </c:pt>
                <c:pt idx="3508">
                  <c:v>873272.55555555504</c:v>
                </c:pt>
                <c:pt idx="3509">
                  <c:v>900989.875</c:v>
                </c:pt>
                <c:pt idx="3510">
                  <c:v>421775</c:v>
                </c:pt>
                <c:pt idx="3511">
                  <c:v>415319.5</c:v>
                </c:pt>
                <c:pt idx="3512">
                  <c:v>770584</c:v>
                </c:pt>
                <c:pt idx="3513">
                  <c:v>571636.66666666605</c:v>
                </c:pt>
                <c:pt idx="3514">
                  <c:v>473255.5</c:v>
                </c:pt>
                <c:pt idx="3515">
                  <c:v>1986</c:v>
                </c:pt>
                <c:pt idx="3516">
                  <c:v>421278.5</c:v>
                </c:pt>
                <c:pt idx="3517">
                  <c:v>749130.8</c:v>
                </c:pt>
                <c:pt idx="3518">
                  <c:v>659147.75</c:v>
                </c:pt>
                <c:pt idx="3519">
                  <c:v>790116.8</c:v>
                </c:pt>
                <c:pt idx="3520">
                  <c:v>829314.85714285704</c:v>
                </c:pt>
                <c:pt idx="3521">
                  <c:v>669742</c:v>
                </c:pt>
                <c:pt idx="3522">
                  <c:v>846824.44444444403</c:v>
                </c:pt>
                <c:pt idx="3523">
                  <c:v>583334</c:v>
                </c:pt>
                <c:pt idx="3524">
                  <c:v>889379.14285714203</c:v>
                </c:pt>
                <c:pt idx="3525">
                  <c:v>413498.5</c:v>
                </c:pt>
                <c:pt idx="3526">
                  <c:v>838474.16666666605</c:v>
                </c:pt>
                <c:pt idx="3527">
                  <c:v>1986</c:v>
                </c:pt>
                <c:pt idx="3528">
                  <c:v>799960.33333333302</c:v>
                </c:pt>
                <c:pt idx="3529">
                  <c:v>560601.33333333302</c:v>
                </c:pt>
                <c:pt idx="3530">
                  <c:v>679342.5</c:v>
                </c:pt>
                <c:pt idx="3531">
                  <c:v>659147.66666666605</c:v>
                </c:pt>
                <c:pt idx="3532">
                  <c:v>747807</c:v>
                </c:pt>
                <c:pt idx="3533">
                  <c:v>736616.6</c:v>
                </c:pt>
                <c:pt idx="3534">
                  <c:v>1986</c:v>
                </c:pt>
                <c:pt idx="3535">
                  <c:v>585210.33333333302</c:v>
                </c:pt>
                <c:pt idx="3536">
                  <c:v>824216.2</c:v>
                </c:pt>
                <c:pt idx="3537">
                  <c:v>1986</c:v>
                </c:pt>
                <c:pt idx="3538">
                  <c:v>623062</c:v>
                </c:pt>
                <c:pt idx="3539">
                  <c:v>1986</c:v>
                </c:pt>
                <c:pt idx="3540">
                  <c:v>760122.5</c:v>
                </c:pt>
                <c:pt idx="3541">
                  <c:v>1986</c:v>
                </c:pt>
                <c:pt idx="3542">
                  <c:v>443459.5</c:v>
                </c:pt>
                <c:pt idx="3543">
                  <c:v>441473</c:v>
                </c:pt>
                <c:pt idx="3544">
                  <c:v>599667</c:v>
                </c:pt>
                <c:pt idx="3545">
                  <c:v>434521</c:v>
                </c:pt>
                <c:pt idx="3546">
                  <c:v>768531.4</c:v>
                </c:pt>
                <c:pt idx="3547">
                  <c:v>481035.5</c:v>
                </c:pt>
                <c:pt idx="3548">
                  <c:v>689109</c:v>
                </c:pt>
                <c:pt idx="3549">
                  <c:v>451074.5</c:v>
                </c:pt>
                <c:pt idx="3550">
                  <c:v>743701.4</c:v>
                </c:pt>
                <c:pt idx="3551">
                  <c:v>857744.625</c:v>
                </c:pt>
                <c:pt idx="3552">
                  <c:v>758400.8</c:v>
                </c:pt>
                <c:pt idx="3553">
                  <c:v>880009</c:v>
                </c:pt>
                <c:pt idx="3554">
                  <c:v>439321.5</c:v>
                </c:pt>
                <c:pt idx="3555">
                  <c:v>584989.66666666605</c:v>
                </c:pt>
                <c:pt idx="3556">
                  <c:v>853523.75</c:v>
                </c:pt>
                <c:pt idx="3557">
                  <c:v>793228.6</c:v>
                </c:pt>
                <c:pt idx="3558">
                  <c:v>414657</c:v>
                </c:pt>
                <c:pt idx="3559">
                  <c:v>705993.75</c:v>
                </c:pt>
                <c:pt idx="3560">
                  <c:v>756414.2</c:v>
                </c:pt>
                <c:pt idx="3561">
                  <c:v>432369</c:v>
                </c:pt>
                <c:pt idx="3562">
                  <c:v>881457.375</c:v>
                </c:pt>
                <c:pt idx="3563">
                  <c:v>651864.66666666605</c:v>
                </c:pt>
                <c:pt idx="3564">
                  <c:v>762771.16666666605</c:v>
                </c:pt>
                <c:pt idx="3565">
                  <c:v>714237</c:v>
                </c:pt>
                <c:pt idx="3566">
                  <c:v>385689</c:v>
                </c:pt>
                <c:pt idx="3567">
                  <c:v>831821.42857142806</c:v>
                </c:pt>
                <c:pt idx="3568">
                  <c:v>778529.4</c:v>
                </c:pt>
                <c:pt idx="3569">
                  <c:v>669742</c:v>
                </c:pt>
                <c:pt idx="3570">
                  <c:v>762506.2</c:v>
                </c:pt>
                <c:pt idx="3571">
                  <c:v>437666</c:v>
                </c:pt>
                <c:pt idx="3572">
                  <c:v>704089.75</c:v>
                </c:pt>
                <c:pt idx="3573">
                  <c:v>924537.125</c:v>
                </c:pt>
                <c:pt idx="3574">
                  <c:v>859157.71428571397</c:v>
                </c:pt>
                <c:pt idx="3575">
                  <c:v>802120.14285714203</c:v>
                </c:pt>
                <c:pt idx="3576">
                  <c:v>649988.33333333302</c:v>
                </c:pt>
                <c:pt idx="3577">
                  <c:v>1986</c:v>
                </c:pt>
                <c:pt idx="3578">
                  <c:v>760784.4</c:v>
                </c:pt>
                <c:pt idx="3579">
                  <c:v>769193.6</c:v>
                </c:pt>
                <c:pt idx="3580">
                  <c:v>735954.8</c:v>
                </c:pt>
                <c:pt idx="3581">
                  <c:v>466965.5</c:v>
                </c:pt>
                <c:pt idx="3582">
                  <c:v>612468</c:v>
                </c:pt>
                <c:pt idx="3583">
                  <c:v>805312.5</c:v>
                </c:pt>
                <c:pt idx="3584">
                  <c:v>495933.5</c:v>
                </c:pt>
                <c:pt idx="3585">
                  <c:v>767571.5</c:v>
                </c:pt>
                <c:pt idx="3586">
                  <c:v>622731</c:v>
                </c:pt>
                <c:pt idx="3587">
                  <c:v>1986</c:v>
                </c:pt>
                <c:pt idx="3588">
                  <c:v>764536.5</c:v>
                </c:pt>
                <c:pt idx="3589">
                  <c:v>817860.2</c:v>
                </c:pt>
                <c:pt idx="3590">
                  <c:v>1986</c:v>
                </c:pt>
                <c:pt idx="3591">
                  <c:v>577595.66666666605</c:v>
                </c:pt>
                <c:pt idx="3592">
                  <c:v>498582</c:v>
                </c:pt>
                <c:pt idx="3593">
                  <c:v>409691</c:v>
                </c:pt>
                <c:pt idx="3594">
                  <c:v>883467.14285714203</c:v>
                </c:pt>
                <c:pt idx="3595">
                  <c:v>461668.5</c:v>
                </c:pt>
                <c:pt idx="3596">
                  <c:v>589403.66666666605</c:v>
                </c:pt>
                <c:pt idx="3597">
                  <c:v>843633.25</c:v>
                </c:pt>
                <c:pt idx="3598">
                  <c:v>608053.66666666605</c:v>
                </c:pt>
                <c:pt idx="3599">
                  <c:v>774093.4</c:v>
                </c:pt>
                <c:pt idx="3600">
                  <c:v>657161.33333333302</c:v>
                </c:pt>
                <c:pt idx="3601">
                  <c:v>796429.16666666605</c:v>
                </c:pt>
                <c:pt idx="3602">
                  <c:v>1986</c:v>
                </c:pt>
                <c:pt idx="3603">
                  <c:v>446439</c:v>
                </c:pt>
                <c:pt idx="3604">
                  <c:v>879048</c:v>
                </c:pt>
                <c:pt idx="3605">
                  <c:v>486167</c:v>
                </c:pt>
                <c:pt idx="3606">
                  <c:v>436342</c:v>
                </c:pt>
                <c:pt idx="3607">
                  <c:v>585872.33333333302</c:v>
                </c:pt>
                <c:pt idx="3608">
                  <c:v>703262</c:v>
                </c:pt>
                <c:pt idx="3609">
                  <c:v>1986</c:v>
                </c:pt>
                <c:pt idx="3610">
                  <c:v>726188</c:v>
                </c:pt>
                <c:pt idx="3611">
                  <c:v>891099.5</c:v>
                </c:pt>
                <c:pt idx="3612">
                  <c:v>442466.5</c:v>
                </c:pt>
                <c:pt idx="3613">
                  <c:v>610481.33333333302</c:v>
                </c:pt>
                <c:pt idx="3614">
                  <c:v>827328.16666666605</c:v>
                </c:pt>
                <c:pt idx="3615">
                  <c:v>789255.75</c:v>
                </c:pt>
                <c:pt idx="3616">
                  <c:v>743834</c:v>
                </c:pt>
                <c:pt idx="3617">
                  <c:v>615999.33333333302</c:v>
                </c:pt>
                <c:pt idx="3618">
                  <c:v>743370.8</c:v>
                </c:pt>
                <c:pt idx="3619">
                  <c:v>598011.66666666605</c:v>
                </c:pt>
                <c:pt idx="3620">
                  <c:v>788499.42857142806</c:v>
                </c:pt>
                <c:pt idx="3621">
                  <c:v>815465</c:v>
                </c:pt>
                <c:pt idx="3622">
                  <c:v>1986</c:v>
                </c:pt>
                <c:pt idx="3623">
                  <c:v>603639.66666666605</c:v>
                </c:pt>
                <c:pt idx="3624">
                  <c:v>1986</c:v>
                </c:pt>
                <c:pt idx="3625">
                  <c:v>814483.2</c:v>
                </c:pt>
                <c:pt idx="3626">
                  <c:v>909952.42857142806</c:v>
                </c:pt>
                <c:pt idx="3627">
                  <c:v>832680.5</c:v>
                </c:pt>
                <c:pt idx="3628">
                  <c:v>758467</c:v>
                </c:pt>
                <c:pt idx="3629">
                  <c:v>758798</c:v>
                </c:pt>
                <c:pt idx="3630">
                  <c:v>757556.5</c:v>
                </c:pt>
                <c:pt idx="3631">
                  <c:v>772868.25</c:v>
                </c:pt>
                <c:pt idx="3632">
                  <c:v>817264.4</c:v>
                </c:pt>
                <c:pt idx="3633">
                  <c:v>462992.5</c:v>
                </c:pt>
                <c:pt idx="3634">
                  <c:v>1986</c:v>
                </c:pt>
                <c:pt idx="3635">
                  <c:v>917832.875</c:v>
                </c:pt>
                <c:pt idx="3636">
                  <c:v>642484</c:v>
                </c:pt>
                <c:pt idx="3637">
                  <c:v>831521.66666666605</c:v>
                </c:pt>
                <c:pt idx="3638">
                  <c:v>434355.5</c:v>
                </c:pt>
                <c:pt idx="3639">
                  <c:v>1986</c:v>
                </c:pt>
                <c:pt idx="3640">
                  <c:v>1986</c:v>
                </c:pt>
                <c:pt idx="3641">
                  <c:v>782502.2</c:v>
                </c:pt>
                <c:pt idx="3642">
                  <c:v>479546</c:v>
                </c:pt>
                <c:pt idx="3643">
                  <c:v>1986</c:v>
                </c:pt>
                <c:pt idx="3644">
                  <c:v>725294.2</c:v>
                </c:pt>
                <c:pt idx="3645">
                  <c:v>459847</c:v>
                </c:pt>
                <c:pt idx="3646">
                  <c:v>770385.6</c:v>
                </c:pt>
                <c:pt idx="3647">
                  <c:v>1986</c:v>
                </c:pt>
                <c:pt idx="3648">
                  <c:v>456537</c:v>
                </c:pt>
                <c:pt idx="3649">
                  <c:v>624717</c:v>
                </c:pt>
                <c:pt idx="3650">
                  <c:v>746880</c:v>
                </c:pt>
                <c:pt idx="3651">
                  <c:v>1986</c:v>
                </c:pt>
                <c:pt idx="3652">
                  <c:v>639835.66666666605</c:v>
                </c:pt>
                <c:pt idx="3653">
                  <c:v>642263.66666666605</c:v>
                </c:pt>
                <c:pt idx="3654">
                  <c:v>1986</c:v>
                </c:pt>
                <c:pt idx="3655">
                  <c:v>436507.5</c:v>
                </c:pt>
                <c:pt idx="3656">
                  <c:v>454881.5</c:v>
                </c:pt>
                <c:pt idx="3657">
                  <c:v>438162.5</c:v>
                </c:pt>
                <c:pt idx="3658">
                  <c:v>469779.5</c:v>
                </c:pt>
                <c:pt idx="3659">
                  <c:v>614674.66666666605</c:v>
                </c:pt>
                <c:pt idx="3660">
                  <c:v>779986.2</c:v>
                </c:pt>
                <c:pt idx="3661">
                  <c:v>464813.5</c:v>
                </c:pt>
                <c:pt idx="3662">
                  <c:v>894782.75</c:v>
                </c:pt>
                <c:pt idx="3663">
                  <c:v>1986</c:v>
                </c:pt>
                <c:pt idx="3664">
                  <c:v>445446.5</c:v>
                </c:pt>
                <c:pt idx="3665">
                  <c:v>725426.8</c:v>
                </c:pt>
                <c:pt idx="3666">
                  <c:v>808324.8</c:v>
                </c:pt>
                <c:pt idx="3667">
                  <c:v>732064.5</c:v>
                </c:pt>
                <c:pt idx="3668">
                  <c:v>852875.33333333302</c:v>
                </c:pt>
                <c:pt idx="3669">
                  <c:v>658044.33333333302</c:v>
                </c:pt>
                <c:pt idx="3670">
                  <c:v>840460.33333333302</c:v>
                </c:pt>
                <c:pt idx="3671">
                  <c:v>726602.25</c:v>
                </c:pt>
                <c:pt idx="3672">
                  <c:v>476566</c:v>
                </c:pt>
                <c:pt idx="3673">
                  <c:v>807464.33333333302</c:v>
                </c:pt>
                <c:pt idx="3674">
                  <c:v>736947.75</c:v>
                </c:pt>
                <c:pt idx="3675">
                  <c:v>752110.8</c:v>
                </c:pt>
                <c:pt idx="3676">
                  <c:v>816623.66666666605</c:v>
                </c:pt>
                <c:pt idx="3677">
                  <c:v>654182</c:v>
                </c:pt>
                <c:pt idx="3678">
                  <c:v>931116.875</c:v>
                </c:pt>
                <c:pt idx="3679">
                  <c:v>1986</c:v>
                </c:pt>
                <c:pt idx="3680">
                  <c:v>461668</c:v>
                </c:pt>
                <c:pt idx="3681">
                  <c:v>852962.14285714203</c:v>
                </c:pt>
                <c:pt idx="3682">
                  <c:v>1986</c:v>
                </c:pt>
                <c:pt idx="3683">
                  <c:v>644746.5</c:v>
                </c:pt>
                <c:pt idx="3684">
                  <c:v>843440.16666666605</c:v>
                </c:pt>
                <c:pt idx="3685">
                  <c:v>1986</c:v>
                </c:pt>
                <c:pt idx="3686">
                  <c:v>823300.5</c:v>
                </c:pt>
                <c:pt idx="3687">
                  <c:v>414657</c:v>
                </c:pt>
                <c:pt idx="3688">
                  <c:v>942685.88888888794</c:v>
                </c:pt>
                <c:pt idx="3689">
                  <c:v>781972.6</c:v>
                </c:pt>
                <c:pt idx="3690">
                  <c:v>438825</c:v>
                </c:pt>
                <c:pt idx="3691">
                  <c:v>842350.25</c:v>
                </c:pt>
                <c:pt idx="3692">
                  <c:v>825617.66666666605</c:v>
                </c:pt>
                <c:pt idx="3693">
                  <c:v>909432.22222222202</c:v>
                </c:pt>
                <c:pt idx="3694">
                  <c:v>788461.6</c:v>
                </c:pt>
                <c:pt idx="3695">
                  <c:v>754328.5</c:v>
                </c:pt>
                <c:pt idx="3696">
                  <c:v>1986</c:v>
                </c:pt>
                <c:pt idx="3697">
                  <c:v>1986</c:v>
                </c:pt>
                <c:pt idx="3698">
                  <c:v>763896.4</c:v>
                </c:pt>
                <c:pt idx="3699">
                  <c:v>859482.875</c:v>
                </c:pt>
                <c:pt idx="3700">
                  <c:v>800512.4</c:v>
                </c:pt>
                <c:pt idx="3701">
                  <c:v>882663.28571428498</c:v>
                </c:pt>
                <c:pt idx="3702">
                  <c:v>670183</c:v>
                </c:pt>
                <c:pt idx="3703">
                  <c:v>831632.16666666605</c:v>
                </c:pt>
                <c:pt idx="3704">
                  <c:v>616109.66666666605</c:v>
                </c:pt>
                <c:pt idx="3705">
                  <c:v>924881.5</c:v>
                </c:pt>
                <c:pt idx="3706">
                  <c:v>604963.66666666605</c:v>
                </c:pt>
                <c:pt idx="3707">
                  <c:v>486994.5</c:v>
                </c:pt>
                <c:pt idx="3708">
                  <c:v>633656</c:v>
                </c:pt>
                <c:pt idx="3709">
                  <c:v>812099.4</c:v>
                </c:pt>
                <c:pt idx="3710">
                  <c:v>759294.75</c:v>
                </c:pt>
                <c:pt idx="3711">
                  <c:v>627255.33333333302</c:v>
                </c:pt>
                <c:pt idx="3712">
                  <c:v>1986</c:v>
                </c:pt>
                <c:pt idx="3713">
                  <c:v>719070.5</c:v>
                </c:pt>
                <c:pt idx="3714">
                  <c:v>840807.42857142806</c:v>
                </c:pt>
                <c:pt idx="3715">
                  <c:v>765088.25</c:v>
                </c:pt>
                <c:pt idx="3716">
                  <c:v>1986</c:v>
                </c:pt>
                <c:pt idx="3717">
                  <c:v>680087.75</c:v>
                </c:pt>
                <c:pt idx="3718">
                  <c:v>462165</c:v>
                </c:pt>
                <c:pt idx="3719">
                  <c:v>700751.66666666605</c:v>
                </c:pt>
                <c:pt idx="3720">
                  <c:v>816999</c:v>
                </c:pt>
                <c:pt idx="3721">
                  <c:v>809261.85714285704</c:v>
                </c:pt>
                <c:pt idx="3722">
                  <c:v>744479.75</c:v>
                </c:pt>
                <c:pt idx="3723">
                  <c:v>819162.16666666605</c:v>
                </c:pt>
                <c:pt idx="3724">
                  <c:v>626703.66666666605</c:v>
                </c:pt>
                <c:pt idx="3725">
                  <c:v>807685.33333333302</c:v>
                </c:pt>
                <c:pt idx="3726">
                  <c:v>503382.5</c:v>
                </c:pt>
                <c:pt idx="3727">
                  <c:v>1986</c:v>
                </c:pt>
                <c:pt idx="3728">
                  <c:v>760983</c:v>
                </c:pt>
                <c:pt idx="3729">
                  <c:v>728836.75</c:v>
                </c:pt>
                <c:pt idx="3730">
                  <c:v>812695</c:v>
                </c:pt>
                <c:pt idx="3731">
                  <c:v>883278.16666666605</c:v>
                </c:pt>
                <c:pt idx="3732">
                  <c:v>883499</c:v>
                </c:pt>
                <c:pt idx="3733">
                  <c:v>1986</c:v>
                </c:pt>
                <c:pt idx="3734">
                  <c:v>821203.5</c:v>
                </c:pt>
                <c:pt idx="3735">
                  <c:v>808921.4</c:v>
                </c:pt>
                <c:pt idx="3736">
                  <c:v>1986</c:v>
                </c:pt>
                <c:pt idx="3737">
                  <c:v>1986</c:v>
                </c:pt>
                <c:pt idx="3738">
                  <c:v>864959.5</c:v>
                </c:pt>
                <c:pt idx="3739">
                  <c:v>773695.83333333302</c:v>
                </c:pt>
                <c:pt idx="3740">
                  <c:v>832680.33333333302</c:v>
                </c:pt>
                <c:pt idx="3741">
                  <c:v>667424.33333333302</c:v>
                </c:pt>
                <c:pt idx="3742">
                  <c:v>495105.5</c:v>
                </c:pt>
                <c:pt idx="3743">
                  <c:v>1986</c:v>
                </c:pt>
                <c:pt idx="3744">
                  <c:v>1986</c:v>
                </c:pt>
                <c:pt idx="3745">
                  <c:v>642594.66666666605</c:v>
                </c:pt>
                <c:pt idx="3746">
                  <c:v>813357.6</c:v>
                </c:pt>
                <c:pt idx="3747">
                  <c:v>983002</c:v>
                </c:pt>
                <c:pt idx="3748">
                  <c:v>890451</c:v>
                </c:pt>
                <c:pt idx="3749">
                  <c:v>877366.14285714203</c:v>
                </c:pt>
                <c:pt idx="3750">
                  <c:v>746383.25</c:v>
                </c:pt>
                <c:pt idx="3751">
                  <c:v>972113.66666666605</c:v>
                </c:pt>
                <c:pt idx="3752">
                  <c:v>832625.5</c:v>
                </c:pt>
                <c:pt idx="3753">
                  <c:v>446605</c:v>
                </c:pt>
                <c:pt idx="3754">
                  <c:v>470441.5</c:v>
                </c:pt>
                <c:pt idx="3755">
                  <c:v>489146.5</c:v>
                </c:pt>
                <c:pt idx="3756">
                  <c:v>898129</c:v>
                </c:pt>
                <c:pt idx="3757">
                  <c:v>1986</c:v>
                </c:pt>
                <c:pt idx="3758">
                  <c:v>726105.5</c:v>
                </c:pt>
                <c:pt idx="3759">
                  <c:v>621848.33333333302</c:v>
                </c:pt>
                <c:pt idx="3760">
                  <c:v>806250.5</c:v>
                </c:pt>
                <c:pt idx="3761">
                  <c:v>802001.75</c:v>
                </c:pt>
                <c:pt idx="3762">
                  <c:v>839357</c:v>
                </c:pt>
                <c:pt idx="3763">
                  <c:v>853068.5</c:v>
                </c:pt>
                <c:pt idx="3764">
                  <c:v>728340</c:v>
                </c:pt>
                <c:pt idx="3765">
                  <c:v>800125.83333333302</c:v>
                </c:pt>
                <c:pt idx="3766">
                  <c:v>742493.25</c:v>
                </c:pt>
                <c:pt idx="3767">
                  <c:v>658265</c:v>
                </c:pt>
                <c:pt idx="3768">
                  <c:v>482856</c:v>
                </c:pt>
                <c:pt idx="3769">
                  <c:v>849619.66666666605</c:v>
                </c:pt>
                <c:pt idx="3770">
                  <c:v>809285.16666666605</c:v>
                </c:pt>
                <c:pt idx="3771">
                  <c:v>915869.55555555504</c:v>
                </c:pt>
                <c:pt idx="3772">
                  <c:v>806305.75</c:v>
                </c:pt>
                <c:pt idx="3773">
                  <c:v>656278.66666666605</c:v>
                </c:pt>
                <c:pt idx="3774">
                  <c:v>1986</c:v>
                </c:pt>
                <c:pt idx="3775">
                  <c:v>1986</c:v>
                </c:pt>
                <c:pt idx="3776">
                  <c:v>1009744.5</c:v>
                </c:pt>
                <c:pt idx="3777">
                  <c:v>782469</c:v>
                </c:pt>
                <c:pt idx="3778">
                  <c:v>799055.6</c:v>
                </c:pt>
                <c:pt idx="3779">
                  <c:v>812430.4</c:v>
                </c:pt>
                <c:pt idx="3780">
                  <c:v>658154.66666666605</c:v>
                </c:pt>
                <c:pt idx="3781">
                  <c:v>882379.42857142806</c:v>
                </c:pt>
                <c:pt idx="3782">
                  <c:v>867497.66666666605</c:v>
                </c:pt>
                <c:pt idx="3783">
                  <c:v>648995</c:v>
                </c:pt>
                <c:pt idx="3784">
                  <c:v>774027.2</c:v>
                </c:pt>
                <c:pt idx="3785">
                  <c:v>916384.66666666605</c:v>
                </c:pt>
                <c:pt idx="3786">
                  <c:v>930951.42857142806</c:v>
                </c:pt>
                <c:pt idx="3787">
                  <c:v>775930.5</c:v>
                </c:pt>
                <c:pt idx="3788">
                  <c:v>834214.6</c:v>
                </c:pt>
                <c:pt idx="3789">
                  <c:v>925695.625</c:v>
                </c:pt>
                <c:pt idx="3790">
                  <c:v>472096.5</c:v>
                </c:pt>
                <c:pt idx="3791">
                  <c:v>863690</c:v>
                </c:pt>
                <c:pt idx="3792">
                  <c:v>1123225.8888888799</c:v>
                </c:pt>
                <c:pt idx="3793">
                  <c:v>914894.33333333302</c:v>
                </c:pt>
                <c:pt idx="3794">
                  <c:v>1109962.2857142801</c:v>
                </c:pt>
                <c:pt idx="3795">
                  <c:v>1212686.7142857099</c:v>
                </c:pt>
                <c:pt idx="3796">
                  <c:v>1001704.42857142</c:v>
                </c:pt>
                <c:pt idx="3797">
                  <c:v>1140750.8571428501</c:v>
                </c:pt>
                <c:pt idx="3798">
                  <c:v>1201264.75</c:v>
                </c:pt>
                <c:pt idx="3799">
                  <c:v>1135359.7142857099</c:v>
                </c:pt>
                <c:pt idx="3800">
                  <c:v>1208713.875</c:v>
                </c:pt>
                <c:pt idx="3801">
                  <c:v>519935.5</c:v>
                </c:pt>
                <c:pt idx="3802">
                  <c:v>1015769.8</c:v>
                </c:pt>
                <c:pt idx="3803">
                  <c:v>840350.33333333302</c:v>
                </c:pt>
                <c:pt idx="3804">
                  <c:v>1284711.2222222199</c:v>
                </c:pt>
                <c:pt idx="3805">
                  <c:v>1215045.5</c:v>
                </c:pt>
                <c:pt idx="3806">
                  <c:v>1051647.57142857</c:v>
                </c:pt>
                <c:pt idx="3807">
                  <c:v>853945.8</c:v>
                </c:pt>
                <c:pt idx="3808">
                  <c:v>882285</c:v>
                </c:pt>
                <c:pt idx="3809">
                  <c:v>478387</c:v>
                </c:pt>
                <c:pt idx="3810">
                  <c:v>669631.66666666605</c:v>
                </c:pt>
                <c:pt idx="3811">
                  <c:v>828123</c:v>
                </c:pt>
                <c:pt idx="3812">
                  <c:v>783793.5</c:v>
                </c:pt>
                <c:pt idx="3813">
                  <c:v>511493.5</c:v>
                </c:pt>
                <c:pt idx="3814">
                  <c:v>836708.5</c:v>
                </c:pt>
                <c:pt idx="3815">
                  <c:v>879691.66666666605</c:v>
                </c:pt>
                <c:pt idx="3816">
                  <c:v>926410.85714285704</c:v>
                </c:pt>
                <c:pt idx="3817">
                  <c:v>1986</c:v>
                </c:pt>
                <c:pt idx="3818">
                  <c:v>626152</c:v>
                </c:pt>
                <c:pt idx="3819">
                  <c:v>932979.125</c:v>
                </c:pt>
                <c:pt idx="3820">
                  <c:v>843385</c:v>
                </c:pt>
                <c:pt idx="3821">
                  <c:v>888244</c:v>
                </c:pt>
                <c:pt idx="3822">
                  <c:v>914161.85714285704</c:v>
                </c:pt>
                <c:pt idx="3823">
                  <c:v>810311.4</c:v>
                </c:pt>
                <c:pt idx="3824">
                  <c:v>1986</c:v>
                </c:pt>
                <c:pt idx="3825">
                  <c:v>476235</c:v>
                </c:pt>
                <c:pt idx="3826">
                  <c:v>958392.66666666605</c:v>
                </c:pt>
                <c:pt idx="3827">
                  <c:v>705496.75</c:v>
                </c:pt>
                <c:pt idx="3828">
                  <c:v>1986</c:v>
                </c:pt>
                <c:pt idx="3829">
                  <c:v>746879.75</c:v>
                </c:pt>
                <c:pt idx="3830">
                  <c:v>1986</c:v>
                </c:pt>
                <c:pt idx="3831">
                  <c:v>1986</c:v>
                </c:pt>
                <c:pt idx="3832">
                  <c:v>559829</c:v>
                </c:pt>
                <c:pt idx="3833">
                  <c:v>714325</c:v>
                </c:pt>
                <c:pt idx="3834">
                  <c:v>1986</c:v>
                </c:pt>
                <c:pt idx="3835">
                  <c:v>1986</c:v>
                </c:pt>
                <c:pt idx="3836">
                  <c:v>1156221.7777777701</c:v>
                </c:pt>
                <c:pt idx="3837">
                  <c:v>692033.33333333302</c:v>
                </c:pt>
                <c:pt idx="3838">
                  <c:v>807464.5</c:v>
                </c:pt>
                <c:pt idx="3839">
                  <c:v>819051.6</c:v>
                </c:pt>
                <c:pt idx="3840">
                  <c:v>1067018.42857142</c:v>
                </c:pt>
                <c:pt idx="3841">
                  <c:v>822445</c:v>
                </c:pt>
                <c:pt idx="3842">
                  <c:v>496264.5</c:v>
                </c:pt>
                <c:pt idx="3843">
                  <c:v>852378.66666666605</c:v>
                </c:pt>
                <c:pt idx="3844">
                  <c:v>928113.57142857101</c:v>
                </c:pt>
                <c:pt idx="3845">
                  <c:v>463820</c:v>
                </c:pt>
                <c:pt idx="3846">
                  <c:v>986459.83333333302</c:v>
                </c:pt>
                <c:pt idx="3847">
                  <c:v>1255476.375</c:v>
                </c:pt>
                <c:pt idx="3848">
                  <c:v>798360.25</c:v>
                </c:pt>
                <c:pt idx="3849">
                  <c:v>762853.5</c:v>
                </c:pt>
                <c:pt idx="3850">
                  <c:v>701303.33333333302</c:v>
                </c:pt>
                <c:pt idx="3851">
                  <c:v>1274737.2857142801</c:v>
                </c:pt>
                <c:pt idx="3852">
                  <c:v>927177.4</c:v>
                </c:pt>
                <c:pt idx="3853">
                  <c:v>860765.75</c:v>
                </c:pt>
                <c:pt idx="3854">
                  <c:v>904411.16666666605</c:v>
                </c:pt>
                <c:pt idx="3855">
                  <c:v>851275.16666666605</c:v>
                </c:pt>
                <c:pt idx="3856">
                  <c:v>1137014.7142857099</c:v>
                </c:pt>
                <c:pt idx="3857">
                  <c:v>1312833.25</c:v>
                </c:pt>
                <c:pt idx="3858">
                  <c:v>993380.57142857101</c:v>
                </c:pt>
                <c:pt idx="3859">
                  <c:v>795629</c:v>
                </c:pt>
                <c:pt idx="3860">
                  <c:v>489643</c:v>
                </c:pt>
                <c:pt idx="3861">
                  <c:v>816403.25</c:v>
                </c:pt>
                <c:pt idx="3862">
                  <c:v>1986</c:v>
                </c:pt>
                <c:pt idx="3863">
                  <c:v>1084358</c:v>
                </c:pt>
                <c:pt idx="3864">
                  <c:v>764343.5</c:v>
                </c:pt>
                <c:pt idx="3865">
                  <c:v>727098.75</c:v>
                </c:pt>
                <c:pt idx="3866">
                  <c:v>834328.14285714203</c:v>
                </c:pt>
                <c:pt idx="3867">
                  <c:v>942758.88888888794</c:v>
                </c:pt>
                <c:pt idx="3868">
                  <c:v>856660.8</c:v>
                </c:pt>
                <c:pt idx="3869">
                  <c:v>689688.5</c:v>
                </c:pt>
                <c:pt idx="3870">
                  <c:v>499575</c:v>
                </c:pt>
                <c:pt idx="3871">
                  <c:v>472593</c:v>
                </c:pt>
                <c:pt idx="3872">
                  <c:v>873387.5</c:v>
                </c:pt>
                <c:pt idx="3873">
                  <c:v>516294</c:v>
                </c:pt>
                <c:pt idx="3874">
                  <c:v>450743.5</c:v>
                </c:pt>
                <c:pt idx="3875">
                  <c:v>994110.88888888794</c:v>
                </c:pt>
                <c:pt idx="3876">
                  <c:v>829976.8</c:v>
                </c:pt>
                <c:pt idx="3877">
                  <c:v>869594</c:v>
                </c:pt>
                <c:pt idx="3878">
                  <c:v>884160.83333333302</c:v>
                </c:pt>
                <c:pt idx="3879">
                  <c:v>837591.4</c:v>
                </c:pt>
                <c:pt idx="3880">
                  <c:v>926080</c:v>
                </c:pt>
                <c:pt idx="3881">
                  <c:v>803326</c:v>
                </c:pt>
                <c:pt idx="3882">
                  <c:v>953558</c:v>
                </c:pt>
                <c:pt idx="3883">
                  <c:v>931135.11111111101</c:v>
                </c:pt>
                <c:pt idx="3884">
                  <c:v>895968.66666666605</c:v>
                </c:pt>
                <c:pt idx="3885">
                  <c:v>758996.8</c:v>
                </c:pt>
                <c:pt idx="3886">
                  <c:v>468620.5</c:v>
                </c:pt>
                <c:pt idx="3887">
                  <c:v>1986</c:v>
                </c:pt>
                <c:pt idx="3888">
                  <c:v>1005808.33333333</c:v>
                </c:pt>
                <c:pt idx="3889">
                  <c:v>829314.6</c:v>
                </c:pt>
                <c:pt idx="3890">
                  <c:v>479545.5</c:v>
                </c:pt>
                <c:pt idx="3891">
                  <c:v>961298.83333333302</c:v>
                </c:pt>
                <c:pt idx="3892">
                  <c:v>675701</c:v>
                </c:pt>
                <c:pt idx="3893">
                  <c:v>875884.16666666605</c:v>
                </c:pt>
                <c:pt idx="3894">
                  <c:v>747459</c:v>
                </c:pt>
                <c:pt idx="3895">
                  <c:v>441639</c:v>
                </c:pt>
                <c:pt idx="3896">
                  <c:v>764177.5</c:v>
                </c:pt>
                <c:pt idx="3897">
                  <c:v>751018</c:v>
                </c:pt>
                <c:pt idx="3898">
                  <c:v>943626.28571428498</c:v>
                </c:pt>
                <c:pt idx="3899">
                  <c:v>801422.5</c:v>
                </c:pt>
                <c:pt idx="3900">
                  <c:v>789835.25</c:v>
                </c:pt>
                <c:pt idx="3901">
                  <c:v>853648</c:v>
                </c:pt>
                <c:pt idx="3902">
                  <c:v>887292.25</c:v>
                </c:pt>
                <c:pt idx="3903">
                  <c:v>1029277.22222222</c:v>
                </c:pt>
                <c:pt idx="3904">
                  <c:v>1986</c:v>
                </c:pt>
                <c:pt idx="3905">
                  <c:v>638070.33333333302</c:v>
                </c:pt>
                <c:pt idx="3906">
                  <c:v>921161.14285714203</c:v>
                </c:pt>
                <c:pt idx="3907">
                  <c:v>1986</c:v>
                </c:pt>
                <c:pt idx="3908">
                  <c:v>940646.57142857101</c:v>
                </c:pt>
                <c:pt idx="3909">
                  <c:v>797334</c:v>
                </c:pt>
                <c:pt idx="3910">
                  <c:v>1986</c:v>
                </c:pt>
                <c:pt idx="3911">
                  <c:v>814880</c:v>
                </c:pt>
                <c:pt idx="3912">
                  <c:v>498747.5</c:v>
                </c:pt>
                <c:pt idx="3913">
                  <c:v>502554.5</c:v>
                </c:pt>
                <c:pt idx="3914">
                  <c:v>707703.66666666605</c:v>
                </c:pt>
                <c:pt idx="3915">
                  <c:v>838639.5</c:v>
                </c:pt>
                <c:pt idx="3916">
                  <c:v>767488.5</c:v>
                </c:pt>
                <c:pt idx="3917">
                  <c:v>912660</c:v>
                </c:pt>
                <c:pt idx="3918">
                  <c:v>810941</c:v>
                </c:pt>
                <c:pt idx="3919">
                  <c:v>516128.5</c:v>
                </c:pt>
                <c:pt idx="3920">
                  <c:v>879210.71428571397</c:v>
                </c:pt>
                <c:pt idx="3921">
                  <c:v>855667.19999999995</c:v>
                </c:pt>
                <c:pt idx="3922">
                  <c:v>804899</c:v>
                </c:pt>
                <c:pt idx="3923">
                  <c:v>977879.625</c:v>
                </c:pt>
                <c:pt idx="3924">
                  <c:v>801836.5</c:v>
                </c:pt>
                <c:pt idx="3925">
                  <c:v>670955.66666666605</c:v>
                </c:pt>
                <c:pt idx="3926">
                  <c:v>980072.875</c:v>
                </c:pt>
                <c:pt idx="3927">
                  <c:v>998010.44444444403</c:v>
                </c:pt>
                <c:pt idx="3928">
                  <c:v>1986</c:v>
                </c:pt>
                <c:pt idx="3929">
                  <c:v>888007.85714285704</c:v>
                </c:pt>
                <c:pt idx="3930">
                  <c:v>635532.33333333302</c:v>
                </c:pt>
                <c:pt idx="3931">
                  <c:v>503879</c:v>
                </c:pt>
                <c:pt idx="3932">
                  <c:v>920412.33333333302</c:v>
                </c:pt>
                <c:pt idx="3933">
                  <c:v>970158.85714285704</c:v>
                </c:pt>
                <c:pt idx="3934">
                  <c:v>438824.5</c:v>
                </c:pt>
                <c:pt idx="3935">
                  <c:v>897230.14285714203</c:v>
                </c:pt>
                <c:pt idx="3936">
                  <c:v>928302.66666666605</c:v>
                </c:pt>
                <c:pt idx="3937">
                  <c:v>496264.5</c:v>
                </c:pt>
                <c:pt idx="3938">
                  <c:v>517783.5</c:v>
                </c:pt>
                <c:pt idx="3939">
                  <c:v>637187.33333333302</c:v>
                </c:pt>
                <c:pt idx="3940">
                  <c:v>907942.33333333302</c:v>
                </c:pt>
                <c:pt idx="3941">
                  <c:v>518445.5</c:v>
                </c:pt>
                <c:pt idx="3942">
                  <c:v>894920.5</c:v>
                </c:pt>
                <c:pt idx="3943">
                  <c:v>711897.33333333302</c:v>
                </c:pt>
                <c:pt idx="3944">
                  <c:v>792500.6</c:v>
                </c:pt>
                <c:pt idx="3945">
                  <c:v>913239.5</c:v>
                </c:pt>
                <c:pt idx="3946">
                  <c:v>776675.5</c:v>
                </c:pt>
                <c:pt idx="3947">
                  <c:v>999729.75</c:v>
                </c:pt>
                <c:pt idx="3948">
                  <c:v>886533.33333333302</c:v>
                </c:pt>
                <c:pt idx="3949">
                  <c:v>825805.2</c:v>
                </c:pt>
                <c:pt idx="3950">
                  <c:v>1045793.77777777</c:v>
                </c:pt>
                <c:pt idx="3951">
                  <c:v>518114.5</c:v>
                </c:pt>
                <c:pt idx="3952">
                  <c:v>517452.5</c:v>
                </c:pt>
                <c:pt idx="3953">
                  <c:v>818058.75</c:v>
                </c:pt>
                <c:pt idx="3954">
                  <c:v>510169</c:v>
                </c:pt>
                <c:pt idx="3955">
                  <c:v>434024.5</c:v>
                </c:pt>
                <c:pt idx="3956">
                  <c:v>836929</c:v>
                </c:pt>
                <c:pt idx="3957">
                  <c:v>890340.66666666605</c:v>
                </c:pt>
                <c:pt idx="3958">
                  <c:v>864937.2</c:v>
                </c:pt>
                <c:pt idx="3959">
                  <c:v>646677.66666666605</c:v>
                </c:pt>
                <c:pt idx="3960">
                  <c:v>870697.6</c:v>
                </c:pt>
                <c:pt idx="3961">
                  <c:v>869704.4</c:v>
                </c:pt>
                <c:pt idx="3962">
                  <c:v>504044.5</c:v>
                </c:pt>
                <c:pt idx="3963">
                  <c:v>721222.25</c:v>
                </c:pt>
                <c:pt idx="3964">
                  <c:v>903804</c:v>
                </c:pt>
                <c:pt idx="3965">
                  <c:v>873346.2</c:v>
                </c:pt>
                <c:pt idx="3966">
                  <c:v>519439</c:v>
                </c:pt>
                <c:pt idx="3967">
                  <c:v>1986</c:v>
                </c:pt>
                <c:pt idx="3968">
                  <c:v>660803</c:v>
                </c:pt>
                <c:pt idx="3969">
                  <c:v>1986</c:v>
                </c:pt>
                <c:pt idx="3970">
                  <c:v>464979</c:v>
                </c:pt>
                <c:pt idx="3971">
                  <c:v>901723</c:v>
                </c:pt>
                <c:pt idx="3972">
                  <c:v>909046.16666666605</c:v>
                </c:pt>
                <c:pt idx="3973">
                  <c:v>517618</c:v>
                </c:pt>
                <c:pt idx="3974">
                  <c:v>769806</c:v>
                </c:pt>
                <c:pt idx="3975">
                  <c:v>767240</c:v>
                </c:pt>
                <c:pt idx="3976">
                  <c:v>901770.42857142806</c:v>
                </c:pt>
                <c:pt idx="3977">
                  <c:v>954125.83333333302</c:v>
                </c:pt>
                <c:pt idx="3978">
                  <c:v>909928.66666666605</c:v>
                </c:pt>
                <c:pt idx="3979">
                  <c:v>874008.6</c:v>
                </c:pt>
                <c:pt idx="3980">
                  <c:v>926316.33333333302</c:v>
                </c:pt>
                <c:pt idx="3981">
                  <c:v>864473.8</c:v>
                </c:pt>
                <c:pt idx="3982">
                  <c:v>786193.75</c:v>
                </c:pt>
                <c:pt idx="3983">
                  <c:v>990285.22222222202</c:v>
                </c:pt>
                <c:pt idx="3984">
                  <c:v>668748.66666666605</c:v>
                </c:pt>
                <c:pt idx="3985">
                  <c:v>893927.33333333302</c:v>
                </c:pt>
                <c:pt idx="3986">
                  <c:v>926931.14285714203</c:v>
                </c:pt>
                <c:pt idx="3987">
                  <c:v>917377.71428571397</c:v>
                </c:pt>
                <c:pt idx="3988">
                  <c:v>784041.5</c:v>
                </c:pt>
                <c:pt idx="3989">
                  <c:v>890561.75</c:v>
                </c:pt>
                <c:pt idx="3990">
                  <c:v>694020</c:v>
                </c:pt>
                <c:pt idx="3991">
                  <c:v>681329.33333333302</c:v>
                </c:pt>
                <c:pt idx="3992">
                  <c:v>848781.2</c:v>
                </c:pt>
                <c:pt idx="3993">
                  <c:v>875001.5</c:v>
                </c:pt>
                <c:pt idx="3994">
                  <c:v>549400</c:v>
                </c:pt>
                <c:pt idx="3995">
                  <c:v>841166.6</c:v>
                </c:pt>
                <c:pt idx="3996">
                  <c:v>796042.75</c:v>
                </c:pt>
                <c:pt idx="3997">
                  <c:v>529370.5</c:v>
                </c:pt>
                <c:pt idx="3998">
                  <c:v>862553.59999999998</c:v>
                </c:pt>
                <c:pt idx="3999">
                  <c:v>915722.33333333302</c:v>
                </c:pt>
                <c:pt idx="4000">
                  <c:v>860169.8</c:v>
                </c:pt>
                <c:pt idx="4001">
                  <c:v>927695.83333333302</c:v>
                </c:pt>
                <c:pt idx="4002">
                  <c:v>869969.4</c:v>
                </c:pt>
                <c:pt idx="4003">
                  <c:v>503713.5</c:v>
                </c:pt>
                <c:pt idx="4004">
                  <c:v>844080.4</c:v>
                </c:pt>
                <c:pt idx="4005">
                  <c:v>1986</c:v>
                </c:pt>
                <c:pt idx="4006">
                  <c:v>1986</c:v>
                </c:pt>
                <c:pt idx="4007">
                  <c:v>919297.8</c:v>
                </c:pt>
                <c:pt idx="4008">
                  <c:v>802415.75</c:v>
                </c:pt>
                <c:pt idx="4009">
                  <c:v>705938.33333333302</c:v>
                </c:pt>
                <c:pt idx="4010">
                  <c:v>765005.5</c:v>
                </c:pt>
                <c:pt idx="4011">
                  <c:v>799105.25</c:v>
                </c:pt>
                <c:pt idx="4012">
                  <c:v>697882.33333333302</c:v>
                </c:pt>
                <c:pt idx="4013">
                  <c:v>529702</c:v>
                </c:pt>
                <c:pt idx="4014">
                  <c:v>804816</c:v>
                </c:pt>
                <c:pt idx="4015">
                  <c:v>548738</c:v>
                </c:pt>
                <c:pt idx="4016">
                  <c:v>963679.14285714203</c:v>
                </c:pt>
                <c:pt idx="4017">
                  <c:v>1986</c:v>
                </c:pt>
                <c:pt idx="4018">
                  <c:v>1986</c:v>
                </c:pt>
                <c:pt idx="4019">
                  <c:v>654623</c:v>
                </c:pt>
                <c:pt idx="4020">
                  <c:v>883609</c:v>
                </c:pt>
                <c:pt idx="4021">
                  <c:v>897679.5</c:v>
                </c:pt>
                <c:pt idx="4022">
                  <c:v>912695.42857142806</c:v>
                </c:pt>
                <c:pt idx="4023">
                  <c:v>710683.66666666605</c:v>
                </c:pt>
                <c:pt idx="4024">
                  <c:v>1006434</c:v>
                </c:pt>
                <c:pt idx="4025">
                  <c:v>530198.5</c:v>
                </c:pt>
                <c:pt idx="4026">
                  <c:v>829397.75</c:v>
                </c:pt>
                <c:pt idx="4027">
                  <c:v>1986</c:v>
                </c:pt>
                <c:pt idx="4028">
                  <c:v>819051.75</c:v>
                </c:pt>
                <c:pt idx="4029">
                  <c:v>793063</c:v>
                </c:pt>
                <c:pt idx="4030">
                  <c:v>866592.6</c:v>
                </c:pt>
                <c:pt idx="4031">
                  <c:v>780648.25</c:v>
                </c:pt>
                <c:pt idx="4032">
                  <c:v>1986</c:v>
                </c:pt>
                <c:pt idx="4033">
                  <c:v>653851</c:v>
                </c:pt>
                <c:pt idx="4034">
                  <c:v>1986</c:v>
                </c:pt>
                <c:pt idx="4035">
                  <c:v>978334.75</c:v>
                </c:pt>
                <c:pt idx="4036">
                  <c:v>925047.16666666605</c:v>
                </c:pt>
                <c:pt idx="4037">
                  <c:v>872021.83333333302</c:v>
                </c:pt>
                <c:pt idx="4038">
                  <c:v>920798.5</c:v>
                </c:pt>
                <c:pt idx="4039">
                  <c:v>912222.28571428498</c:v>
                </c:pt>
                <c:pt idx="4040">
                  <c:v>890959</c:v>
                </c:pt>
                <c:pt idx="4041">
                  <c:v>844742.4</c:v>
                </c:pt>
                <c:pt idx="4042">
                  <c:v>568767.5</c:v>
                </c:pt>
                <c:pt idx="4043">
                  <c:v>479380</c:v>
                </c:pt>
                <c:pt idx="4044">
                  <c:v>886655.2</c:v>
                </c:pt>
                <c:pt idx="4045">
                  <c:v>931558.33333333302</c:v>
                </c:pt>
                <c:pt idx="4046">
                  <c:v>850370.6</c:v>
                </c:pt>
                <c:pt idx="4047">
                  <c:v>869108.4</c:v>
                </c:pt>
                <c:pt idx="4048">
                  <c:v>852091.6</c:v>
                </c:pt>
                <c:pt idx="4049">
                  <c:v>913074</c:v>
                </c:pt>
                <c:pt idx="4050">
                  <c:v>733085.66666666605</c:v>
                </c:pt>
                <c:pt idx="4051">
                  <c:v>1986</c:v>
                </c:pt>
                <c:pt idx="4052">
                  <c:v>505700</c:v>
                </c:pt>
                <c:pt idx="4053">
                  <c:v>515300.5</c:v>
                </c:pt>
                <c:pt idx="4054">
                  <c:v>904852.33333333302</c:v>
                </c:pt>
                <c:pt idx="4055">
                  <c:v>757915</c:v>
                </c:pt>
                <c:pt idx="4056">
                  <c:v>958713.28571428498</c:v>
                </c:pt>
                <c:pt idx="4057">
                  <c:v>488153.5</c:v>
                </c:pt>
                <c:pt idx="4058">
                  <c:v>1986</c:v>
                </c:pt>
                <c:pt idx="4059">
                  <c:v>903528.16666666605</c:v>
                </c:pt>
                <c:pt idx="4060">
                  <c:v>900890.6</c:v>
                </c:pt>
                <c:pt idx="4061">
                  <c:v>1986</c:v>
                </c:pt>
                <c:pt idx="4062">
                  <c:v>812927</c:v>
                </c:pt>
                <c:pt idx="4063">
                  <c:v>690819.66666666605</c:v>
                </c:pt>
                <c:pt idx="4064">
                  <c:v>943267</c:v>
                </c:pt>
                <c:pt idx="4065">
                  <c:v>734409.66666666605</c:v>
                </c:pt>
                <c:pt idx="4066">
                  <c:v>965713</c:v>
                </c:pt>
                <c:pt idx="4067">
                  <c:v>964436.14285714203</c:v>
                </c:pt>
                <c:pt idx="4068">
                  <c:v>1986</c:v>
                </c:pt>
                <c:pt idx="4069">
                  <c:v>1015206.875</c:v>
                </c:pt>
                <c:pt idx="4070">
                  <c:v>931897.28571428498</c:v>
                </c:pt>
                <c:pt idx="4071">
                  <c:v>784703.75</c:v>
                </c:pt>
                <c:pt idx="4072">
                  <c:v>850569.2</c:v>
                </c:pt>
                <c:pt idx="4073">
                  <c:v>521590.5</c:v>
                </c:pt>
                <c:pt idx="4074">
                  <c:v>519604</c:v>
                </c:pt>
                <c:pt idx="4075">
                  <c:v>946952.66666666605</c:v>
                </c:pt>
                <c:pt idx="4076">
                  <c:v>866327.8</c:v>
                </c:pt>
                <c:pt idx="4077">
                  <c:v>483684</c:v>
                </c:pt>
                <c:pt idx="4078">
                  <c:v>480870</c:v>
                </c:pt>
                <c:pt idx="4079">
                  <c:v>1018635.8571428501</c:v>
                </c:pt>
                <c:pt idx="4080">
                  <c:v>962591.57142857101</c:v>
                </c:pt>
                <c:pt idx="4081">
                  <c:v>799022</c:v>
                </c:pt>
                <c:pt idx="4082">
                  <c:v>723043</c:v>
                </c:pt>
                <c:pt idx="4083">
                  <c:v>908628.14285714203</c:v>
                </c:pt>
                <c:pt idx="4084">
                  <c:v>1002271.8571428501</c:v>
                </c:pt>
                <c:pt idx="4085">
                  <c:v>1011967.42857142</c:v>
                </c:pt>
                <c:pt idx="4086">
                  <c:v>1986</c:v>
                </c:pt>
                <c:pt idx="4087">
                  <c:v>1058410.8888888799</c:v>
                </c:pt>
                <c:pt idx="4088">
                  <c:v>942648.83333333302</c:v>
                </c:pt>
                <c:pt idx="4089">
                  <c:v>905327.2</c:v>
                </c:pt>
                <c:pt idx="4090">
                  <c:v>995414</c:v>
                </c:pt>
                <c:pt idx="4091">
                  <c:v>942018.28571428498</c:v>
                </c:pt>
                <c:pt idx="4092">
                  <c:v>882615.83333333302</c:v>
                </c:pt>
                <c:pt idx="4093">
                  <c:v>792732</c:v>
                </c:pt>
                <c:pt idx="4094">
                  <c:v>917322.5</c:v>
                </c:pt>
                <c:pt idx="4095">
                  <c:v>526225.5</c:v>
                </c:pt>
                <c:pt idx="4096">
                  <c:v>906783.66666666605</c:v>
                </c:pt>
                <c:pt idx="4097">
                  <c:v>913404.83333333302</c:v>
                </c:pt>
                <c:pt idx="4098">
                  <c:v>690488.66666666605</c:v>
                </c:pt>
                <c:pt idx="4099">
                  <c:v>802498.75</c:v>
                </c:pt>
                <c:pt idx="4100">
                  <c:v>1986</c:v>
                </c:pt>
                <c:pt idx="4101">
                  <c:v>717304.66666666605</c:v>
                </c:pt>
                <c:pt idx="4102">
                  <c:v>816403</c:v>
                </c:pt>
                <c:pt idx="4103">
                  <c:v>541123.5</c:v>
                </c:pt>
                <c:pt idx="4104">
                  <c:v>1986</c:v>
                </c:pt>
                <c:pt idx="4105">
                  <c:v>838170.75</c:v>
                </c:pt>
                <c:pt idx="4106">
                  <c:v>868821.33333333302</c:v>
                </c:pt>
                <c:pt idx="4107">
                  <c:v>737279.33333333302</c:v>
                </c:pt>
                <c:pt idx="4108">
                  <c:v>905856.8</c:v>
                </c:pt>
                <c:pt idx="4109">
                  <c:v>697992.33333333302</c:v>
                </c:pt>
                <c:pt idx="4110">
                  <c:v>1007220.375</c:v>
                </c:pt>
                <c:pt idx="4111">
                  <c:v>922619.66666666605</c:v>
                </c:pt>
                <c:pt idx="4112">
                  <c:v>974462.57142857101</c:v>
                </c:pt>
                <c:pt idx="4113">
                  <c:v>716973.66666666605</c:v>
                </c:pt>
                <c:pt idx="4114">
                  <c:v>548407</c:v>
                </c:pt>
                <c:pt idx="4115">
                  <c:v>527550</c:v>
                </c:pt>
                <c:pt idx="4116">
                  <c:v>1986</c:v>
                </c:pt>
                <c:pt idx="4117">
                  <c:v>981131.14285714203</c:v>
                </c:pt>
                <c:pt idx="4118">
                  <c:v>947890.66666666605</c:v>
                </c:pt>
                <c:pt idx="4119">
                  <c:v>743348.66666666605</c:v>
                </c:pt>
                <c:pt idx="4120">
                  <c:v>719622.33333333302</c:v>
                </c:pt>
                <c:pt idx="4121">
                  <c:v>899500.25</c:v>
                </c:pt>
                <c:pt idx="4122">
                  <c:v>943796.8</c:v>
                </c:pt>
                <c:pt idx="4123">
                  <c:v>1019749.88888888</c:v>
                </c:pt>
                <c:pt idx="4124">
                  <c:v>1986</c:v>
                </c:pt>
                <c:pt idx="4125">
                  <c:v>808209.25</c:v>
                </c:pt>
                <c:pt idx="4126">
                  <c:v>1078357.375</c:v>
                </c:pt>
                <c:pt idx="4127">
                  <c:v>1074715.75</c:v>
                </c:pt>
                <c:pt idx="4128">
                  <c:v>1013841.5</c:v>
                </c:pt>
                <c:pt idx="4129">
                  <c:v>815658.5</c:v>
                </c:pt>
                <c:pt idx="4130">
                  <c:v>846695.25</c:v>
                </c:pt>
                <c:pt idx="4131">
                  <c:v>897017.16666666605</c:v>
                </c:pt>
                <c:pt idx="4132">
                  <c:v>1013220.66666666</c:v>
                </c:pt>
                <c:pt idx="4133">
                  <c:v>963395.71428571397</c:v>
                </c:pt>
                <c:pt idx="4134">
                  <c:v>951543</c:v>
                </c:pt>
                <c:pt idx="4135">
                  <c:v>875663.4</c:v>
                </c:pt>
                <c:pt idx="4136">
                  <c:v>859027.5</c:v>
                </c:pt>
                <c:pt idx="4137">
                  <c:v>832542.5</c:v>
                </c:pt>
                <c:pt idx="4138">
                  <c:v>818389.75</c:v>
                </c:pt>
                <c:pt idx="4139">
                  <c:v>1009366.14285714</c:v>
                </c:pt>
                <c:pt idx="4140">
                  <c:v>1022490.625</c:v>
                </c:pt>
                <c:pt idx="4141">
                  <c:v>1011920</c:v>
                </c:pt>
                <c:pt idx="4142">
                  <c:v>1986</c:v>
                </c:pt>
                <c:pt idx="4143">
                  <c:v>1986</c:v>
                </c:pt>
                <c:pt idx="4144">
                  <c:v>936863.14285714203</c:v>
                </c:pt>
                <c:pt idx="4145">
                  <c:v>864539.8</c:v>
                </c:pt>
                <c:pt idx="4146">
                  <c:v>968172</c:v>
                </c:pt>
                <c:pt idx="4147">
                  <c:v>756701</c:v>
                </c:pt>
                <c:pt idx="4148">
                  <c:v>813258.25</c:v>
                </c:pt>
                <c:pt idx="4149">
                  <c:v>700310.33333333302</c:v>
                </c:pt>
                <c:pt idx="4150">
                  <c:v>1986</c:v>
                </c:pt>
                <c:pt idx="4151">
                  <c:v>798360.25</c:v>
                </c:pt>
                <c:pt idx="4152">
                  <c:v>803243.5</c:v>
                </c:pt>
                <c:pt idx="4153">
                  <c:v>981793.42857142806</c:v>
                </c:pt>
                <c:pt idx="4154">
                  <c:v>898904.4</c:v>
                </c:pt>
                <c:pt idx="4155">
                  <c:v>870763.8</c:v>
                </c:pt>
                <c:pt idx="4156">
                  <c:v>1151936.5</c:v>
                </c:pt>
                <c:pt idx="4157">
                  <c:v>542282.5</c:v>
                </c:pt>
                <c:pt idx="4158">
                  <c:v>933324</c:v>
                </c:pt>
                <c:pt idx="4159">
                  <c:v>905989.2</c:v>
                </c:pt>
                <c:pt idx="4160">
                  <c:v>944083.33333333302</c:v>
                </c:pt>
                <c:pt idx="4161">
                  <c:v>980334.83333333302</c:v>
                </c:pt>
                <c:pt idx="4162">
                  <c:v>877517.6</c:v>
                </c:pt>
                <c:pt idx="4163">
                  <c:v>1019960</c:v>
                </c:pt>
                <c:pt idx="4164">
                  <c:v>857868.75</c:v>
                </c:pt>
                <c:pt idx="4165">
                  <c:v>816651.5</c:v>
                </c:pt>
                <c:pt idx="4166">
                  <c:v>796870.75</c:v>
                </c:pt>
                <c:pt idx="4167">
                  <c:v>1023365.42857142</c:v>
                </c:pt>
                <c:pt idx="4168">
                  <c:v>983866.33333333302</c:v>
                </c:pt>
                <c:pt idx="4169">
                  <c:v>671066</c:v>
                </c:pt>
                <c:pt idx="4170">
                  <c:v>1042330.8571428501</c:v>
                </c:pt>
                <c:pt idx="4171">
                  <c:v>968085.5</c:v>
                </c:pt>
                <c:pt idx="4172">
                  <c:v>891223.6</c:v>
                </c:pt>
                <c:pt idx="4173">
                  <c:v>936193.33333333302</c:v>
                </c:pt>
                <c:pt idx="4174">
                  <c:v>870367</c:v>
                </c:pt>
                <c:pt idx="4175">
                  <c:v>952525.66666666605</c:v>
                </c:pt>
                <c:pt idx="4176">
                  <c:v>912742.66666666605</c:v>
                </c:pt>
                <c:pt idx="4177">
                  <c:v>955648.6</c:v>
                </c:pt>
                <c:pt idx="4178">
                  <c:v>1094827.6000000001</c:v>
                </c:pt>
                <c:pt idx="4179">
                  <c:v>1048214</c:v>
                </c:pt>
                <c:pt idx="4180">
                  <c:v>764867.33333333302</c:v>
                </c:pt>
                <c:pt idx="4181">
                  <c:v>940607.16666666605</c:v>
                </c:pt>
                <c:pt idx="4182">
                  <c:v>930620</c:v>
                </c:pt>
                <c:pt idx="4183">
                  <c:v>838336</c:v>
                </c:pt>
                <c:pt idx="4184">
                  <c:v>1022986.8571428501</c:v>
                </c:pt>
                <c:pt idx="4185">
                  <c:v>977726</c:v>
                </c:pt>
                <c:pt idx="4186">
                  <c:v>711456</c:v>
                </c:pt>
                <c:pt idx="4187">
                  <c:v>932323</c:v>
                </c:pt>
                <c:pt idx="4188">
                  <c:v>848433.5</c:v>
                </c:pt>
                <c:pt idx="4189">
                  <c:v>863993.75</c:v>
                </c:pt>
                <c:pt idx="4190">
                  <c:v>718077.33333333302</c:v>
                </c:pt>
                <c:pt idx="4191">
                  <c:v>1986</c:v>
                </c:pt>
                <c:pt idx="4192">
                  <c:v>714987.33333333302</c:v>
                </c:pt>
                <c:pt idx="4193">
                  <c:v>726575</c:v>
                </c:pt>
                <c:pt idx="4194">
                  <c:v>1017910.66666666</c:v>
                </c:pt>
                <c:pt idx="4195">
                  <c:v>820541.25</c:v>
                </c:pt>
                <c:pt idx="4196">
                  <c:v>1986</c:v>
                </c:pt>
                <c:pt idx="4197">
                  <c:v>963064.375</c:v>
                </c:pt>
                <c:pt idx="4198">
                  <c:v>1160626.75</c:v>
                </c:pt>
                <c:pt idx="4199">
                  <c:v>1986</c:v>
                </c:pt>
                <c:pt idx="4200">
                  <c:v>897712.4</c:v>
                </c:pt>
                <c:pt idx="4201">
                  <c:v>1016791.42857142</c:v>
                </c:pt>
                <c:pt idx="4202">
                  <c:v>964199.57142857101</c:v>
                </c:pt>
                <c:pt idx="4203">
                  <c:v>842557.25</c:v>
                </c:pt>
                <c:pt idx="4204">
                  <c:v>989313.28571428498</c:v>
                </c:pt>
                <c:pt idx="4205">
                  <c:v>997881.5</c:v>
                </c:pt>
                <c:pt idx="4206">
                  <c:v>857786.25</c:v>
                </c:pt>
                <c:pt idx="4207">
                  <c:v>876243</c:v>
                </c:pt>
                <c:pt idx="4208">
                  <c:v>787159.33333333302</c:v>
                </c:pt>
                <c:pt idx="4209">
                  <c:v>982408.14285714203</c:v>
                </c:pt>
                <c:pt idx="4210">
                  <c:v>873147.6</c:v>
                </c:pt>
                <c:pt idx="4211">
                  <c:v>793063</c:v>
                </c:pt>
                <c:pt idx="4212">
                  <c:v>835191</c:v>
                </c:pt>
                <c:pt idx="4213">
                  <c:v>1038641.71428571</c:v>
                </c:pt>
                <c:pt idx="4214">
                  <c:v>1986</c:v>
                </c:pt>
                <c:pt idx="4215">
                  <c:v>524901.5</c:v>
                </c:pt>
                <c:pt idx="4216">
                  <c:v>862421</c:v>
                </c:pt>
                <c:pt idx="4217">
                  <c:v>966640</c:v>
                </c:pt>
                <c:pt idx="4218">
                  <c:v>951311.83333333302</c:v>
                </c:pt>
                <c:pt idx="4219">
                  <c:v>542116.5</c:v>
                </c:pt>
                <c:pt idx="4220">
                  <c:v>1986</c:v>
                </c:pt>
                <c:pt idx="4221">
                  <c:v>915524</c:v>
                </c:pt>
                <c:pt idx="4222">
                  <c:v>843550.5</c:v>
                </c:pt>
                <c:pt idx="4223">
                  <c:v>937296.66666666605</c:v>
                </c:pt>
                <c:pt idx="4224">
                  <c:v>548572.5</c:v>
                </c:pt>
                <c:pt idx="4225">
                  <c:v>889833.2</c:v>
                </c:pt>
                <c:pt idx="4226">
                  <c:v>1009744.5</c:v>
                </c:pt>
                <c:pt idx="4227">
                  <c:v>988114.83333333302</c:v>
                </c:pt>
                <c:pt idx="4228">
                  <c:v>516293.5</c:v>
                </c:pt>
                <c:pt idx="4229">
                  <c:v>499409.5</c:v>
                </c:pt>
                <c:pt idx="4230">
                  <c:v>557180</c:v>
                </c:pt>
                <c:pt idx="4231">
                  <c:v>520266.5</c:v>
                </c:pt>
                <c:pt idx="4232">
                  <c:v>852903</c:v>
                </c:pt>
                <c:pt idx="4233">
                  <c:v>488650</c:v>
                </c:pt>
                <c:pt idx="4234">
                  <c:v>970726.14285714203</c:v>
                </c:pt>
                <c:pt idx="4235">
                  <c:v>566284.5</c:v>
                </c:pt>
                <c:pt idx="4236">
                  <c:v>973106.66666666605</c:v>
                </c:pt>
                <c:pt idx="4237">
                  <c:v>996253.75</c:v>
                </c:pt>
                <c:pt idx="4238">
                  <c:v>966099.16666666605</c:v>
                </c:pt>
                <c:pt idx="4239">
                  <c:v>1986</c:v>
                </c:pt>
                <c:pt idx="4240">
                  <c:v>900162.4</c:v>
                </c:pt>
                <c:pt idx="4241">
                  <c:v>1286569</c:v>
                </c:pt>
                <c:pt idx="4242">
                  <c:v>907776.8</c:v>
                </c:pt>
                <c:pt idx="4243">
                  <c:v>702848.33333333302</c:v>
                </c:pt>
                <c:pt idx="4244">
                  <c:v>1986</c:v>
                </c:pt>
                <c:pt idx="4245">
                  <c:v>912345.59999999998</c:v>
                </c:pt>
                <c:pt idx="4246">
                  <c:v>1016586.66666666</c:v>
                </c:pt>
                <c:pt idx="4247">
                  <c:v>862752.25</c:v>
                </c:pt>
                <c:pt idx="4248">
                  <c:v>887449.59999999998</c:v>
                </c:pt>
                <c:pt idx="4249">
                  <c:v>1986</c:v>
                </c:pt>
                <c:pt idx="4250">
                  <c:v>1127508.42857142</c:v>
                </c:pt>
                <c:pt idx="4251">
                  <c:v>871607.75</c:v>
                </c:pt>
                <c:pt idx="4252">
                  <c:v>865069.75</c:v>
                </c:pt>
                <c:pt idx="4253">
                  <c:v>968030.2</c:v>
                </c:pt>
                <c:pt idx="4254">
                  <c:v>934328.2</c:v>
                </c:pt>
                <c:pt idx="4255">
                  <c:v>962567.66666666605</c:v>
                </c:pt>
                <c:pt idx="4256">
                  <c:v>763322.66666666605</c:v>
                </c:pt>
                <c:pt idx="4257">
                  <c:v>747541.66666666605</c:v>
                </c:pt>
                <c:pt idx="4258">
                  <c:v>1986</c:v>
                </c:pt>
                <c:pt idx="4259">
                  <c:v>1019014.28571428</c:v>
                </c:pt>
                <c:pt idx="4260">
                  <c:v>1013291.57142857</c:v>
                </c:pt>
                <c:pt idx="4261">
                  <c:v>738382.33333333302</c:v>
                </c:pt>
                <c:pt idx="4262">
                  <c:v>847109.25</c:v>
                </c:pt>
                <c:pt idx="4263">
                  <c:v>948232.8</c:v>
                </c:pt>
                <c:pt idx="4264">
                  <c:v>542944.5</c:v>
                </c:pt>
                <c:pt idx="4265">
                  <c:v>1986</c:v>
                </c:pt>
                <c:pt idx="4266">
                  <c:v>550228</c:v>
                </c:pt>
                <c:pt idx="4267">
                  <c:v>1002833.75</c:v>
                </c:pt>
                <c:pt idx="4268">
                  <c:v>1012014.57142857</c:v>
                </c:pt>
                <c:pt idx="4269">
                  <c:v>998299</c:v>
                </c:pt>
                <c:pt idx="4270">
                  <c:v>848185</c:v>
                </c:pt>
                <c:pt idx="4271">
                  <c:v>853565</c:v>
                </c:pt>
                <c:pt idx="4272">
                  <c:v>1986</c:v>
                </c:pt>
                <c:pt idx="4273">
                  <c:v>914729</c:v>
                </c:pt>
                <c:pt idx="4274">
                  <c:v>738713.33333333302</c:v>
                </c:pt>
                <c:pt idx="4275">
                  <c:v>834694.25</c:v>
                </c:pt>
                <c:pt idx="4276">
                  <c:v>506858.5</c:v>
                </c:pt>
                <c:pt idx="4277">
                  <c:v>794442.66666666605</c:v>
                </c:pt>
                <c:pt idx="4278">
                  <c:v>1986</c:v>
                </c:pt>
                <c:pt idx="4279">
                  <c:v>1068248</c:v>
                </c:pt>
                <c:pt idx="4280">
                  <c:v>1034119</c:v>
                </c:pt>
                <c:pt idx="4281">
                  <c:v>588631</c:v>
                </c:pt>
                <c:pt idx="4282">
                  <c:v>1002088.75</c:v>
                </c:pt>
                <c:pt idx="4283">
                  <c:v>862007</c:v>
                </c:pt>
                <c:pt idx="4284">
                  <c:v>965106</c:v>
                </c:pt>
                <c:pt idx="4285">
                  <c:v>1075153.1428571399</c:v>
                </c:pt>
                <c:pt idx="4286">
                  <c:v>748755.66666666605</c:v>
                </c:pt>
                <c:pt idx="4287">
                  <c:v>958539.83333333302</c:v>
                </c:pt>
                <c:pt idx="4288">
                  <c:v>981328</c:v>
                </c:pt>
                <c:pt idx="4289">
                  <c:v>918503.2</c:v>
                </c:pt>
                <c:pt idx="4290">
                  <c:v>562974</c:v>
                </c:pt>
                <c:pt idx="4291">
                  <c:v>1062751.33333333</c:v>
                </c:pt>
                <c:pt idx="4292">
                  <c:v>1022283.5</c:v>
                </c:pt>
                <c:pt idx="4293">
                  <c:v>1233543.42857142</c:v>
                </c:pt>
                <c:pt idx="4294">
                  <c:v>905542.5</c:v>
                </c:pt>
                <c:pt idx="4295">
                  <c:v>894467.8</c:v>
                </c:pt>
                <c:pt idx="4296">
                  <c:v>1248938</c:v>
                </c:pt>
                <c:pt idx="4297">
                  <c:v>568105.5</c:v>
                </c:pt>
                <c:pt idx="4298">
                  <c:v>843798.75</c:v>
                </c:pt>
                <c:pt idx="4299">
                  <c:v>1212118.8571428501</c:v>
                </c:pt>
                <c:pt idx="4300">
                  <c:v>937986.25</c:v>
                </c:pt>
                <c:pt idx="4301">
                  <c:v>937241.59999999998</c:v>
                </c:pt>
                <c:pt idx="4302">
                  <c:v>995130.42857142806</c:v>
                </c:pt>
                <c:pt idx="4303">
                  <c:v>568601.5</c:v>
                </c:pt>
                <c:pt idx="4304">
                  <c:v>900758</c:v>
                </c:pt>
                <c:pt idx="4305">
                  <c:v>1033139.66666666</c:v>
                </c:pt>
                <c:pt idx="4306">
                  <c:v>759570.66666666605</c:v>
                </c:pt>
                <c:pt idx="4307">
                  <c:v>989786</c:v>
                </c:pt>
                <c:pt idx="4308">
                  <c:v>1072439.875</c:v>
                </c:pt>
                <c:pt idx="4309">
                  <c:v>1067680.5</c:v>
                </c:pt>
                <c:pt idx="4310">
                  <c:v>1064535.5</c:v>
                </c:pt>
                <c:pt idx="4311">
                  <c:v>840654</c:v>
                </c:pt>
                <c:pt idx="4312">
                  <c:v>878312.25</c:v>
                </c:pt>
                <c:pt idx="4313">
                  <c:v>1114287.1111111101</c:v>
                </c:pt>
                <c:pt idx="4314">
                  <c:v>1112705.57142857</c:v>
                </c:pt>
                <c:pt idx="4315">
                  <c:v>904995.8</c:v>
                </c:pt>
                <c:pt idx="4316">
                  <c:v>553704</c:v>
                </c:pt>
                <c:pt idx="4317">
                  <c:v>750962.66666666605</c:v>
                </c:pt>
                <c:pt idx="4318">
                  <c:v>981493.83333333302</c:v>
                </c:pt>
                <c:pt idx="4319">
                  <c:v>877401.75</c:v>
                </c:pt>
                <c:pt idx="4320">
                  <c:v>957160.33333333302</c:v>
                </c:pt>
                <c:pt idx="4321">
                  <c:v>1092699.8571428501</c:v>
                </c:pt>
                <c:pt idx="4322">
                  <c:v>858696.25</c:v>
                </c:pt>
                <c:pt idx="4323">
                  <c:v>558173.5</c:v>
                </c:pt>
                <c:pt idx="4324">
                  <c:v>933732.6</c:v>
                </c:pt>
                <c:pt idx="4325">
                  <c:v>776896.33333333302</c:v>
                </c:pt>
                <c:pt idx="4326">
                  <c:v>916384.4</c:v>
                </c:pt>
                <c:pt idx="4327">
                  <c:v>948994.33333333302</c:v>
                </c:pt>
                <c:pt idx="4328">
                  <c:v>967947.5</c:v>
                </c:pt>
                <c:pt idx="4329">
                  <c:v>854061.75</c:v>
                </c:pt>
                <c:pt idx="4330">
                  <c:v>982067.6</c:v>
                </c:pt>
                <c:pt idx="4331">
                  <c:v>946428.75</c:v>
                </c:pt>
                <c:pt idx="4332">
                  <c:v>1144771.2857142801</c:v>
                </c:pt>
                <c:pt idx="4333">
                  <c:v>1076288.33333333</c:v>
                </c:pt>
                <c:pt idx="4334">
                  <c:v>513314.5</c:v>
                </c:pt>
                <c:pt idx="4335">
                  <c:v>854061.75</c:v>
                </c:pt>
                <c:pt idx="4336">
                  <c:v>1119602.5</c:v>
                </c:pt>
                <c:pt idx="4337">
                  <c:v>931083.6</c:v>
                </c:pt>
                <c:pt idx="4338">
                  <c:v>994184.4</c:v>
                </c:pt>
                <c:pt idx="4339">
                  <c:v>933732.4</c:v>
                </c:pt>
                <c:pt idx="4340">
                  <c:v>759570.66666666605</c:v>
                </c:pt>
                <c:pt idx="4341">
                  <c:v>932606.5</c:v>
                </c:pt>
                <c:pt idx="4342">
                  <c:v>903804.25</c:v>
                </c:pt>
                <c:pt idx="4343">
                  <c:v>855965.5</c:v>
                </c:pt>
                <c:pt idx="4344">
                  <c:v>863248.5</c:v>
                </c:pt>
                <c:pt idx="4345">
                  <c:v>931415</c:v>
                </c:pt>
                <c:pt idx="4346">
                  <c:v>1036394.83333333</c:v>
                </c:pt>
                <c:pt idx="4347">
                  <c:v>933666</c:v>
                </c:pt>
                <c:pt idx="4348">
                  <c:v>884519.25</c:v>
                </c:pt>
                <c:pt idx="4349">
                  <c:v>1019723.8571428501</c:v>
                </c:pt>
                <c:pt idx="4350">
                  <c:v>916847.8</c:v>
                </c:pt>
                <c:pt idx="4351">
                  <c:v>983094.16666666605</c:v>
                </c:pt>
                <c:pt idx="4352">
                  <c:v>721718.66666666605</c:v>
                </c:pt>
                <c:pt idx="4353">
                  <c:v>1051363.7142857099</c:v>
                </c:pt>
                <c:pt idx="4354">
                  <c:v>953463.5</c:v>
                </c:pt>
                <c:pt idx="4355">
                  <c:v>953132.6</c:v>
                </c:pt>
                <c:pt idx="4356">
                  <c:v>560822</c:v>
                </c:pt>
                <c:pt idx="4357">
                  <c:v>886671.5</c:v>
                </c:pt>
                <c:pt idx="4358">
                  <c:v>898308.4</c:v>
                </c:pt>
                <c:pt idx="4359">
                  <c:v>781200</c:v>
                </c:pt>
                <c:pt idx="4360">
                  <c:v>879222.75</c:v>
                </c:pt>
                <c:pt idx="4361">
                  <c:v>1041471.66666666</c:v>
                </c:pt>
                <c:pt idx="4362">
                  <c:v>1107408.2857142801</c:v>
                </c:pt>
                <c:pt idx="4363">
                  <c:v>1169464.4444444401</c:v>
                </c:pt>
                <c:pt idx="4364">
                  <c:v>1136169.625</c:v>
                </c:pt>
                <c:pt idx="4365">
                  <c:v>1132403.5</c:v>
                </c:pt>
                <c:pt idx="4366">
                  <c:v>953596.2</c:v>
                </c:pt>
                <c:pt idx="4367">
                  <c:v>845868</c:v>
                </c:pt>
                <c:pt idx="4368">
                  <c:v>871525.5</c:v>
                </c:pt>
                <c:pt idx="4369">
                  <c:v>1073681.25</c:v>
                </c:pt>
                <c:pt idx="4370">
                  <c:v>1143494</c:v>
                </c:pt>
                <c:pt idx="4371">
                  <c:v>986002.42857142806</c:v>
                </c:pt>
                <c:pt idx="4372">
                  <c:v>850005.75</c:v>
                </c:pt>
                <c:pt idx="4373">
                  <c:v>1089806.5</c:v>
                </c:pt>
                <c:pt idx="4374">
                  <c:v>979507.33333333302</c:v>
                </c:pt>
                <c:pt idx="4375">
                  <c:v>929163.6</c:v>
                </c:pt>
                <c:pt idx="4376">
                  <c:v>971782.5</c:v>
                </c:pt>
                <c:pt idx="4377">
                  <c:v>929031.4</c:v>
                </c:pt>
                <c:pt idx="4378">
                  <c:v>1131741.375</c:v>
                </c:pt>
                <c:pt idx="4379">
                  <c:v>561980.5</c:v>
                </c:pt>
                <c:pt idx="4380">
                  <c:v>1018572.66666666</c:v>
                </c:pt>
                <c:pt idx="4381">
                  <c:v>1012834.66666666</c:v>
                </c:pt>
                <c:pt idx="4382">
                  <c:v>795877.33333333302</c:v>
                </c:pt>
                <c:pt idx="4383">
                  <c:v>761667.33333333302</c:v>
                </c:pt>
                <c:pt idx="4384">
                  <c:v>968816.625</c:v>
                </c:pt>
                <c:pt idx="4385">
                  <c:v>1209210.375</c:v>
                </c:pt>
                <c:pt idx="4386">
                  <c:v>916781.6</c:v>
                </c:pt>
                <c:pt idx="4387">
                  <c:v>1004944</c:v>
                </c:pt>
                <c:pt idx="4388">
                  <c:v>1986</c:v>
                </c:pt>
                <c:pt idx="4389">
                  <c:v>761667.33333333302</c:v>
                </c:pt>
                <c:pt idx="4390">
                  <c:v>553869.5</c:v>
                </c:pt>
                <c:pt idx="4391">
                  <c:v>890809.75</c:v>
                </c:pt>
                <c:pt idx="4392">
                  <c:v>1046547.83333333</c:v>
                </c:pt>
                <c:pt idx="4393">
                  <c:v>1058190.16666666</c:v>
                </c:pt>
                <c:pt idx="4394">
                  <c:v>960813</c:v>
                </c:pt>
                <c:pt idx="4395">
                  <c:v>1022545.5</c:v>
                </c:pt>
                <c:pt idx="4396">
                  <c:v>970480.6</c:v>
                </c:pt>
                <c:pt idx="4397">
                  <c:v>918834.4</c:v>
                </c:pt>
                <c:pt idx="4398">
                  <c:v>542613.5</c:v>
                </c:pt>
                <c:pt idx="4399">
                  <c:v>933533.6</c:v>
                </c:pt>
                <c:pt idx="4400">
                  <c:v>982431.83333333302</c:v>
                </c:pt>
                <c:pt idx="4401">
                  <c:v>835770.5</c:v>
                </c:pt>
                <c:pt idx="4402">
                  <c:v>557511</c:v>
                </c:pt>
                <c:pt idx="4403">
                  <c:v>942207.4</c:v>
                </c:pt>
                <c:pt idx="4404">
                  <c:v>974188.2</c:v>
                </c:pt>
                <c:pt idx="4405">
                  <c:v>1005882</c:v>
                </c:pt>
                <c:pt idx="4406">
                  <c:v>871194</c:v>
                </c:pt>
                <c:pt idx="4407">
                  <c:v>1027070</c:v>
                </c:pt>
                <c:pt idx="4408">
                  <c:v>945452.2</c:v>
                </c:pt>
                <c:pt idx="4409">
                  <c:v>879802.25</c:v>
                </c:pt>
                <c:pt idx="4410">
                  <c:v>847743.66666666605</c:v>
                </c:pt>
                <c:pt idx="4411">
                  <c:v>858889.66666666605</c:v>
                </c:pt>
                <c:pt idx="4412">
                  <c:v>1121809.5</c:v>
                </c:pt>
                <c:pt idx="4413">
                  <c:v>913603.4</c:v>
                </c:pt>
                <c:pt idx="4414">
                  <c:v>1101945.83333333</c:v>
                </c:pt>
                <c:pt idx="4415">
                  <c:v>922409.8</c:v>
                </c:pt>
                <c:pt idx="4416">
                  <c:v>970215.2</c:v>
                </c:pt>
                <c:pt idx="4417">
                  <c:v>873125.66666666605</c:v>
                </c:pt>
                <c:pt idx="4418">
                  <c:v>1044506.2</c:v>
                </c:pt>
                <c:pt idx="4419">
                  <c:v>976770.4</c:v>
                </c:pt>
                <c:pt idx="4420">
                  <c:v>762219</c:v>
                </c:pt>
                <c:pt idx="4421">
                  <c:v>944392.4</c:v>
                </c:pt>
                <c:pt idx="4422">
                  <c:v>905211.25</c:v>
                </c:pt>
                <c:pt idx="4423">
                  <c:v>1986</c:v>
                </c:pt>
                <c:pt idx="4424">
                  <c:v>922261</c:v>
                </c:pt>
                <c:pt idx="4425">
                  <c:v>567277.5</c:v>
                </c:pt>
                <c:pt idx="4426">
                  <c:v>877898</c:v>
                </c:pt>
                <c:pt idx="4427">
                  <c:v>1018872.42857142</c:v>
                </c:pt>
                <c:pt idx="4428">
                  <c:v>597073</c:v>
                </c:pt>
                <c:pt idx="4429">
                  <c:v>1024831.28571428</c:v>
                </c:pt>
                <c:pt idx="4430">
                  <c:v>926978.6</c:v>
                </c:pt>
                <c:pt idx="4431">
                  <c:v>770606</c:v>
                </c:pt>
                <c:pt idx="4432">
                  <c:v>1050630.5</c:v>
                </c:pt>
                <c:pt idx="4433">
                  <c:v>1121257.5</c:v>
                </c:pt>
                <c:pt idx="4434">
                  <c:v>1213638.625</c:v>
                </c:pt>
                <c:pt idx="4435">
                  <c:v>996943.16666666605</c:v>
                </c:pt>
                <c:pt idx="4436">
                  <c:v>790138.66666666605</c:v>
                </c:pt>
                <c:pt idx="4437">
                  <c:v>591776.5</c:v>
                </c:pt>
                <c:pt idx="4438">
                  <c:v>1986</c:v>
                </c:pt>
                <c:pt idx="4439">
                  <c:v>709469.66666666605</c:v>
                </c:pt>
                <c:pt idx="4440">
                  <c:v>965878.75</c:v>
                </c:pt>
                <c:pt idx="4441">
                  <c:v>919695.25</c:v>
                </c:pt>
                <c:pt idx="4442">
                  <c:v>874173.75</c:v>
                </c:pt>
                <c:pt idx="4443">
                  <c:v>763212</c:v>
                </c:pt>
                <c:pt idx="4444">
                  <c:v>960967.66666666605</c:v>
                </c:pt>
                <c:pt idx="4445">
                  <c:v>984749.16666666605</c:v>
                </c:pt>
                <c:pt idx="4446">
                  <c:v>1054107</c:v>
                </c:pt>
                <c:pt idx="4447">
                  <c:v>871525.75</c:v>
                </c:pt>
                <c:pt idx="4448">
                  <c:v>913901.25</c:v>
                </c:pt>
                <c:pt idx="4449">
                  <c:v>927508.4</c:v>
                </c:pt>
                <c:pt idx="4450">
                  <c:v>975148</c:v>
                </c:pt>
                <c:pt idx="4451">
                  <c:v>1125120.16666666</c:v>
                </c:pt>
                <c:pt idx="4452">
                  <c:v>575057.5</c:v>
                </c:pt>
                <c:pt idx="4453">
                  <c:v>1163405.1428571399</c:v>
                </c:pt>
                <c:pt idx="4454">
                  <c:v>913074</c:v>
                </c:pt>
                <c:pt idx="4455">
                  <c:v>896300</c:v>
                </c:pt>
                <c:pt idx="4456">
                  <c:v>793669.66666666605</c:v>
                </c:pt>
                <c:pt idx="4457">
                  <c:v>794553</c:v>
                </c:pt>
                <c:pt idx="4458">
                  <c:v>878229.5</c:v>
                </c:pt>
                <c:pt idx="4459">
                  <c:v>1093669.16666666</c:v>
                </c:pt>
                <c:pt idx="4460">
                  <c:v>900361.2</c:v>
                </c:pt>
                <c:pt idx="4461">
                  <c:v>979452.33333333302</c:v>
                </c:pt>
                <c:pt idx="4462">
                  <c:v>1003785.6</c:v>
                </c:pt>
                <c:pt idx="4463">
                  <c:v>609985</c:v>
                </c:pt>
                <c:pt idx="4464">
                  <c:v>1050796.2857142801</c:v>
                </c:pt>
                <c:pt idx="4465">
                  <c:v>600715</c:v>
                </c:pt>
                <c:pt idx="4466">
                  <c:v>924909.75</c:v>
                </c:pt>
                <c:pt idx="4467">
                  <c:v>890892.5</c:v>
                </c:pt>
                <c:pt idx="4468">
                  <c:v>1302026.7142857099</c:v>
                </c:pt>
                <c:pt idx="4469">
                  <c:v>1004999.33333333</c:v>
                </c:pt>
                <c:pt idx="4470">
                  <c:v>872932.25</c:v>
                </c:pt>
                <c:pt idx="4471">
                  <c:v>873346.25</c:v>
                </c:pt>
                <c:pt idx="4472">
                  <c:v>868049</c:v>
                </c:pt>
                <c:pt idx="4473">
                  <c:v>1065268.57142857</c:v>
                </c:pt>
                <c:pt idx="4474">
                  <c:v>768068</c:v>
                </c:pt>
                <c:pt idx="4475">
                  <c:v>1175129.2222222199</c:v>
                </c:pt>
                <c:pt idx="4476">
                  <c:v>1009016.2</c:v>
                </c:pt>
                <c:pt idx="4477">
                  <c:v>870615</c:v>
                </c:pt>
                <c:pt idx="4478">
                  <c:v>864904</c:v>
                </c:pt>
                <c:pt idx="4479">
                  <c:v>620579</c:v>
                </c:pt>
                <c:pt idx="4480">
                  <c:v>858944.75</c:v>
                </c:pt>
                <c:pt idx="4481">
                  <c:v>1155412.2857142801</c:v>
                </c:pt>
                <c:pt idx="4482">
                  <c:v>1176600.57142857</c:v>
                </c:pt>
                <c:pt idx="4483">
                  <c:v>949242.5</c:v>
                </c:pt>
                <c:pt idx="4484">
                  <c:v>1212833.7777777701</c:v>
                </c:pt>
                <c:pt idx="4485">
                  <c:v>845426.66666666605</c:v>
                </c:pt>
                <c:pt idx="4486">
                  <c:v>956691.5</c:v>
                </c:pt>
                <c:pt idx="4487">
                  <c:v>1023870.16666666</c:v>
                </c:pt>
                <c:pt idx="4488">
                  <c:v>763101.66666666605</c:v>
                </c:pt>
                <c:pt idx="4489">
                  <c:v>1164572.1111111101</c:v>
                </c:pt>
                <c:pt idx="4490">
                  <c:v>1095931.33333333</c:v>
                </c:pt>
                <c:pt idx="4491">
                  <c:v>591776.5</c:v>
                </c:pt>
                <c:pt idx="4492">
                  <c:v>957370</c:v>
                </c:pt>
                <c:pt idx="4493">
                  <c:v>582837.5</c:v>
                </c:pt>
                <c:pt idx="4494">
                  <c:v>753280.33333333302</c:v>
                </c:pt>
                <c:pt idx="4495">
                  <c:v>1081861.16666666</c:v>
                </c:pt>
                <c:pt idx="4496">
                  <c:v>1147656.1428571399</c:v>
                </c:pt>
                <c:pt idx="4497">
                  <c:v>895444.75</c:v>
                </c:pt>
                <c:pt idx="4498">
                  <c:v>855882.75</c:v>
                </c:pt>
                <c:pt idx="4499">
                  <c:v>812761.33333333302</c:v>
                </c:pt>
                <c:pt idx="4500">
                  <c:v>1086496.16666666</c:v>
                </c:pt>
                <c:pt idx="4501">
                  <c:v>796539.33333333302</c:v>
                </c:pt>
                <c:pt idx="4502">
                  <c:v>757032.66666666605</c:v>
                </c:pt>
                <c:pt idx="4503">
                  <c:v>778441</c:v>
                </c:pt>
                <c:pt idx="4504">
                  <c:v>1142548.2857142801</c:v>
                </c:pt>
                <c:pt idx="4505">
                  <c:v>1196611.5555555499</c:v>
                </c:pt>
                <c:pt idx="4506">
                  <c:v>883609.25</c:v>
                </c:pt>
                <c:pt idx="4507">
                  <c:v>967832</c:v>
                </c:pt>
                <c:pt idx="4508">
                  <c:v>1165439</c:v>
                </c:pt>
                <c:pt idx="4509">
                  <c:v>987066.75</c:v>
                </c:pt>
                <c:pt idx="4510">
                  <c:v>893458.25</c:v>
                </c:pt>
                <c:pt idx="4511">
                  <c:v>1123724.8571428501</c:v>
                </c:pt>
                <c:pt idx="4512">
                  <c:v>1007537.16666666</c:v>
                </c:pt>
                <c:pt idx="4513">
                  <c:v>1016696.5</c:v>
                </c:pt>
                <c:pt idx="4514">
                  <c:v>1077215.2</c:v>
                </c:pt>
                <c:pt idx="4515">
                  <c:v>1205639.7142857099</c:v>
                </c:pt>
                <c:pt idx="4516">
                  <c:v>917377.75</c:v>
                </c:pt>
                <c:pt idx="4517">
                  <c:v>1013319.6</c:v>
                </c:pt>
                <c:pt idx="4518">
                  <c:v>923006</c:v>
                </c:pt>
                <c:pt idx="4519">
                  <c:v>1986</c:v>
                </c:pt>
                <c:pt idx="4520">
                  <c:v>986901</c:v>
                </c:pt>
                <c:pt idx="4521">
                  <c:v>1253821.125</c:v>
                </c:pt>
                <c:pt idx="4522">
                  <c:v>1131055.57142857</c:v>
                </c:pt>
                <c:pt idx="4523">
                  <c:v>979220.2</c:v>
                </c:pt>
                <c:pt idx="4524">
                  <c:v>779765.66666666605</c:v>
                </c:pt>
                <c:pt idx="4525">
                  <c:v>1002262.4</c:v>
                </c:pt>
                <c:pt idx="4526">
                  <c:v>1986</c:v>
                </c:pt>
                <c:pt idx="4527">
                  <c:v>790580.33333333302</c:v>
                </c:pt>
                <c:pt idx="4528">
                  <c:v>1986</c:v>
                </c:pt>
                <c:pt idx="4529">
                  <c:v>1185060.8888888799</c:v>
                </c:pt>
                <c:pt idx="4530">
                  <c:v>1102332</c:v>
                </c:pt>
                <c:pt idx="4531">
                  <c:v>1986</c:v>
                </c:pt>
                <c:pt idx="4532">
                  <c:v>955450.4</c:v>
                </c:pt>
                <c:pt idx="4533">
                  <c:v>827107.66666666605</c:v>
                </c:pt>
                <c:pt idx="4534">
                  <c:v>986349.16666666605</c:v>
                </c:pt>
                <c:pt idx="4535">
                  <c:v>770826.66666666605</c:v>
                </c:pt>
                <c:pt idx="4536">
                  <c:v>923253.75</c:v>
                </c:pt>
                <c:pt idx="4537">
                  <c:v>905901</c:v>
                </c:pt>
                <c:pt idx="4538">
                  <c:v>818610.33333333302</c:v>
                </c:pt>
                <c:pt idx="4539">
                  <c:v>1171540</c:v>
                </c:pt>
                <c:pt idx="4540">
                  <c:v>1138141.83333333</c:v>
                </c:pt>
                <c:pt idx="4541">
                  <c:v>741141.66666666605</c:v>
                </c:pt>
                <c:pt idx="4542">
                  <c:v>835274</c:v>
                </c:pt>
                <c:pt idx="4543">
                  <c:v>1169428</c:v>
                </c:pt>
                <c:pt idx="4544">
                  <c:v>1162412.2857142801</c:v>
                </c:pt>
                <c:pt idx="4545">
                  <c:v>830639</c:v>
                </c:pt>
                <c:pt idx="4546">
                  <c:v>1207279.2222222199</c:v>
                </c:pt>
                <c:pt idx="4547">
                  <c:v>917791.5</c:v>
                </c:pt>
                <c:pt idx="4548">
                  <c:v>1134953</c:v>
                </c:pt>
                <c:pt idx="4549">
                  <c:v>1030325.66666666</c:v>
                </c:pt>
                <c:pt idx="4550">
                  <c:v>967434.6</c:v>
                </c:pt>
                <c:pt idx="4551">
                  <c:v>768950.66666666605</c:v>
                </c:pt>
                <c:pt idx="4552">
                  <c:v>921019.5</c:v>
                </c:pt>
                <c:pt idx="4553">
                  <c:v>831301</c:v>
                </c:pt>
                <c:pt idx="4554">
                  <c:v>1157398.83333333</c:v>
                </c:pt>
                <c:pt idx="4555">
                  <c:v>577043.5</c:v>
                </c:pt>
                <c:pt idx="4556">
                  <c:v>1192397.1428571399</c:v>
                </c:pt>
                <c:pt idx="4557">
                  <c:v>1153757.33333333</c:v>
                </c:pt>
                <c:pt idx="4558">
                  <c:v>799187.66666666605</c:v>
                </c:pt>
                <c:pt idx="4559">
                  <c:v>945915.6</c:v>
                </c:pt>
                <c:pt idx="4560">
                  <c:v>1229865</c:v>
                </c:pt>
                <c:pt idx="4561">
                  <c:v>1052584</c:v>
                </c:pt>
                <c:pt idx="4562">
                  <c:v>1174567</c:v>
                </c:pt>
                <c:pt idx="4563">
                  <c:v>874091.25</c:v>
                </c:pt>
                <c:pt idx="4564">
                  <c:v>1087268.5</c:v>
                </c:pt>
                <c:pt idx="4565">
                  <c:v>935851</c:v>
                </c:pt>
                <c:pt idx="4566">
                  <c:v>1223501.33333333</c:v>
                </c:pt>
                <c:pt idx="4567">
                  <c:v>1192712.16666666</c:v>
                </c:pt>
                <c:pt idx="4568">
                  <c:v>1119790.2</c:v>
                </c:pt>
                <c:pt idx="4569">
                  <c:v>1041593</c:v>
                </c:pt>
                <c:pt idx="4570">
                  <c:v>997577.75</c:v>
                </c:pt>
                <c:pt idx="4571">
                  <c:v>587638</c:v>
                </c:pt>
                <c:pt idx="4572">
                  <c:v>1205734.2222222199</c:v>
                </c:pt>
                <c:pt idx="4573">
                  <c:v>744562.33333333302</c:v>
                </c:pt>
                <c:pt idx="4574">
                  <c:v>989417</c:v>
                </c:pt>
                <c:pt idx="4575">
                  <c:v>1145604.625</c:v>
                </c:pt>
                <c:pt idx="4576">
                  <c:v>911583.75</c:v>
                </c:pt>
                <c:pt idx="4577">
                  <c:v>1986</c:v>
                </c:pt>
                <c:pt idx="4578">
                  <c:v>885485.33333333302</c:v>
                </c:pt>
                <c:pt idx="4579">
                  <c:v>1136500.375</c:v>
                </c:pt>
                <c:pt idx="4580">
                  <c:v>922840.25</c:v>
                </c:pt>
                <c:pt idx="4581">
                  <c:v>1064756.16666666</c:v>
                </c:pt>
                <c:pt idx="4582">
                  <c:v>654844</c:v>
                </c:pt>
                <c:pt idx="4583">
                  <c:v>1167614.7142857099</c:v>
                </c:pt>
                <c:pt idx="4584">
                  <c:v>1133120.83333333</c:v>
                </c:pt>
                <c:pt idx="4585">
                  <c:v>1102387</c:v>
                </c:pt>
                <c:pt idx="4586">
                  <c:v>939641.75</c:v>
                </c:pt>
                <c:pt idx="4587">
                  <c:v>792897.66666666605</c:v>
                </c:pt>
                <c:pt idx="4588">
                  <c:v>1266374</c:v>
                </c:pt>
                <c:pt idx="4589">
                  <c:v>1081805.83333333</c:v>
                </c:pt>
                <c:pt idx="4590">
                  <c:v>1097476.42857142</c:v>
                </c:pt>
                <c:pt idx="4591">
                  <c:v>1170547</c:v>
                </c:pt>
                <c:pt idx="4592">
                  <c:v>1206562.16666666</c:v>
                </c:pt>
                <c:pt idx="4593">
                  <c:v>1139521.57142857</c:v>
                </c:pt>
                <c:pt idx="4594">
                  <c:v>817727.66666666605</c:v>
                </c:pt>
                <c:pt idx="4595">
                  <c:v>928799.25</c:v>
                </c:pt>
                <c:pt idx="4596">
                  <c:v>877098</c:v>
                </c:pt>
                <c:pt idx="4597">
                  <c:v>1256534.33333333</c:v>
                </c:pt>
                <c:pt idx="4598">
                  <c:v>831190.66666666605</c:v>
                </c:pt>
                <c:pt idx="4599">
                  <c:v>758246.33333333302</c:v>
                </c:pt>
                <c:pt idx="4600">
                  <c:v>1188151.1111111101</c:v>
                </c:pt>
                <c:pt idx="4601">
                  <c:v>1110332.66666666</c:v>
                </c:pt>
                <c:pt idx="4602">
                  <c:v>1000474.4</c:v>
                </c:pt>
                <c:pt idx="4603">
                  <c:v>907363</c:v>
                </c:pt>
                <c:pt idx="4604">
                  <c:v>802939.66666666605</c:v>
                </c:pt>
                <c:pt idx="4605">
                  <c:v>990708</c:v>
                </c:pt>
                <c:pt idx="4606">
                  <c:v>1081474.83333333</c:v>
                </c:pt>
                <c:pt idx="4607">
                  <c:v>803050</c:v>
                </c:pt>
                <c:pt idx="4608">
                  <c:v>889237</c:v>
                </c:pt>
                <c:pt idx="4609">
                  <c:v>905542</c:v>
                </c:pt>
                <c:pt idx="4610">
                  <c:v>1067846</c:v>
                </c:pt>
                <c:pt idx="4611">
                  <c:v>916384.25</c:v>
                </c:pt>
                <c:pt idx="4612">
                  <c:v>557014.5</c:v>
                </c:pt>
                <c:pt idx="4613">
                  <c:v>888244</c:v>
                </c:pt>
                <c:pt idx="4614">
                  <c:v>980114.25</c:v>
                </c:pt>
                <c:pt idx="4615">
                  <c:v>980527.75</c:v>
                </c:pt>
                <c:pt idx="4616">
                  <c:v>961740</c:v>
                </c:pt>
                <c:pt idx="4617">
                  <c:v>1006963.4</c:v>
                </c:pt>
                <c:pt idx="4618">
                  <c:v>988307.75</c:v>
                </c:pt>
                <c:pt idx="4619">
                  <c:v>1174724.66666666</c:v>
                </c:pt>
                <c:pt idx="4620">
                  <c:v>873898</c:v>
                </c:pt>
                <c:pt idx="4621">
                  <c:v>598894</c:v>
                </c:pt>
                <c:pt idx="4622">
                  <c:v>1155743.83333333</c:v>
                </c:pt>
                <c:pt idx="4623">
                  <c:v>1040003.4</c:v>
                </c:pt>
                <c:pt idx="4624">
                  <c:v>867939</c:v>
                </c:pt>
                <c:pt idx="4625">
                  <c:v>1986</c:v>
                </c:pt>
                <c:pt idx="4626">
                  <c:v>1145977.16666666</c:v>
                </c:pt>
                <c:pt idx="4627">
                  <c:v>955450</c:v>
                </c:pt>
                <c:pt idx="4628">
                  <c:v>1017772.5</c:v>
                </c:pt>
                <c:pt idx="4629">
                  <c:v>912494.5</c:v>
                </c:pt>
                <c:pt idx="4630">
                  <c:v>1986</c:v>
                </c:pt>
                <c:pt idx="4631">
                  <c:v>905956.25</c:v>
                </c:pt>
                <c:pt idx="4632">
                  <c:v>1261725.375</c:v>
                </c:pt>
                <c:pt idx="4633">
                  <c:v>1013634</c:v>
                </c:pt>
                <c:pt idx="4634">
                  <c:v>815520.33333333302</c:v>
                </c:pt>
                <c:pt idx="4635">
                  <c:v>1118830</c:v>
                </c:pt>
                <c:pt idx="4636">
                  <c:v>1130417.16666666</c:v>
                </c:pt>
                <c:pt idx="4637">
                  <c:v>1043247.8</c:v>
                </c:pt>
                <c:pt idx="4638">
                  <c:v>1180715.1428571399</c:v>
                </c:pt>
                <c:pt idx="4639">
                  <c:v>893099.33333333302</c:v>
                </c:pt>
                <c:pt idx="4640">
                  <c:v>993908.33333333302</c:v>
                </c:pt>
                <c:pt idx="4641">
                  <c:v>1129920.66666666</c:v>
                </c:pt>
                <c:pt idx="4642">
                  <c:v>1196133.42857142</c:v>
                </c:pt>
                <c:pt idx="4643">
                  <c:v>946511</c:v>
                </c:pt>
                <c:pt idx="4644">
                  <c:v>635642</c:v>
                </c:pt>
                <c:pt idx="4645">
                  <c:v>1319856.7142857099</c:v>
                </c:pt>
                <c:pt idx="4646">
                  <c:v>592273</c:v>
                </c:pt>
                <c:pt idx="4647">
                  <c:v>996369.2</c:v>
                </c:pt>
                <c:pt idx="4648">
                  <c:v>890230.33333333302</c:v>
                </c:pt>
                <c:pt idx="4649">
                  <c:v>1169184.8</c:v>
                </c:pt>
                <c:pt idx="4650">
                  <c:v>850502.33333333302</c:v>
                </c:pt>
                <c:pt idx="4651">
                  <c:v>830859.33333333302</c:v>
                </c:pt>
                <c:pt idx="4652">
                  <c:v>825452</c:v>
                </c:pt>
                <c:pt idx="4653">
                  <c:v>1188960.33333333</c:v>
                </c:pt>
                <c:pt idx="4654">
                  <c:v>1042023.16666666</c:v>
                </c:pt>
                <c:pt idx="4655">
                  <c:v>1063840</c:v>
                </c:pt>
                <c:pt idx="4656">
                  <c:v>1118719.66666666</c:v>
                </c:pt>
                <c:pt idx="4657">
                  <c:v>1168600</c:v>
                </c:pt>
                <c:pt idx="4658">
                  <c:v>1160433.66666666</c:v>
                </c:pt>
                <c:pt idx="4659">
                  <c:v>896354.75</c:v>
                </c:pt>
                <c:pt idx="4660">
                  <c:v>631669.5</c:v>
                </c:pt>
                <c:pt idx="4661">
                  <c:v>708145</c:v>
                </c:pt>
                <c:pt idx="4662">
                  <c:v>1049058</c:v>
                </c:pt>
                <c:pt idx="4663">
                  <c:v>877429.33333333302</c:v>
                </c:pt>
                <c:pt idx="4664">
                  <c:v>1001203.2</c:v>
                </c:pt>
                <c:pt idx="4665">
                  <c:v>1026430</c:v>
                </c:pt>
                <c:pt idx="4666">
                  <c:v>1026496.2</c:v>
                </c:pt>
                <c:pt idx="4667">
                  <c:v>1209092.2857142801</c:v>
                </c:pt>
                <c:pt idx="4668">
                  <c:v>1161164.75</c:v>
                </c:pt>
                <c:pt idx="4669">
                  <c:v>967037</c:v>
                </c:pt>
                <c:pt idx="4670">
                  <c:v>851385.33333333302</c:v>
                </c:pt>
                <c:pt idx="4671">
                  <c:v>1171524.16666666</c:v>
                </c:pt>
                <c:pt idx="4672">
                  <c:v>1193526.25</c:v>
                </c:pt>
                <c:pt idx="4673">
                  <c:v>722712</c:v>
                </c:pt>
                <c:pt idx="4674">
                  <c:v>1089663.6000000001</c:v>
                </c:pt>
                <c:pt idx="4675">
                  <c:v>1020007.6</c:v>
                </c:pt>
                <c:pt idx="4676">
                  <c:v>1159649.8</c:v>
                </c:pt>
                <c:pt idx="4677">
                  <c:v>1089806.66666666</c:v>
                </c:pt>
                <c:pt idx="4678">
                  <c:v>1239408</c:v>
                </c:pt>
                <c:pt idx="4679">
                  <c:v>1245737.66666666</c:v>
                </c:pt>
                <c:pt idx="4680">
                  <c:v>1158281.83333333</c:v>
                </c:pt>
                <c:pt idx="4681">
                  <c:v>982928</c:v>
                </c:pt>
                <c:pt idx="4682">
                  <c:v>1261132.2222222199</c:v>
                </c:pt>
                <c:pt idx="4683">
                  <c:v>1286808.33333333</c:v>
                </c:pt>
                <c:pt idx="4684">
                  <c:v>1146010</c:v>
                </c:pt>
                <c:pt idx="4685">
                  <c:v>1105090.83333333</c:v>
                </c:pt>
                <c:pt idx="4686">
                  <c:v>999746.4</c:v>
                </c:pt>
                <c:pt idx="4687">
                  <c:v>1241406.625</c:v>
                </c:pt>
                <c:pt idx="4688">
                  <c:v>1085502.83333333</c:v>
                </c:pt>
                <c:pt idx="4689">
                  <c:v>1116126.33333333</c:v>
                </c:pt>
                <c:pt idx="4690">
                  <c:v>1049968.75</c:v>
                </c:pt>
                <c:pt idx="4691">
                  <c:v>899582.75</c:v>
                </c:pt>
                <c:pt idx="4692">
                  <c:v>1149287.66666666</c:v>
                </c:pt>
                <c:pt idx="4693">
                  <c:v>1208382.83333333</c:v>
                </c:pt>
                <c:pt idx="4694">
                  <c:v>845537</c:v>
                </c:pt>
                <c:pt idx="4695">
                  <c:v>634318</c:v>
                </c:pt>
                <c:pt idx="4696">
                  <c:v>1238178.4444444401</c:v>
                </c:pt>
                <c:pt idx="4697">
                  <c:v>1053908.3999999999</c:v>
                </c:pt>
                <c:pt idx="4698">
                  <c:v>1165013.16666666</c:v>
                </c:pt>
                <c:pt idx="4699">
                  <c:v>622730.5</c:v>
                </c:pt>
                <c:pt idx="4700">
                  <c:v>1211646.1428571399</c:v>
                </c:pt>
                <c:pt idx="4701">
                  <c:v>1242482.125</c:v>
                </c:pt>
                <c:pt idx="4702">
                  <c:v>1201666.8571428501</c:v>
                </c:pt>
                <c:pt idx="4703">
                  <c:v>955284.75</c:v>
                </c:pt>
                <c:pt idx="4704">
                  <c:v>937241.75</c:v>
                </c:pt>
                <c:pt idx="4705">
                  <c:v>1158723.1428571399</c:v>
                </c:pt>
                <c:pt idx="4706">
                  <c:v>1137204</c:v>
                </c:pt>
                <c:pt idx="4707">
                  <c:v>920357</c:v>
                </c:pt>
                <c:pt idx="4708">
                  <c:v>829204.33333333302</c:v>
                </c:pt>
                <c:pt idx="4709">
                  <c:v>666100</c:v>
                </c:pt>
                <c:pt idx="4710">
                  <c:v>1244469</c:v>
                </c:pt>
                <c:pt idx="4711">
                  <c:v>992115.5</c:v>
                </c:pt>
                <c:pt idx="4712">
                  <c:v>1986</c:v>
                </c:pt>
                <c:pt idx="4713">
                  <c:v>563967</c:v>
                </c:pt>
                <c:pt idx="4714">
                  <c:v>1203038.2857142801</c:v>
                </c:pt>
                <c:pt idx="4715">
                  <c:v>1309225</c:v>
                </c:pt>
                <c:pt idx="4716">
                  <c:v>1020471</c:v>
                </c:pt>
                <c:pt idx="4717">
                  <c:v>823134.66666666605</c:v>
                </c:pt>
                <c:pt idx="4718">
                  <c:v>1149895</c:v>
                </c:pt>
                <c:pt idx="4719">
                  <c:v>1103170.3999999999</c:v>
                </c:pt>
                <c:pt idx="4720">
                  <c:v>1065826.6000000001</c:v>
                </c:pt>
                <c:pt idx="4721">
                  <c:v>1225018.625</c:v>
                </c:pt>
                <c:pt idx="4722">
                  <c:v>1209417.375</c:v>
                </c:pt>
                <c:pt idx="4723">
                  <c:v>1080674.75</c:v>
                </c:pt>
                <c:pt idx="4724">
                  <c:v>861869.33333333302</c:v>
                </c:pt>
                <c:pt idx="4725">
                  <c:v>1055828.3999999999</c:v>
                </c:pt>
                <c:pt idx="4726">
                  <c:v>750852.66666666605</c:v>
                </c:pt>
                <c:pt idx="4727">
                  <c:v>1214424.75</c:v>
                </c:pt>
                <c:pt idx="4728">
                  <c:v>572574.5</c:v>
                </c:pt>
                <c:pt idx="4729">
                  <c:v>589293.5</c:v>
                </c:pt>
                <c:pt idx="4730">
                  <c:v>1039738.6</c:v>
                </c:pt>
                <c:pt idx="4731">
                  <c:v>992446.5</c:v>
                </c:pt>
                <c:pt idx="4732">
                  <c:v>1168324</c:v>
                </c:pt>
                <c:pt idx="4733">
                  <c:v>941214.25</c:v>
                </c:pt>
                <c:pt idx="4734">
                  <c:v>1191829.66666666</c:v>
                </c:pt>
                <c:pt idx="4735">
                  <c:v>1315978.42857142</c:v>
                </c:pt>
                <c:pt idx="4736">
                  <c:v>1105620.6000000001</c:v>
                </c:pt>
                <c:pt idx="4737">
                  <c:v>1124292.66666666</c:v>
                </c:pt>
                <c:pt idx="4738">
                  <c:v>840791.33333333302</c:v>
                </c:pt>
                <c:pt idx="4739">
                  <c:v>780207</c:v>
                </c:pt>
                <c:pt idx="4740">
                  <c:v>1203747.75</c:v>
                </c:pt>
                <c:pt idx="4741">
                  <c:v>878974.33333333302</c:v>
                </c:pt>
                <c:pt idx="4742">
                  <c:v>578864.5</c:v>
                </c:pt>
                <c:pt idx="4743">
                  <c:v>1253691.2857142801</c:v>
                </c:pt>
                <c:pt idx="4744">
                  <c:v>1230453.83333333</c:v>
                </c:pt>
                <c:pt idx="4745">
                  <c:v>1235104.2857142801</c:v>
                </c:pt>
                <c:pt idx="4746">
                  <c:v>1986</c:v>
                </c:pt>
                <c:pt idx="4747">
                  <c:v>1986</c:v>
                </c:pt>
                <c:pt idx="4748">
                  <c:v>1186256.66666666</c:v>
                </c:pt>
                <c:pt idx="4749">
                  <c:v>1220907.83333333</c:v>
                </c:pt>
                <c:pt idx="4750">
                  <c:v>1244303.125</c:v>
                </c:pt>
                <c:pt idx="4751">
                  <c:v>839908.75</c:v>
                </c:pt>
                <c:pt idx="4752">
                  <c:v>1190919.25</c:v>
                </c:pt>
                <c:pt idx="4753">
                  <c:v>1111822.83333333</c:v>
                </c:pt>
                <c:pt idx="4754">
                  <c:v>1166139</c:v>
                </c:pt>
                <c:pt idx="4755">
                  <c:v>898396.66666666605</c:v>
                </c:pt>
                <c:pt idx="4756">
                  <c:v>1179646.6000000001</c:v>
                </c:pt>
                <c:pt idx="4757">
                  <c:v>1197524</c:v>
                </c:pt>
                <c:pt idx="4758">
                  <c:v>1154308.83333333</c:v>
                </c:pt>
                <c:pt idx="4759">
                  <c:v>836819</c:v>
                </c:pt>
                <c:pt idx="4760">
                  <c:v>1079532.3999999999</c:v>
                </c:pt>
                <c:pt idx="4761">
                  <c:v>932192.5</c:v>
                </c:pt>
                <c:pt idx="4762">
                  <c:v>1211693.2857142801</c:v>
                </c:pt>
                <c:pt idx="4763">
                  <c:v>904355.66666666605</c:v>
                </c:pt>
                <c:pt idx="4764">
                  <c:v>590617.5</c:v>
                </c:pt>
                <c:pt idx="4765">
                  <c:v>1278237.125</c:v>
                </c:pt>
                <c:pt idx="4766">
                  <c:v>1158723.3999999999</c:v>
                </c:pt>
                <c:pt idx="4767">
                  <c:v>1267879.42857142</c:v>
                </c:pt>
                <c:pt idx="4768">
                  <c:v>1239171.5</c:v>
                </c:pt>
                <c:pt idx="4769">
                  <c:v>1316640.7142857099</c:v>
                </c:pt>
                <c:pt idx="4770">
                  <c:v>1185428.66666666</c:v>
                </c:pt>
                <c:pt idx="4771">
                  <c:v>602205</c:v>
                </c:pt>
                <c:pt idx="4772">
                  <c:v>1236617.57142857</c:v>
                </c:pt>
                <c:pt idx="4773">
                  <c:v>1177317.83333333</c:v>
                </c:pt>
                <c:pt idx="4774">
                  <c:v>1137932.3999999999</c:v>
                </c:pt>
                <c:pt idx="4775">
                  <c:v>991950</c:v>
                </c:pt>
                <c:pt idx="4776">
                  <c:v>783517.66666666605</c:v>
                </c:pt>
                <c:pt idx="4777">
                  <c:v>1986</c:v>
                </c:pt>
                <c:pt idx="4778">
                  <c:v>1154916.16666666</c:v>
                </c:pt>
                <c:pt idx="4779">
                  <c:v>995177.75</c:v>
                </c:pt>
                <c:pt idx="4780">
                  <c:v>1208879.16666666</c:v>
                </c:pt>
                <c:pt idx="4781">
                  <c:v>1006963.4</c:v>
                </c:pt>
                <c:pt idx="4782">
                  <c:v>969685.75</c:v>
                </c:pt>
                <c:pt idx="4783">
                  <c:v>1009827.25</c:v>
                </c:pt>
                <c:pt idx="4784">
                  <c:v>627531.5</c:v>
                </c:pt>
                <c:pt idx="4785">
                  <c:v>1202187.1428571399</c:v>
                </c:pt>
                <c:pt idx="4786">
                  <c:v>1161107</c:v>
                </c:pt>
                <c:pt idx="4787">
                  <c:v>850171.66666666605</c:v>
                </c:pt>
                <c:pt idx="4788">
                  <c:v>1177641.2857142801</c:v>
                </c:pt>
                <c:pt idx="4789">
                  <c:v>634649.5</c:v>
                </c:pt>
                <c:pt idx="4790">
                  <c:v>628193.5</c:v>
                </c:pt>
                <c:pt idx="4791">
                  <c:v>1269905.33333333</c:v>
                </c:pt>
                <c:pt idx="4792">
                  <c:v>1175077.6000000001</c:v>
                </c:pt>
                <c:pt idx="4793">
                  <c:v>1137062.1428571399</c:v>
                </c:pt>
                <c:pt idx="4794">
                  <c:v>832736</c:v>
                </c:pt>
                <c:pt idx="4795">
                  <c:v>1156350.66666666</c:v>
                </c:pt>
                <c:pt idx="4796">
                  <c:v>1031042.66666666</c:v>
                </c:pt>
                <c:pt idx="4797">
                  <c:v>857344.33333333302</c:v>
                </c:pt>
                <c:pt idx="4798">
                  <c:v>1299472.7142857099</c:v>
                </c:pt>
                <c:pt idx="4799">
                  <c:v>1253691.1428571399</c:v>
                </c:pt>
                <c:pt idx="4800">
                  <c:v>1031181</c:v>
                </c:pt>
                <c:pt idx="4801">
                  <c:v>1249821</c:v>
                </c:pt>
                <c:pt idx="4802">
                  <c:v>903721.25</c:v>
                </c:pt>
                <c:pt idx="4803">
                  <c:v>1045102</c:v>
                </c:pt>
                <c:pt idx="4804">
                  <c:v>1258505.8</c:v>
                </c:pt>
                <c:pt idx="4805">
                  <c:v>1134092.2</c:v>
                </c:pt>
                <c:pt idx="4806">
                  <c:v>657658</c:v>
                </c:pt>
                <c:pt idx="4807">
                  <c:v>1388434</c:v>
                </c:pt>
                <c:pt idx="4808">
                  <c:v>1327621.16666666</c:v>
                </c:pt>
                <c:pt idx="4809">
                  <c:v>1150777.3999999999</c:v>
                </c:pt>
                <c:pt idx="4810">
                  <c:v>1110884.5</c:v>
                </c:pt>
                <c:pt idx="4811">
                  <c:v>776455</c:v>
                </c:pt>
                <c:pt idx="4812">
                  <c:v>1109858.3999999999</c:v>
                </c:pt>
                <c:pt idx="4813">
                  <c:v>987121.66666666605</c:v>
                </c:pt>
                <c:pt idx="4814">
                  <c:v>744341.66666666605</c:v>
                </c:pt>
                <c:pt idx="4815">
                  <c:v>1300087.4444444401</c:v>
                </c:pt>
                <c:pt idx="4816">
                  <c:v>1256651.6000000001</c:v>
                </c:pt>
                <c:pt idx="4817">
                  <c:v>1651382.66666666</c:v>
                </c:pt>
                <c:pt idx="4818">
                  <c:v>930868.25</c:v>
                </c:pt>
                <c:pt idx="4819">
                  <c:v>1149595.2857142801</c:v>
                </c:pt>
                <c:pt idx="4820">
                  <c:v>1111380.75</c:v>
                </c:pt>
                <c:pt idx="4821">
                  <c:v>1142567.2</c:v>
                </c:pt>
                <c:pt idx="4822">
                  <c:v>1169317</c:v>
                </c:pt>
                <c:pt idx="4823">
                  <c:v>1158005.83333333</c:v>
                </c:pt>
                <c:pt idx="4824">
                  <c:v>1127878.83333333</c:v>
                </c:pt>
                <c:pt idx="4825">
                  <c:v>985245.75</c:v>
                </c:pt>
                <c:pt idx="4826">
                  <c:v>1165234.16666666</c:v>
                </c:pt>
                <c:pt idx="4827">
                  <c:v>615944</c:v>
                </c:pt>
                <c:pt idx="4828">
                  <c:v>610481.5</c:v>
                </c:pt>
                <c:pt idx="4829">
                  <c:v>1105686.6000000001</c:v>
                </c:pt>
                <c:pt idx="4830">
                  <c:v>1125021</c:v>
                </c:pt>
                <c:pt idx="4831">
                  <c:v>1241875.33333333</c:v>
                </c:pt>
                <c:pt idx="4832">
                  <c:v>1244705.1428571399</c:v>
                </c:pt>
                <c:pt idx="4833">
                  <c:v>1187415.5</c:v>
                </c:pt>
                <c:pt idx="4834">
                  <c:v>623724</c:v>
                </c:pt>
                <c:pt idx="4835">
                  <c:v>983723</c:v>
                </c:pt>
                <c:pt idx="4836">
                  <c:v>633656</c:v>
                </c:pt>
                <c:pt idx="4837">
                  <c:v>1048809.75</c:v>
                </c:pt>
                <c:pt idx="4838">
                  <c:v>1195802.42857142</c:v>
                </c:pt>
                <c:pt idx="4839">
                  <c:v>1053444.75</c:v>
                </c:pt>
                <c:pt idx="4840">
                  <c:v>843991.33333333302</c:v>
                </c:pt>
                <c:pt idx="4841">
                  <c:v>1986</c:v>
                </c:pt>
                <c:pt idx="4842">
                  <c:v>1205072.33333333</c:v>
                </c:pt>
                <c:pt idx="4843">
                  <c:v>1233267.66666666</c:v>
                </c:pt>
                <c:pt idx="4844">
                  <c:v>1200371</c:v>
                </c:pt>
                <c:pt idx="4845">
                  <c:v>1081419.75</c:v>
                </c:pt>
                <c:pt idx="4846">
                  <c:v>1237780.8</c:v>
                </c:pt>
                <c:pt idx="4847">
                  <c:v>1217747.1428571399</c:v>
                </c:pt>
                <c:pt idx="4848">
                  <c:v>1127768.75</c:v>
                </c:pt>
                <c:pt idx="4849">
                  <c:v>1312999</c:v>
                </c:pt>
                <c:pt idx="4850">
                  <c:v>1153823.6000000001</c:v>
                </c:pt>
                <c:pt idx="4851">
                  <c:v>1238564.83333333</c:v>
                </c:pt>
                <c:pt idx="4852">
                  <c:v>1193153.8</c:v>
                </c:pt>
                <c:pt idx="4853">
                  <c:v>1077033.25</c:v>
                </c:pt>
                <c:pt idx="4854">
                  <c:v>1150363.75</c:v>
                </c:pt>
                <c:pt idx="4855">
                  <c:v>1049582.66666666</c:v>
                </c:pt>
                <c:pt idx="4856">
                  <c:v>1111381.2</c:v>
                </c:pt>
                <c:pt idx="4857">
                  <c:v>1067746.8</c:v>
                </c:pt>
                <c:pt idx="4858">
                  <c:v>1229476</c:v>
                </c:pt>
                <c:pt idx="4859">
                  <c:v>1113533</c:v>
                </c:pt>
                <c:pt idx="4860">
                  <c:v>1059139.2</c:v>
                </c:pt>
                <c:pt idx="4861">
                  <c:v>970182.5</c:v>
                </c:pt>
                <c:pt idx="4862">
                  <c:v>1226922.25</c:v>
                </c:pt>
                <c:pt idx="4863">
                  <c:v>1008309.66666666</c:v>
                </c:pt>
                <c:pt idx="4864">
                  <c:v>966209.75</c:v>
                </c:pt>
                <c:pt idx="4865">
                  <c:v>1012558.5</c:v>
                </c:pt>
                <c:pt idx="4866">
                  <c:v>1259532</c:v>
                </c:pt>
                <c:pt idx="4867">
                  <c:v>1230752.8571428501</c:v>
                </c:pt>
                <c:pt idx="4868">
                  <c:v>1190363.57142857</c:v>
                </c:pt>
                <c:pt idx="4869">
                  <c:v>1072977.5</c:v>
                </c:pt>
                <c:pt idx="4870">
                  <c:v>621738</c:v>
                </c:pt>
                <c:pt idx="4871">
                  <c:v>1095026.8</c:v>
                </c:pt>
                <c:pt idx="4872">
                  <c:v>1210479.33333333</c:v>
                </c:pt>
                <c:pt idx="4873">
                  <c:v>614951</c:v>
                </c:pt>
                <c:pt idx="4874">
                  <c:v>1209234</c:v>
                </c:pt>
                <c:pt idx="4875">
                  <c:v>1192657.33333333</c:v>
                </c:pt>
                <c:pt idx="4876">
                  <c:v>949270.33333333302</c:v>
                </c:pt>
                <c:pt idx="4877">
                  <c:v>908521.75</c:v>
                </c:pt>
                <c:pt idx="4878">
                  <c:v>1097862.66666666</c:v>
                </c:pt>
                <c:pt idx="4879">
                  <c:v>1193898.75</c:v>
                </c:pt>
                <c:pt idx="4880">
                  <c:v>1169118.8</c:v>
                </c:pt>
                <c:pt idx="4881">
                  <c:v>1147411.83333333</c:v>
                </c:pt>
                <c:pt idx="4882">
                  <c:v>1176683</c:v>
                </c:pt>
                <c:pt idx="4883">
                  <c:v>1141011</c:v>
                </c:pt>
                <c:pt idx="4884">
                  <c:v>1240385.33333333</c:v>
                </c:pt>
                <c:pt idx="4885">
                  <c:v>1251941.2857142801</c:v>
                </c:pt>
                <c:pt idx="4886">
                  <c:v>919115.75</c:v>
                </c:pt>
                <c:pt idx="4887">
                  <c:v>1161151</c:v>
                </c:pt>
                <c:pt idx="4888">
                  <c:v>1126609.75</c:v>
                </c:pt>
                <c:pt idx="4889">
                  <c:v>1108306.8571428501</c:v>
                </c:pt>
                <c:pt idx="4890">
                  <c:v>1037752.4</c:v>
                </c:pt>
                <c:pt idx="4891">
                  <c:v>634649</c:v>
                </c:pt>
                <c:pt idx="4892">
                  <c:v>1178752.33333333</c:v>
                </c:pt>
                <c:pt idx="4893">
                  <c:v>1063873.25</c:v>
                </c:pt>
                <c:pt idx="4894">
                  <c:v>1212300.5</c:v>
                </c:pt>
                <c:pt idx="4895">
                  <c:v>1204145.2</c:v>
                </c:pt>
                <c:pt idx="4896">
                  <c:v>1109146</c:v>
                </c:pt>
                <c:pt idx="4897">
                  <c:v>1113036.33333333</c:v>
                </c:pt>
                <c:pt idx="4898">
                  <c:v>1257435.16666666</c:v>
                </c:pt>
                <c:pt idx="4899">
                  <c:v>1086021.6000000001</c:v>
                </c:pt>
                <c:pt idx="4900">
                  <c:v>1213845.16666666</c:v>
                </c:pt>
                <c:pt idx="4901">
                  <c:v>1219402.57142857</c:v>
                </c:pt>
                <c:pt idx="4902">
                  <c:v>1344071.57142857</c:v>
                </c:pt>
                <c:pt idx="4903">
                  <c:v>1218535.33333333</c:v>
                </c:pt>
                <c:pt idx="4904">
                  <c:v>1285975.875</c:v>
                </c:pt>
                <c:pt idx="4905">
                  <c:v>1721752.33333333</c:v>
                </c:pt>
                <c:pt idx="4906">
                  <c:v>1067846.5</c:v>
                </c:pt>
                <c:pt idx="4907">
                  <c:v>1121478.16666666</c:v>
                </c:pt>
                <c:pt idx="4908">
                  <c:v>1378797.75</c:v>
                </c:pt>
                <c:pt idx="4909">
                  <c:v>1188298.33333333</c:v>
                </c:pt>
                <c:pt idx="4910">
                  <c:v>1160378.3999999999</c:v>
                </c:pt>
                <c:pt idx="4911">
                  <c:v>1165344.5</c:v>
                </c:pt>
                <c:pt idx="4912">
                  <c:v>1283581.42857142</c:v>
                </c:pt>
                <c:pt idx="4913">
                  <c:v>1235265.2</c:v>
                </c:pt>
                <c:pt idx="4914">
                  <c:v>1177328.6000000001</c:v>
                </c:pt>
                <c:pt idx="4915">
                  <c:v>1139466.5</c:v>
                </c:pt>
                <c:pt idx="4916">
                  <c:v>1239999.33333333</c:v>
                </c:pt>
                <c:pt idx="4917">
                  <c:v>1181456.16666666</c:v>
                </c:pt>
                <c:pt idx="4918">
                  <c:v>1986</c:v>
                </c:pt>
                <c:pt idx="4919">
                  <c:v>1207153.2857142801</c:v>
                </c:pt>
                <c:pt idx="4920">
                  <c:v>1220466.5</c:v>
                </c:pt>
                <c:pt idx="4921">
                  <c:v>927723.25</c:v>
                </c:pt>
                <c:pt idx="4922">
                  <c:v>1029409.6</c:v>
                </c:pt>
                <c:pt idx="4923">
                  <c:v>1150722.66666666</c:v>
                </c:pt>
                <c:pt idx="4924">
                  <c:v>1133694.6000000001</c:v>
                </c:pt>
                <c:pt idx="4925">
                  <c:v>901486.66666666605</c:v>
                </c:pt>
                <c:pt idx="4926">
                  <c:v>801395</c:v>
                </c:pt>
                <c:pt idx="4927">
                  <c:v>1294648.42857142</c:v>
                </c:pt>
                <c:pt idx="4928">
                  <c:v>1193981.5</c:v>
                </c:pt>
                <c:pt idx="4929">
                  <c:v>938235</c:v>
                </c:pt>
                <c:pt idx="4930">
                  <c:v>1206396.16666666</c:v>
                </c:pt>
                <c:pt idx="4931">
                  <c:v>1117091.5</c:v>
                </c:pt>
                <c:pt idx="4932">
                  <c:v>1250207</c:v>
                </c:pt>
                <c:pt idx="4933">
                  <c:v>1100235.16666666</c:v>
                </c:pt>
                <c:pt idx="4934">
                  <c:v>1393579.6</c:v>
                </c:pt>
                <c:pt idx="4935">
                  <c:v>1165510</c:v>
                </c:pt>
                <c:pt idx="4936">
                  <c:v>1083985.5</c:v>
                </c:pt>
                <c:pt idx="4937">
                  <c:v>991701.5</c:v>
                </c:pt>
                <c:pt idx="4938">
                  <c:v>1110122.8</c:v>
                </c:pt>
                <c:pt idx="4939">
                  <c:v>1235199.1111111101</c:v>
                </c:pt>
                <c:pt idx="4940">
                  <c:v>973548.33333333302</c:v>
                </c:pt>
                <c:pt idx="4941">
                  <c:v>1986</c:v>
                </c:pt>
                <c:pt idx="4942">
                  <c:v>1256784.2</c:v>
                </c:pt>
                <c:pt idx="4943">
                  <c:v>1027356.8</c:v>
                </c:pt>
                <c:pt idx="4944">
                  <c:v>1671541.1111111101</c:v>
                </c:pt>
                <c:pt idx="4945">
                  <c:v>1148846.83333333</c:v>
                </c:pt>
                <c:pt idx="4946">
                  <c:v>1188463.66666666</c:v>
                </c:pt>
                <c:pt idx="4947">
                  <c:v>1104561.2</c:v>
                </c:pt>
                <c:pt idx="4948">
                  <c:v>1111182.3999999999</c:v>
                </c:pt>
                <c:pt idx="4949">
                  <c:v>1057252</c:v>
                </c:pt>
                <c:pt idx="4950">
                  <c:v>639615</c:v>
                </c:pt>
                <c:pt idx="4951">
                  <c:v>1182063.16666666</c:v>
                </c:pt>
                <c:pt idx="4952">
                  <c:v>1271339.83333333</c:v>
                </c:pt>
                <c:pt idx="4953">
                  <c:v>1063840.2</c:v>
                </c:pt>
                <c:pt idx="4954">
                  <c:v>1142087.25</c:v>
                </c:pt>
                <c:pt idx="4955">
                  <c:v>1357402.75</c:v>
                </c:pt>
                <c:pt idx="4956">
                  <c:v>1045582</c:v>
                </c:pt>
                <c:pt idx="4957">
                  <c:v>1287120.5</c:v>
                </c:pt>
                <c:pt idx="4958">
                  <c:v>1193286.3999999999</c:v>
                </c:pt>
                <c:pt idx="4959">
                  <c:v>1115353.75</c:v>
                </c:pt>
                <c:pt idx="4960">
                  <c:v>1195554.25</c:v>
                </c:pt>
                <c:pt idx="4961">
                  <c:v>1308629</c:v>
                </c:pt>
                <c:pt idx="4962">
                  <c:v>1219260.42857142</c:v>
                </c:pt>
                <c:pt idx="4963">
                  <c:v>1251752.33333333</c:v>
                </c:pt>
                <c:pt idx="4964">
                  <c:v>1124402.66666666</c:v>
                </c:pt>
                <c:pt idx="4965">
                  <c:v>1986</c:v>
                </c:pt>
                <c:pt idx="4966">
                  <c:v>1231623.3999999999</c:v>
                </c:pt>
                <c:pt idx="4967">
                  <c:v>1300473.66666666</c:v>
                </c:pt>
                <c:pt idx="4968">
                  <c:v>1210274.42857142</c:v>
                </c:pt>
                <c:pt idx="4969">
                  <c:v>1134886.3999999999</c:v>
                </c:pt>
                <c:pt idx="4970">
                  <c:v>1986</c:v>
                </c:pt>
                <c:pt idx="4971">
                  <c:v>1136155.83333333</c:v>
                </c:pt>
                <c:pt idx="4972">
                  <c:v>1185925.33333333</c:v>
                </c:pt>
                <c:pt idx="4973">
                  <c:v>924661</c:v>
                </c:pt>
                <c:pt idx="4974">
                  <c:v>1209044.7777777701</c:v>
                </c:pt>
                <c:pt idx="4975">
                  <c:v>1251553.3999999999</c:v>
                </c:pt>
                <c:pt idx="4976">
                  <c:v>1189313.3999999999</c:v>
                </c:pt>
                <c:pt idx="4977">
                  <c:v>1165675.66666666</c:v>
                </c:pt>
                <c:pt idx="4978">
                  <c:v>1234537</c:v>
                </c:pt>
                <c:pt idx="4979">
                  <c:v>940662.33333333302</c:v>
                </c:pt>
                <c:pt idx="4980">
                  <c:v>1272829.66666666</c:v>
                </c:pt>
                <c:pt idx="4981">
                  <c:v>1235993.2</c:v>
                </c:pt>
                <c:pt idx="4982">
                  <c:v>969437.5</c:v>
                </c:pt>
                <c:pt idx="4983">
                  <c:v>1179028.33333333</c:v>
                </c:pt>
                <c:pt idx="4984">
                  <c:v>1251862.33333333</c:v>
                </c:pt>
                <c:pt idx="4985">
                  <c:v>1101714</c:v>
                </c:pt>
                <c:pt idx="4986">
                  <c:v>1261228.5</c:v>
                </c:pt>
                <c:pt idx="4987">
                  <c:v>1095357.6000000001</c:v>
                </c:pt>
                <c:pt idx="4988">
                  <c:v>1123878.75</c:v>
                </c:pt>
                <c:pt idx="4989">
                  <c:v>1094000.16666666</c:v>
                </c:pt>
                <c:pt idx="4990">
                  <c:v>1986</c:v>
                </c:pt>
                <c:pt idx="4991">
                  <c:v>1174393.5</c:v>
                </c:pt>
                <c:pt idx="4992">
                  <c:v>1252910.75</c:v>
                </c:pt>
                <c:pt idx="4993">
                  <c:v>1078870.3999999999</c:v>
                </c:pt>
                <c:pt idx="4994">
                  <c:v>1170862.16666666</c:v>
                </c:pt>
                <c:pt idx="4995">
                  <c:v>1288293.375</c:v>
                </c:pt>
                <c:pt idx="4996">
                  <c:v>1086551.6000000001</c:v>
                </c:pt>
                <c:pt idx="4997">
                  <c:v>1192226.8</c:v>
                </c:pt>
                <c:pt idx="4998">
                  <c:v>1079400</c:v>
                </c:pt>
                <c:pt idx="4999">
                  <c:v>1001136.8</c:v>
                </c:pt>
                <c:pt idx="5000">
                  <c:v>1176865.3999999999</c:v>
                </c:pt>
                <c:pt idx="5001">
                  <c:v>1105090.8</c:v>
                </c:pt>
                <c:pt idx="5002">
                  <c:v>1199160.42857142</c:v>
                </c:pt>
                <c:pt idx="5003">
                  <c:v>1250759</c:v>
                </c:pt>
                <c:pt idx="5004">
                  <c:v>1283136.8</c:v>
                </c:pt>
                <c:pt idx="5005">
                  <c:v>1170177.8</c:v>
                </c:pt>
                <c:pt idx="5006">
                  <c:v>1107242.66666666</c:v>
                </c:pt>
                <c:pt idx="5007">
                  <c:v>1074798.25</c:v>
                </c:pt>
                <c:pt idx="5008">
                  <c:v>1151329.33333333</c:v>
                </c:pt>
                <c:pt idx="5009">
                  <c:v>984031.66666666605</c:v>
                </c:pt>
                <c:pt idx="5010">
                  <c:v>1215997</c:v>
                </c:pt>
                <c:pt idx="5011">
                  <c:v>1234206</c:v>
                </c:pt>
                <c:pt idx="5012">
                  <c:v>1273536.2</c:v>
                </c:pt>
                <c:pt idx="5013">
                  <c:v>1317716.5</c:v>
                </c:pt>
                <c:pt idx="5014">
                  <c:v>1103236.6000000001</c:v>
                </c:pt>
                <c:pt idx="5015">
                  <c:v>1208448.8</c:v>
                </c:pt>
                <c:pt idx="5016">
                  <c:v>1253274.8</c:v>
                </c:pt>
                <c:pt idx="5017">
                  <c:v>1091318.3999999999</c:v>
                </c:pt>
                <c:pt idx="5018">
                  <c:v>1125892.66666666</c:v>
                </c:pt>
                <c:pt idx="5019">
                  <c:v>1244894.2857142801</c:v>
                </c:pt>
                <c:pt idx="5020">
                  <c:v>1986</c:v>
                </c:pt>
                <c:pt idx="5021">
                  <c:v>1032918.75</c:v>
                </c:pt>
                <c:pt idx="5022">
                  <c:v>1138906.7142857099</c:v>
                </c:pt>
                <c:pt idx="5023">
                  <c:v>1152156.83333333</c:v>
                </c:pt>
                <c:pt idx="5024">
                  <c:v>1144873.66666666</c:v>
                </c:pt>
                <c:pt idx="5025">
                  <c:v>1240109.83333333</c:v>
                </c:pt>
                <c:pt idx="5026">
                  <c:v>1096897</c:v>
                </c:pt>
                <c:pt idx="5027">
                  <c:v>1044754.25</c:v>
                </c:pt>
                <c:pt idx="5028">
                  <c:v>1283014</c:v>
                </c:pt>
                <c:pt idx="5029">
                  <c:v>1151903.3999999999</c:v>
                </c:pt>
                <c:pt idx="5030">
                  <c:v>1067018.3999999999</c:v>
                </c:pt>
                <c:pt idx="5031">
                  <c:v>869704.33333333302</c:v>
                </c:pt>
                <c:pt idx="5032">
                  <c:v>1308253.66666666</c:v>
                </c:pt>
                <c:pt idx="5033">
                  <c:v>701855</c:v>
                </c:pt>
                <c:pt idx="5034">
                  <c:v>1019428</c:v>
                </c:pt>
                <c:pt idx="5035">
                  <c:v>1986</c:v>
                </c:pt>
                <c:pt idx="5036">
                  <c:v>911528.66666666605</c:v>
                </c:pt>
                <c:pt idx="5037">
                  <c:v>1154372.1428571399</c:v>
                </c:pt>
                <c:pt idx="5038">
                  <c:v>1280637.25</c:v>
                </c:pt>
                <c:pt idx="5039">
                  <c:v>1163799.5</c:v>
                </c:pt>
                <c:pt idx="5040">
                  <c:v>647064</c:v>
                </c:pt>
                <c:pt idx="5041">
                  <c:v>1234338</c:v>
                </c:pt>
                <c:pt idx="5042">
                  <c:v>1194561</c:v>
                </c:pt>
                <c:pt idx="5043">
                  <c:v>1292514.5</c:v>
                </c:pt>
                <c:pt idx="5044">
                  <c:v>1192690.3999999999</c:v>
                </c:pt>
                <c:pt idx="5045">
                  <c:v>985245.75</c:v>
                </c:pt>
                <c:pt idx="5046">
                  <c:v>928744</c:v>
                </c:pt>
                <c:pt idx="5047">
                  <c:v>1187636.16666666</c:v>
                </c:pt>
                <c:pt idx="5048">
                  <c:v>1099849</c:v>
                </c:pt>
                <c:pt idx="5049">
                  <c:v>1171701</c:v>
                </c:pt>
                <c:pt idx="5050">
                  <c:v>1238443.3999999999</c:v>
                </c:pt>
                <c:pt idx="5051">
                  <c:v>1052981.3999999999</c:v>
                </c:pt>
                <c:pt idx="5052">
                  <c:v>1100511.16666666</c:v>
                </c:pt>
                <c:pt idx="5053">
                  <c:v>885044</c:v>
                </c:pt>
                <c:pt idx="5054">
                  <c:v>1162944.25</c:v>
                </c:pt>
                <c:pt idx="5055">
                  <c:v>627365.5</c:v>
                </c:pt>
                <c:pt idx="5056">
                  <c:v>669576.5</c:v>
                </c:pt>
                <c:pt idx="5057">
                  <c:v>989880.25</c:v>
                </c:pt>
                <c:pt idx="5058">
                  <c:v>1365417.5</c:v>
                </c:pt>
                <c:pt idx="5059">
                  <c:v>1268029.16666666</c:v>
                </c:pt>
                <c:pt idx="5060">
                  <c:v>640442.5</c:v>
                </c:pt>
                <c:pt idx="5061">
                  <c:v>628193.5</c:v>
                </c:pt>
                <c:pt idx="5062">
                  <c:v>1082975.6000000001</c:v>
                </c:pt>
                <c:pt idx="5063">
                  <c:v>1168191.6000000001</c:v>
                </c:pt>
                <c:pt idx="5064">
                  <c:v>1079996</c:v>
                </c:pt>
                <c:pt idx="5065">
                  <c:v>1162298.6000000001</c:v>
                </c:pt>
                <c:pt idx="5066">
                  <c:v>1135300.25</c:v>
                </c:pt>
                <c:pt idx="5067">
                  <c:v>1149321</c:v>
                </c:pt>
                <c:pt idx="5068">
                  <c:v>1126499.33333333</c:v>
                </c:pt>
                <c:pt idx="5069">
                  <c:v>1124623.83333333</c:v>
                </c:pt>
                <c:pt idx="5070">
                  <c:v>1233590.7142857099</c:v>
                </c:pt>
                <c:pt idx="5071">
                  <c:v>1033415</c:v>
                </c:pt>
                <c:pt idx="5072">
                  <c:v>1185303</c:v>
                </c:pt>
                <c:pt idx="5073">
                  <c:v>1168456.3999999999</c:v>
                </c:pt>
                <c:pt idx="5074">
                  <c:v>1092841.25</c:v>
                </c:pt>
                <c:pt idx="5075">
                  <c:v>1348422.8</c:v>
                </c:pt>
                <c:pt idx="5076">
                  <c:v>902589.66666666605</c:v>
                </c:pt>
                <c:pt idx="5077">
                  <c:v>615612.5</c:v>
                </c:pt>
                <c:pt idx="5078">
                  <c:v>1222563.16666666</c:v>
                </c:pt>
                <c:pt idx="5079">
                  <c:v>1164219</c:v>
                </c:pt>
                <c:pt idx="5080">
                  <c:v>1182104.625</c:v>
                </c:pt>
                <c:pt idx="5081">
                  <c:v>1131310.8</c:v>
                </c:pt>
                <c:pt idx="5082">
                  <c:v>1300914.83333333</c:v>
                </c:pt>
                <c:pt idx="5083">
                  <c:v>933931</c:v>
                </c:pt>
                <c:pt idx="5084">
                  <c:v>1198261.57142857</c:v>
                </c:pt>
                <c:pt idx="5085">
                  <c:v>1127989.5</c:v>
                </c:pt>
                <c:pt idx="5086">
                  <c:v>1193485</c:v>
                </c:pt>
                <c:pt idx="5087">
                  <c:v>1193153.75</c:v>
                </c:pt>
                <c:pt idx="5088">
                  <c:v>1201099.33333333</c:v>
                </c:pt>
                <c:pt idx="5089">
                  <c:v>1137601.2</c:v>
                </c:pt>
                <c:pt idx="5090">
                  <c:v>1236357.33333333</c:v>
                </c:pt>
                <c:pt idx="5091">
                  <c:v>1256254.6000000001</c:v>
                </c:pt>
                <c:pt idx="5092">
                  <c:v>1442886.4444444401</c:v>
                </c:pt>
                <c:pt idx="5093">
                  <c:v>1178007.625</c:v>
                </c:pt>
                <c:pt idx="5094">
                  <c:v>1518051.5</c:v>
                </c:pt>
                <c:pt idx="5095">
                  <c:v>1319013.33333333</c:v>
                </c:pt>
                <c:pt idx="5096">
                  <c:v>651202.5</c:v>
                </c:pt>
                <c:pt idx="5097">
                  <c:v>1190306.6000000001</c:v>
                </c:pt>
                <c:pt idx="5098">
                  <c:v>1491252.8571428501</c:v>
                </c:pt>
                <c:pt idx="5099">
                  <c:v>1759645.375</c:v>
                </c:pt>
                <c:pt idx="5100">
                  <c:v>1329930.42857142</c:v>
                </c:pt>
                <c:pt idx="5101">
                  <c:v>1263481.42857142</c:v>
                </c:pt>
                <c:pt idx="5102">
                  <c:v>1127934.25</c:v>
                </c:pt>
                <c:pt idx="5103">
                  <c:v>1155909.25</c:v>
                </c:pt>
                <c:pt idx="5104">
                  <c:v>1223073.75</c:v>
                </c:pt>
                <c:pt idx="5105">
                  <c:v>1190741.7142857099</c:v>
                </c:pt>
                <c:pt idx="5106">
                  <c:v>1296578.2</c:v>
                </c:pt>
                <c:pt idx="5107">
                  <c:v>1155214</c:v>
                </c:pt>
                <c:pt idx="5108">
                  <c:v>1645055.625</c:v>
                </c:pt>
                <c:pt idx="5109">
                  <c:v>1279892.6000000001</c:v>
                </c:pt>
                <c:pt idx="5110">
                  <c:v>1266373.83333333</c:v>
                </c:pt>
                <c:pt idx="5111">
                  <c:v>1257578.8</c:v>
                </c:pt>
                <c:pt idx="5112">
                  <c:v>1321937.7142857099</c:v>
                </c:pt>
                <c:pt idx="5113">
                  <c:v>1147400.8</c:v>
                </c:pt>
                <c:pt idx="5114">
                  <c:v>1240098.6000000001</c:v>
                </c:pt>
                <c:pt idx="5115">
                  <c:v>1137204</c:v>
                </c:pt>
                <c:pt idx="5116">
                  <c:v>1637394</c:v>
                </c:pt>
                <c:pt idx="5117">
                  <c:v>1152157.16666666</c:v>
                </c:pt>
                <c:pt idx="5118">
                  <c:v>1133065.66666666</c:v>
                </c:pt>
                <c:pt idx="5119">
                  <c:v>1266760.33333333</c:v>
                </c:pt>
                <c:pt idx="5120">
                  <c:v>1145590.66666666</c:v>
                </c:pt>
                <c:pt idx="5121">
                  <c:v>1175110.83333333</c:v>
                </c:pt>
                <c:pt idx="5122">
                  <c:v>963285</c:v>
                </c:pt>
                <c:pt idx="5123">
                  <c:v>1212261</c:v>
                </c:pt>
                <c:pt idx="5124">
                  <c:v>1158612.83333333</c:v>
                </c:pt>
                <c:pt idx="5125">
                  <c:v>1051293</c:v>
                </c:pt>
                <c:pt idx="5126">
                  <c:v>1756403.5555555499</c:v>
                </c:pt>
                <c:pt idx="5127">
                  <c:v>1074357.16666666</c:v>
                </c:pt>
                <c:pt idx="5128">
                  <c:v>1147996.8</c:v>
                </c:pt>
                <c:pt idx="5129">
                  <c:v>928964.66666666605</c:v>
                </c:pt>
                <c:pt idx="5130">
                  <c:v>1124127</c:v>
                </c:pt>
                <c:pt idx="5131">
                  <c:v>1184924.57142857</c:v>
                </c:pt>
                <c:pt idx="5132">
                  <c:v>1132900.33333333</c:v>
                </c:pt>
                <c:pt idx="5133">
                  <c:v>1330600.33333333</c:v>
                </c:pt>
                <c:pt idx="5134">
                  <c:v>1187581</c:v>
                </c:pt>
                <c:pt idx="5135">
                  <c:v>1809594.5555555499</c:v>
                </c:pt>
                <c:pt idx="5136">
                  <c:v>1267179.8</c:v>
                </c:pt>
                <c:pt idx="5137">
                  <c:v>1084399.5</c:v>
                </c:pt>
                <c:pt idx="5138">
                  <c:v>1048743.6000000001</c:v>
                </c:pt>
                <c:pt idx="5139">
                  <c:v>1278048</c:v>
                </c:pt>
                <c:pt idx="5140">
                  <c:v>1167728</c:v>
                </c:pt>
                <c:pt idx="5141">
                  <c:v>1344355.2857142801</c:v>
                </c:pt>
                <c:pt idx="5142">
                  <c:v>1250814.16666666</c:v>
                </c:pt>
                <c:pt idx="5143">
                  <c:v>1688241.4444444401</c:v>
                </c:pt>
                <c:pt idx="5144">
                  <c:v>1151715.83333333</c:v>
                </c:pt>
                <c:pt idx="5145">
                  <c:v>1188601.75</c:v>
                </c:pt>
                <c:pt idx="5146">
                  <c:v>1986</c:v>
                </c:pt>
                <c:pt idx="5147">
                  <c:v>1265583.33333333</c:v>
                </c:pt>
                <c:pt idx="5148">
                  <c:v>1008833.75</c:v>
                </c:pt>
                <c:pt idx="5149">
                  <c:v>1030188</c:v>
                </c:pt>
                <c:pt idx="5150">
                  <c:v>1049555</c:v>
                </c:pt>
                <c:pt idx="5151">
                  <c:v>1163689</c:v>
                </c:pt>
                <c:pt idx="5152">
                  <c:v>1239254.5</c:v>
                </c:pt>
                <c:pt idx="5153">
                  <c:v>1986</c:v>
                </c:pt>
                <c:pt idx="5154">
                  <c:v>1040665.8</c:v>
                </c:pt>
                <c:pt idx="5155">
                  <c:v>1194525.1428571399</c:v>
                </c:pt>
                <c:pt idx="5156">
                  <c:v>1986</c:v>
                </c:pt>
                <c:pt idx="5157">
                  <c:v>863524.66666666605</c:v>
                </c:pt>
                <c:pt idx="5158">
                  <c:v>1144763.5</c:v>
                </c:pt>
                <c:pt idx="5159">
                  <c:v>1204023.66666666</c:v>
                </c:pt>
                <c:pt idx="5160">
                  <c:v>1157509.33333333</c:v>
                </c:pt>
                <c:pt idx="5161">
                  <c:v>1312943.66666666</c:v>
                </c:pt>
                <c:pt idx="5162">
                  <c:v>875994.66666666605</c:v>
                </c:pt>
                <c:pt idx="5163">
                  <c:v>1225267</c:v>
                </c:pt>
                <c:pt idx="5164">
                  <c:v>1233212.42857142</c:v>
                </c:pt>
                <c:pt idx="5165">
                  <c:v>1116479.2</c:v>
                </c:pt>
                <c:pt idx="5166">
                  <c:v>1118730.6000000001</c:v>
                </c:pt>
                <c:pt idx="5167">
                  <c:v>1254327.2222222199</c:v>
                </c:pt>
                <c:pt idx="5168">
                  <c:v>1529473.375</c:v>
                </c:pt>
                <c:pt idx="5169">
                  <c:v>1210104</c:v>
                </c:pt>
                <c:pt idx="5170">
                  <c:v>1371321.16666666</c:v>
                </c:pt>
                <c:pt idx="5171">
                  <c:v>1179864.1428571399</c:v>
                </c:pt>
                <c:pt idx="5172">
                  <c:v>1248971.2</c:v>
                </c:pt>
                <c:pt idx="5173">
                  <c:v>1233940.8</c:v>
                </c:pt>
                <c:pt idx="5174">
                  <c:v>1324751.5</c:v>
                </c:pt>
                <c:pt idx="5175">
                  <c:v>1258410.1111111101</c:v>
                </c:pt>
                <c:pt idx="5176">
                  <c:v>1061787.8</c:v>
                </c:pt>
                <c:pt idx="5177">
                  <c:v>736948</c:v>
                </c:pt>
                <c:pt idx="5178">
                  <c:v>1415486.7142857099</c:v>
                </c:pt>
                <c:pt idx="5179">
                  <c:v>1012724.25</c:v>
                </c:pt>
                <c:pt idx="5180">
                  <c:v>1243185.5</c:v>
                </c:pt>
                <c:pt idx="5181">
                  <c:v>1129479</c:v>
                </c:pt>
                <c:pt idx="5182">
                  <c:v>1243751.66666666</c:v>
                </c:pt>
                <c:pt idx="5183">
                  <c:v>1166723.83333333</c:v>
                </c:pt>
                <c:pt idx="5184">
                  <c:v>1116429.75</c:v>
                </c:pt>
                <c:pt idx="5185">
                  <c:v>1399832.2857142801</c:v>
                </c:pt>
                <c:pt idx="5186">
                  <c:v>1345537.7142857099</c:v>
                </c:pt>
                <c:pt idx="5187">
                  <c:v>1229305.8</c:v>
                </c:pt>
                <c:pt idx="5188">
                  <c:v>1174227.83333333</c:v>
                </c:pt>
                <c:pt idx="5189">
                  <c:v>1255449</c:v>
                </c:pt>
                <c:pt idx="5190">
                  <c:v>1015455.25</c:v>
                </c:pt>
                <c:pt idx="5191">
                  <c:v>1201033</c:v>
                </c:pt>
                <c:pt idx="5192">
                  <c:v>1903285.66666666</c:v>
                </c:pt>
                <c:pt idx="5193">
                  <c:v>1063928.66666666</c:v>
                </c:pt>
                <c:pt idx="5194">
                  <c:v>1293190.16666666</c:v>
                </c:pt>
                <c:pt idx="5195">
                  <c:v>1160544</c:v>
                </c:pt>
                <c:pt idx="5196">
                  <c:v>1376066.66666666</c:v>
                </c:pt>
                <c:pt idx="5197">
                  <c:v>1160130.25</c:v>
                </c:pt>
                <c:pt idx="5198">
                  <c:v>1319344.33333333</c:v>
                </c:pt>
                <c:pt idx="5199">
                  <c:v>1209955.25</c:v>
                </c:pt>
                <c:pt idx="5200">
                  <c:v>1072729.5</c:v>
                </c:pt>
                <c:pt idx="5201">
                  <c:v>1212450.1428571399</c:v>
                </c:pt>
                <c:pt idx="5202">
                  <c:v>1186367</c:v>
                </c:pt>
                <c:pt idx="5203">
                  <c:v>1266186.6000000001</c:v>
                </c:pt>
                <c:pt idx="5204">
                  <c:v>1334849.2</c:v>
                </c:pt>
                <c:pt idx="5205">
                  <c:v>1315779.8</c:v>
                </c:pt>
                <c:pt idx="5206">
                  <c:v>1713875.625</c:v>
                </c:pt>
                <c:pt idx="5207">
                  <c:v>1306377.57142857</c:v>
                </c:pt>
                <c:pt idx="5208">
                  <c:v>1265391.8</c:v>
                </c:pt>
                <c:pt idx="5209">
                  <c:v>1085756.6000000001</c:v>
                </c:pt>
                <c:pt idx="5210">
                  <c:v>1236721.6000000001</c:v>
                </c:pt>
                <c:pt idx="5211">
                  <c:v>1324861.5</c:v>
                </c:pt>
                <c:pt idx="5212">
                  <c:v>1225002.2</c:v>
                </c:pt>
                <c:pt idx="5213">
                  <c:v>1294459.16666666</c:v>
                </c:pt>
                <c:pt idx="5214">
                  <c:v>1338242.5</c:v>
                </c:pt>
                <c:pt idx="5215">
                  <c:v>1143743</c:v>
                </c:pt>
                <c:pt idx="5216">
                  <c:v>1222494.375</c:v>
                </c:pt>
                <c:pt idx="5217">
                  <c:v>1182559.83333333</c:v>
                </c:pt>
                <c:pt idx="5218">
                  <c:v>1244043</c:v>
                </c:pt>
                <c:pt idx="5219">
                  <c:v>1194257.33333333</c:v>
                </c:pt>
                <c:pt idx="5220">
                  <c:v>1153150.16666666</c:v>
                </c:pt>
                <c:pt idx="5221">
                  <c:v>1115486.3999999999</c:v>
                </c:pt>
                <c:pt idx="5222">
                  <c:v>1218031</c:v>
                </c:pt>
                <c:pt idx="5223">
                  <c:v>1147219</c:v>
                </c:pt>
                <c:pt idx="5224">
                  <c:v>1096896.75</c:v>
                </c:pt>
                <c:pt idx="5225">
                  <c:v>1111844.3999999999</c:v>
                </c:pt>
                <c:pt idx="5226">
                  <c:v>1099661.3999999999</c:v>
                </c:pt>
                <c:pt idx="5227">
                  <c:v>1322379.16666666</c:v>
                </c:pt>
                <c:pt idx="5228">
                  <c:v>683646.5</c:v>
                </c:pt>
                <c:pt idx="5229">
                  <c:v>1121478.66666666</c:v>
                </c:pt>
                <c:pt idx="5230">
                  <c:v>1238604.1428571399</c:v>
                </c:pt>
                <c:pt idx="5231">
                  <c:v>1259300.3999999999</c:v>
                </c:pt>
                <c:pt idx="5232">
                  <c:v>1148857.2</c:v>
                </c:pt>
                <c:pt idx="5233">
                  <c:v>1143990.75</c:v>
                </c:pt>
                <c:pt idx="5234">
                  <c:v>1190042</c:v>
                </c:pt>
                <c:pt idx="5235">
                  <c:v>1101449</c:v>
                </c:pt>
                <c:pt idx="5236">
                  <c:v>1119326.3999999999</c:v>
                </c:pt>
                <c:pt idx="5237">
                  <c:v>1264994.3999999999</c:v>
                </c:pt>
                <c:pt idx="5238">
                  <c:v>1166062</c:v>
                </c:pt>
                <c:pt idx="5239">
                  <c:v>1118168</c:v>
                </c:pt>
                <c:pt idx="5240">
                  <c:v>1149067.33333333</c:v>
                </c:pt>
                <c:pt idx="5241">
                  <c:v>1066356.25</c:v>
                </c:pt>
                <c:pt idx="5242">
                  <c:v>1206396.3999999999</c:v>
                </c:pt>
                <c:pt idx="5243">
                  <c:v>1144686.2</c:v>
                </c:pt>
                <c:pt idx="5244">
                  <c:v>1986</c:v>
                </c:pt>
                <c:pt idx="5245">
                  <c:v>1254731.5</c:v>
                </c:pt>
                <c:pt idx="5246">
                  <c:v>1153426</c:v>
                </c:pt>
                <c:pt idx="5247">
                  <c:v>1066108</c:v>
                </c:pt>
                <c:pt idx="5248">
                  <c:v>1023318</c:v>
                </c:pt>
                <c:pt idx="5249">
                  <c:v>1194478</c:v>
                </c:pt>
                <c:pt idx="5250">
                  <c:v>1112308</c:v>
                </c:pt>
                <c:pt idx="5251">
                  <c:v>1326903.66666666</c:v>
                </c:pt>
                <c:pt idx="5252">
                  <c:v>1006682.25</c:v>
                </c:pt>
                <c:pt idx="5253">
                  <c:v>1122637.3999999999</c:v>
                </c:pt>
                <c:pt idx="5254">
                  <c:v>1212090.8</c:v>
                </c:pt>
                <c:pt idx="5255">
                  <c:v>1194411.8</c:v>
                </c:pt>
                <c:pt idx="5256">
                  <c:v>1216604.16666666</c:v>
                </c:pt>
                <c:pt idx="5257">
                  <c:v>1185870.33333333</c:v>
                </c:pt>
                <c:pt idx="5258">
                  <c:v>1094910.75</c:v>
                </c:pt>
                <c:pt idx="5259">
                  <c:v>1240275</c:v>
                </c:pt>
                <c:pt idx="5260">
                  <c:v>1043016.25</c:v>
                </c:pt>
                <c:pt idx="5261">
                  <c:v>1104627.2</c:v>
                </c:pt>
                <c:pt idx="5262">
                  <c:v>1084151.25</c:v>
                </c:pt>
                <c:pt idx="5263">
                  <c:v>1290569.25</c:v>
                </c:pt>
                <c:pt idx="5264">
                  <c:v>1173124.25</c:v>
                </c:pt>
                <c:pt idx="5265">
                  <c:v>1259839.42857142</c:v>
                </c:pt>
                <c:pt idx="5266">
                  <c:v>1252319.57142857</c:v>
                </c:pt>
                <c:pt idx="5267">
                  <c:v>908991</c:v>
                </c:pt>
                <c:pt idx="5268">
                  <c:v>686791.5</c:v>
                </c:pt>
                <c:pt idx="5269">
                  <c:v>1227064.1428571399</c:v>
                </c:pt>
                <c:pt idx="5270">
                  <c:v>1255592.3999999999</c:v>
                </c:pt>
                <c:pt idx="5271">
                  <c:v>1194643.66666666</c:v>
                </c:pt>
                <c:pt idx="5272">
                  <c:v>1222192.7142857099</c:v>
                </c:pt>
                <c:pt idx="5273">
                  <c:v>1298101</c:v>
                </c:pt>
                <c:pt idx="5274">
                  <c:v>1340240.8571428501</c:v>
                </c:pt>
                <c:pt idx="5275">
                  <c:v>1207803.25</c:v>
                </c:pt>
                <c:pt idx="5276">
                  <c:v>1133231.2</c:v>
                </c:pt>
                <c:pt idx="5277">
                  <c:v>1247889.83333333</c:v>
                </c:pt>
                <c:pt idx="5278">
                  <c:v>1308805.33333333</c:v>
                </c:pt>
                <c:pt idx="5279">
                  <c:v>1184546</c:v>
                </c:pt>
                <c:pt idx="5280">
                  <c:v>1305809.8571428501</c:v>
                </c:pt>
                <c:pt idx="5281">
                  <c:v>1134886.6000000001</c:v>
                </c:pt>
                <c:pt idx="5282">
                  <c:v>1366907.33333333</c:v>
                </c:pt>
                <c:pt idx="5283">
                  <c:v>1178587</c:v>
                </c:pt>
                <c:pt idx="5284">
                  <c:v>1112241.8</c:v>
                </c:pt>
                <c:pt idx="5285">
                  <c:v>1233921.7142857099</c:v>
                </c:pt>
                <c:pt idx="5286">
                  <c:v>990460.25</c:v>
                </c:pt>
                <c:pt idx="5287">
                  <c:v>1343787.5</c:v>
                </c:pt>
                <c:pt idx="5288">
                  <c:v>1148261.6000000001</c:v>
                </c:pt>
                <c:pt idx="5289">
                  <c:v>1283571.1111111101</c:v>
                </c:pt>
                <c:pt idx="5290">
                  <c:v>1240643</c:v>
                </c:pt>
                <c:pt idx="5291">
                  <c:v>1119491.75</c:v>
                </c:pt>
                <c:pt idx="5292">
                  <c:v>1238013.16666666</c:v>
                </c:pt>
                <c:pt idx="5293">
                  <c:v>1142087</c:v>
                </c:pt>
                <c:pt idx="5294">
                  <c:v>1311619.66666666</c:v>
                </c:pt>
                <c:pt idx="5295">
                  <c:v>1266705.33333333</c:v>
                </c:pt>
                <c:pt idx="5296">
                  <c:v>1165841.16666666</c:v>
                </c:pt>
                <c:pt idx="5297">
                  <c:v>1229476.1428571399</c:v>
                </c:pt>
                <c:pt idx="5298">
                  <c:v>1257380.125</c:v>
                </c:pt>
                <c:pt idx="5299">
                  <c:v>1161703</c:v>
                </c:pt>
                <c:pt idx="5300">
                  <c:v>1176666.8</c:v>
                </c:pt>
                <c:pt idx="5301">
                  <c:v>1986</c:v>
                </c:pt>
                <c:pt idx="5302">
                  <c:v>1222728.83333333</c:v>
                </c:pt>
                <c:pt idx="5303">
                  <c:v>1140432</c:v>
                </c:pt>
                <c:pt idx="5304">
                  <c:v>1123762.8</c:v>
                </c:pt>
                <c:pt idx="5305">
                  <c:v>1181301.8</c:v>
                </c:pt>
                <c:pt idx="5306">
                  <c:v>1986</c:v>
                </c:pt>
                <c:pt idx="5307">
                  <c:v>1228025.83333333</c:v>
                </c:pt>
                <c:pt idx="5308">
                  <c:v>1245528</c:v>
                </c:pt>
                <c:pt idx="5309">
                  <c:v>1409735.6</c:v>
                </c:pt>
                <c:pt idx="5310">
                  <c:v>1174117.5</c:v>
                </c:pt>
                <c:pt idx="5311">
                  <c:v>735954.5</c:v>
                </c:pt>
                <c:pt idx="5312">
                  <c:v>1223848.2857142801</c:v>
                </c:pt>
                <c:pt idx="5313">
                  <c:v>1326204.5555555499</c:v>
                </c:pt>
                <c:pt idx="5314">
                  <c:v>1062962.75</c:v>
                </c:pt>
                <c:pt idx="5315">
                  <c:v>1252579.75</c:v>
                </c:pt>
                <c:pt idx="5316">
                  <c:v>1194919.66666666</c:v>
                </c:pt>
                <c:pt idx="5317">
                  <c:v>1178255.75</c:v>
                </c:pt>
                <c:pt idx="5318">
                  <c:v>1986</c:v>
                </c:pt>
                <c:pt idx="5319">
                  <c:v>795877</c:v>
                </c:pt>
                <c:pt idx="5320">
                  <c:v>1124359</c:v>
                </c:pt>
                <c:pt idx="5321">
                  <c:v>1236578.16666666</c:v>
                </c:pt>
                <c:pt idx="5322">
                  <c:v>1120154.25</c:v>
                </c:pt>
                <c:pt idx="5323">
                  <c:v>1272057.5</c:v>
                </c:pt>
                <c:pt idx="5324">
                  <c:v>1187525.8</c:v>
                </c:pt>
                <c:pt idx="5325">
                  <c:v>1165212</c:v>
                </c:pt>
                <c:pt idx="5326">
                  <c:v>1232771</c:v>
                </c:pt>
                <c:pt idx="5327">
                  <c:v>1247117.25</c:v>
                </c:pt>
                <c:pt idx="5328">
                  <c:v>1204078.6000000001</c:v>
                </c:pt>
                <c:pt idx="5329">
                  <c:v>1304523.6000000001</c:v>
                </c:pt>
                <c:pt idx="5330">
                  <c:v>1410662.6</c:v>
                </c:pt>
                <c:pt idx="5331">
                  <c:v>1169317.25</c:v>
                </c:pt>
                <c:pt idx="5332">
                  <c:v>1238454.33333333</c:v>
                </c:pt>
                <c:pt idx="5333">
                  <c:v>1221018.33333333</c:v>
                </c:pt>
                <c:pt idx="5334">
                  <c:v>1423999.8571428501</c:v>
                </c:pt>
                <c:pt idx="5335">
                  <c:v>1263918.75</c:v>
                </c:pt>
                <c:pt idx="5336">
                  <c:v>1292804</c:v>
                </c:pt>
                <c:pt idx="5337">
                  <c:v>1559972.4</c:v>
                </c:pt>
                <c:pt idx="5338">
                  <c:v>1275257.7142857099</c:v>
                </c:pt>
                <c:pt idx="5339">
                  <c:v>1664552.1111111101</c:v>
                </c:pt>
                <c:pt idx="5340">
                  <c:v>1153701.66666666</c:v>
                </c:pt>
                <c:pt idx="5341">
                  <c:v>1110520.2</c:v>
                </c:pt>
                <c:pt idx="5342">
                  <c:v>1224141.3999999999</c:v>
                </c:pt>
                <c:pt idx="5343">
                  <c:v>1170724.5</c:v>
                </c:pt>
                <c:pt idx="5344">
                  <c:v>1074715.75</c:v>
                </c:pt>
                <c:pt idx="5345">
                  <c:v>1470206.8571428501</c:v>
                </c:pt>
                <c:pt idx="5346">
                  <c:v>1182493.3999999999</c:v>
                </c:pt>
                <c:pt idx="5347">
                  <c:v>1270181.16666666</c:v>
                </c:pt>
                <c:pt idx="5348">
                  <c:v>1287548.5</c:v>
                </c:pt>
                <c:pt idx="5349">
                  <c:v>1248331</c:v>
                </c:pt>
                <c:pt idx="5350">
                  <c:v>1134820.3999999999</c:v>
                </c:pt>
                <c:pt idx="5351">
                  <c:v>1112705.5</c:v>
                </c:pt>
                <c:pt idx="5352">
                  <c:v>1411600.5</c:v>
                </c:pt>
                <c:pt idx="5353">
                  <c:v>1264553.16666666</c:v>
                </c:pt>
                <c:pt idx="5354">
                  <c:v>1144089.8</c:v>
                </c:pt>
                <c:pt idx="5355">
                  <c:v>1274453.57142857</c:v>
                </c:pt>
                <c:pt idx="5356">
                  <c:v>1202820.8</c:v>
                </c:pt>
                <c:pt idx="5357">
                  <c:v>1225377.33333333</c:v>
                </c:pt>
                <c:pt idx="5358">
                  <c:v>906231.66666666605</c:v>
                </c:pt>
                <c:pt idx="5359">
                  <c:v>1156074.5</c:v>
                </c:pt>
                <c:pt idx="5360">
                  <c:v>1104097.8</c:v>
                </c:pt>
                <c:pt idx="5361">
                  <c:v>1118416.25</c:v>
                </c:pt>
                <c:pt idx="5362">
                  <c:v>1257214.66666666</c:v>
                </c:pt>
                <c:pt idx="5363">
                  <c:v>1248055</c:v>
                </c:pt>
                <c:pt idx="5364">
                  <c:v>1228435.7142857099</c:v>
                </c:pt>
                <c:pt idx="5365">
                  <c:v>1307812.33333333</c:v>
                </c:pt>
                <c:pt idx="5366">
                  <c:v>1196023</c:v>
                </c:pt>
                <c:pt idx="5367">
                  <c:v>1157332.8</c:v>
                </c:pt>
                <c:pt idx="5368">
                  <c:v>1177395.3999999999</c:v>
                </c:pt>
                <c:pt idx="5369">
                  <c:v>1151274.5</c:v>
                </c:pt>
                <c:pt idx="5370">
                  <c:v>686295</c:v>
                </c:pt>
                <c:pt idx="5371">
                  <c:v>1174614.2</c:v>
                </c:pt>
                <c:pt idx="5372">
                  <c:v>1320116.66666666</c:v>
                </c:pt>
                <c:pt idx="5373">
                  <c:v>840129.66666666605</c:v>
                </c:pt>
                <c:pt idx="5374">
                  <c:v>997329.5</c:v>
                </c:pt>
                <c:pt idx="5375">
                  <c:v>1205668.2</c:v>
                </c:pt>
                <c:pt idx="5376">
                  <c:v>1246951.66666666</c:v>
                </c:pt>
                <c:pt idx="5377">
                  <c:v>1392406.8571428501</c:v>
                </c:pt>
                <c:pt idx="5378">
                  <c:v>1315269</c:v>
                </c:pt>
                <c:pt idx="5379">
                  <c:v>1274463</c:v>
                </c:pt>
                <c:pt idx="5380">
                  <c:v>1227300.57142857</c:v>
                </c:pt>
                <c:pt idx="5381">
                  <c:v>1191432.2</c:v>
                </c:pt>
                <c:pt idx="5382">
                  <c:v>1139907.66666666</c:v>
                </c:pt>
                <c:pt idx="5383">
                  <c:v>1133948.66666666</c:v>
                </c:pt>
                <c:pt idx="5384">
                  <c:v>1322694.2857142801</c:v>
                </c:pt>
                <c:pt idx="5385">
                  <c:v>1301466.66666666</c:v>
                </c:pt>
                <c:pt idx="5386">
                  <c:v>687122.5</c:v>
                </c:pt>
                <c:pt idx="5387">
                  <c:v>990763.33333333302</c:v>
                </c:pt>
                <c:pt idx="5388">
                  <c:v>1212780.8571428501</c:v>
                </c:pt>
                <c:pt idx="5389">
                  <c:v>1221404.83333333</c:v>
                </c:pt>
                <c:pt idx="5390">
                  <c:v>1297438.8</c:v>
                </c:pt>
                <c:pt idx="5391">
                  <c:v>1111270.66666666</c:v>
                </c:pt>
                <c:pt idx="5392">
                  <c:v>1106415</c:v>
                </c:pt>
                <c:pt idx="5393">
                  <c:v>1986</c:v>
                </c:pt>
                <c:pt idx="5394">
                  <c:v>1280430.5</c:v>
                </c:pt>
                <c:pt idx="5395">
                  <c:v>1188684.66666666</c:v>
                </c:pt>
                <c:pt idx="5396">
                  <c:v>1304769.42857142</c:v>
                </c:pt>
                <c:pt idx="5397">
                  <c:v>1287308.6000000001</c:v>
                </c:pt>
                <c:pt idx="5398">
                  <c:v>678349.5</c:v>
                </c:pt>
                <c:pt idx="5399">
                  <c:v>1102194</c:v>
                </c:pt>
                <c:pt idx="5400">
                  <c:v>1320282.375</c:v>
                </c:pt>
                <c:pt idx="5401">
                  <c:v>1191309.1428571399</c:v>
                </c:pt>
                <c:pt idx="5402">
                  <c:v>1217699.7142857099</c:v>
                </c:pt>
                <c:pt idx="5403">
                  <c:v>1267974.33333333</c:v>
                </c:pt>
                <c:pt idx="5404">
                  <c:v>1237090.8571428501</c:v>
                </c:pt>
                <c:pt idx="5405">
                  <c:v>1209943.2857142801</c:v>
                </c:pt>
                <c:pt idx="5406">
                  <c:v>669080</c:v>
                </c:pt>
                <c:pt idx="5407">
                  <c:v>1048313.25</c:v>
                </c:pt>
                <c:pt idx="5408">
                  <c:v>1067680.75</c:v>
                </c:pt>
                <c:pt idx="5409">
                  <c:v>1236920.3999999999</c:v>
                </c:pt>
                <c:pt idx="5410">
                  <c:v>1180076.83333333</c:v>
                </c:pt>
                <c:pt idx="5411">
                  <c:v>1128348</c:v>
                </c:pt>
                <c:pt idx="5412">
                  <c:v>1476213.5</c:v>
                </c:pt>
                <c:pt idx="5413">
                  <c:v>1251752.1428571399</c:v>
                </c:pt>
                <c:pt idx="5414">
                  <c:v>1034077.75</c:v>
                </c:pt>
                <c:pt idx="5415">
                  <c:v>667424.5</c:v>
                </c:pt>
                <c:pt idx="5416">
                  <c:v>1314417.8571428501</c:v>
                </c:pt>
                <c:pt idx="5417">
                  <c:v>1212951.6000000001</c:v>
                </c:pt>
                <c:pt idx="5418">
                  <c:v>1324710.375</c:v>
                </c:pt>
                <c:pt idx="5419">
                  <c:v>1986</c:v>
                </c:pt>
                <c:pt idx="5420">
                  <c:v>1255989.8</c:v>
                </c:pt>
                <c:pt idx="5421">
                  <c:v>1336173.3999999999</c:v>
                </c:pt>
                <c:pt idx="5422">
                  <c:v>1213348.66666666</c:v>
                </c:pt>
                <c:pt idx="5423">
                  <c:v>1288279.5</c:v>
                </c:pt>
                <c:pt idx="5424">
                  <c:v>1343456.8</c:v>
                </c:pt>
                <c:pt idx="5425">
                  <c:v>1175408.8</c:v>
                </c:pt>
                <c:pt idx="5426">
                  <c:v>1240440.83333333</c:v>
                </c:pt>
                <c:pt idx="5427">
                  <c:v>1260075.8571428501</c:v>
                </c:pt>
                <c:pt idx="5428">
                  <c:v>1056921.25</c:v>
                </c:pt>
                <c:pt idx="5429">
                  <c:v>1167728.2</c:v>
                </c:pt>
                <c:pt idx="5430">
                  <c:v>1986</c:v>
                </c:pt>
                <c:pt idx="5431">
                  <c:v>1109262.2</c:v>
                </c:pt>
                <c:pt idx="5432">
                  <c:v>1174216.8</c:v>
                </c:pt>
                <c:pt idx="5433">
                  <c:v>1101946</c:v>
                </c:pt>
                <c:pt idx="5434">
                  <c:v>1986</c:v>
                </c:pt>
                <c:pt idx="5435">
                  <c:v>684971</c:v>
                </c:pt>
                <c:pt idx="5436">
                  <c:v>1300229.42857142</c:v>
                </c:pt>
                <c:pt idx="5437">
                  <c:v>1164152.6000000001</c:v>
                </c:pt>
                <c:pt idx="5438">
                  <c:v>704834.5</c:v>
                </c:pt>
                <c:pt idx="5439">
                  <c:v>1328691.3999999999</c:v>
                </c:pt>
                <c:pt idx="5440">
                  <c:v>1164814.6000000001</c:v>
                </c:pt>
                <c:pt idx="5441">
                  <c:v>1173885.8</c:v>
                </c:pt>
                <c:pt idx="5442">
                  <c:v>1214483.8571428501</c:v>
                </c:pt>
                <c:pt idx="5443">
                  <c:v>1110785</c:v>
                </c:pt>
                <c:pt idx="5444">
                  <c:v>1266082.42857142</c:v>
                </c:pt>
                <c:pt idx="5445">
                  <c:v>1131162.5</c:v>
                </c:pt>
                <c:pt idx="5446">
                  <c:v>1294317.2857142801</c:v>
                </c:pt>
                <c:pt idx="5447">
                  <c:v>1245020.66666666</c:v>
                </c:pt>
                <c:pt idx="5448">
                  <c:v>1223446.25</c:v>
                </c:pt>
                <c:pt idx="5449">
                  <c:v>1307536.16666666</c:v>
                </c:pt>
                <c:pt idx="5450">
                  <c:v>1265089.2857142801</c:v>
                </c:pt>
                <c:pt idx="5451">
                  <c:v>1208769</c:v>
                </c:pt>
                <c:pt idx="5452">
                  <c:v>1236854.16666666</c:v>
                </c:pt>
                <c:pt idx="5453">
                  <c:v>1244523.83333333</c:v>
                </c:pt>
                <c:pt idx="5454">
                  <c:v>1224770.5</c:v>
                </c:pt>
                <c:pt idx="5455">
                  <c:v>1344077.375</c:v>
                </c:pt>
                <c:pt idx="5456">
                  <c:v>680336</c:v>
                </c:pt>
                <c:pt idx="5457">
                  <c:v>1269794.66666666</c:v>
                </c:pt>
                <c:pt idx="5458">
                  <c:v>1178454.6000000001</c:v>
                </c:pt>
                <c:pt idx="5459">
                  <c:v>1307315.66666666</c:v>
                </c:pt>
                <c:pt idx="5460">
                  <c:v>1178057.2</c:v>
                </c:pt>
                <c:pt idx="5461">
                  <c:v>1256983</c:v>
                </c:pt>
                <c:pt idx="5462">
                  <c:v>655175</c:v>
                </c:pt>
                <c:pt idx="5463">
                  <c:v>1249324.33333333</c:v>
                </c:pt>
                <c:pt idx="5464">
                  <c:v>1314512.42857142</c:v>
                </c:pt>
                <c:pt idx="5465">
                  <c:v>1172958.8</c:v>
                </c:pt>
                <c:pt idx="5466">
                  <c:v>1263008.125</c:v>
                </c:pt>
                <c:pt idx="5467">
                  <c:v>1058162.5</c:v>
                </c:pt>
                <c:pt idx="5468">
                  <c:v>1335908.6000000001</c:v>
                </c:pt>
                <c:pt idx="5469">
                  <c:v>1347181.375</c:v>
                </c:pt>
                <c:pt idx="5470">
                  <c:v>1242441</c:v>
                </c:pt>
                <c:pt idx="5471">
                  <c:v>1235861.16666666</c:v>
                </c:pt>
                <c:pt idx="5472">
                  <c:v>1200106.16666666</c:v>
                </c:pt>
                <c:pt idx="5473">
                  <c:v>1092510.25</c:v>
                </c:pt>
                <c:pt idx="5474">
                  <c:v>693247</c:v>
                </c:pt>
                <c:pt idx="5475">
                  <c:v>1088289.5</c:v>
                </c:pt>
                <c:pt idx="5476">
                  <c:v>1244358.5</c:v>
                </c:pt>
                <c:pt idx="5477">
                  <c:v>716587.5</c:v>
                </c:pt>
                <c:pt idx="5478">
                  <c:v>1279041.1428571399</c:v>
                </c:pt>
                <c:pt idx="5479">
                  <c:v>930951</c:v>
                </c:pt>
                <c:pt idx="5480">
                  <c:v>1200768.6000000001</c:v>
                </c:pt>
                <c:pt idx="5481">
                  <c:v>1311410</c:v>
                </c:pt>
                <c:pt idx="5482">
                  <c:v>967478.66666666605</c:v>
                </c:pt>
                <c:pt idx="5483">
                  <c:v>1177759.5</c:v>
                </c:pt>
                <c:pt idx="5484">
                  <c:v>1223479.2</c:v>
                </c:pt>
                <c:pt idx="5485">
                  <c:v>1123961.25</c:v>
                </c:pt>
                <c:pt idx="5486">
                  <c:v>1154833.25</c:v>
                </c:pt>
                <c:pt idx="5487">
                  <c:v>726684.5</c:v>
                </c:pt>
                <c:pt idx="5488">
                  <c:v>1524769.33333333</c:v>
                </c:pt>
                <c:pt idx="5489">
                  <c:v>1197126.3999999999</c:v>
                </c:pt>
                <c:pt idx="5490">
                  <c:v>1075047</c:v>
                </c:pt>
                <c:pt idx="5491">
                  <c:v>1147930.6000000001</c:v>
                </c:pt>
                <c:pt idx="5492">
                  <c:v>1272664.33333333</c:v>
                </c:pt>
                <c:pt idx="5493">
                  <c:v>1219915</c:v>
                </c:pt>
                <c:pt idx="5494">
                  <c:v>1225929.16666666</c:v>
                </c:pt>
                <c:pt idx="5495">
                  <c:v>1348257.125</c:v>
                </c:pt>
                <c:pt idx="5496">
                  <c:v>1346270.83333333</c:v>
                </c:pt>
                <c:pt idx="5497">
                  <c:v>1180821.75</c:v>
                </c:pt>
                <c:pt idx="5498">
                  <c:v>1337580.25</c:v>
                </c:pt>
                <c:pt idx="5499">
                  <c:v>1317302.66666666</c:v>
                </c:pt>
                <c:pt idx="5500">
                  <c:v>1452660.57142857</c:v>
                </c:pt>
                <c:pt idx="5501">
                  <c:v>1186267.8</c:v>
                </c:pt>
                <c:pt idx="5502">
                  <c:v>1986</c:v>
                </c:pt>
                <c:pt idx="5503">
                  <c:v>1338207</c:v>
                </c:pt>
                <c:pt idx="5504">
                  <c:v>1244327</c:v>
                </c:pt>
                <c:pt idx="5505">
                  <c:v>1219804.5</c:v>
                </c:pt>
                <c:pt idx="5506">
                  <c:v>1135482.3999999999</c:v>
                </c:pt>
                <c:pt idx="5507">
                  <c:v>1232087.2</c:v>
                </c:pt>
                <c:pt idx="5508">
                  <c:v>1367417.375</c:v>
                </c:pt>
                <c:pt idx="5509">
                  <c:v>1298983.83333333</c:v>
                </c:pt>
                <c:pt idx="5510">
                  <c:v>1148294.5</c:v>
                </c:pt>
                <c:pt idx="5511">
                  <c:v>1205866.8</c:v>
                </c:pt>
                <c:pt idx="5512">
                  <c:v>1347297.4</c:v>
                </c:pt>
                <c:pt idx="5513">
                  <c:v>1238288.83333333</c:v>
                </c:pt>
                <c:pt idx="5514">
                  <c:v>1986</c:v>
                </c:pt>
                <c:pt idx="5515">
                  <c:v>1380488.42857142</c:v>
                </c:pt>
                <c:pt idx="5516">
                  <c:v>1274540.5</c:v>
                </c:pt>
                <c:pt idx="5517">
                  <c:v>1372060.8</c:v>
                </c:pt>
                <c:pt idx="5518">
                  <c:v>1270457</c:v>
                </c:pt>
                <c:pt idx="5519">
                  <c:v>1170376.6000000001</c:v>
                </c:pt>
                <c:pt idx="5520">
                  <c:v>1321330.83333333</c:v>
                </c:pt>
                <c:pt idx="5521">
                  <c:v>1208382.83333333</c:v>
                </c:pt>
                <c:pt idx="5522">
                  <c:v>1233046.66666666</c:v>
                </c:pt>
                <c:pt idx="5523">
                  <c:v>1036643.5</c:v>
                </c:pt>
                <c:pt idx="5524">
                  <c:v>1170641.33333333</c:v>
                </c:pt>
                <c:pt idx="5525">
                  <c:v>1363100</c:v>
                </c:pt>
                <c:pt idx="5526">
                  <c:v>1197623.33333333</c:v>
                </c:pt>
                <c:pt idx="5527">
                  <c:v>1388977.875</c:v>
                </c:pt>
                <c:pt idx="5528">
                  <c:v>1184082.6000000001</c:v>
                </c:pt>
                <c:pt idx="5529">
                  <c:v>1193484.8</c:v>
                </c:pt>
                <c:pt idx="5530">
                  <c:v>1986</c:v>
                </c:pt>
                <c:pt idx="5531">
                  <c:v>1482834.75</c:v>
                </c:pt>
                <c:pt idx="5532">
                  <c:v>1133231.3999999999</c:v>
                </c:pt>
                <c:pt idx="5533">
                  <c:v>1222287.7142857099</c:v>
                </c:pt>
                <c:pt idx="5534">
                  <c:v>1142699.6000000001</c:v>
                </c:pt>
                <c:pt idx="5535">
                  <c:v>1598228.7777777701</c:v>
                </c:pt>
                <c:pt idx="5536">
                  <c:v>1186781</c:v>
                </c:pt>
                <c:pt idx="5537">
                  <c:v>1986</c:v>
                </c:pt>
                <c:pt idx="5538">
                  <c:v>1273791.7142857099</c:v>
                </c:pt>
                <c:pt idx="5539">
                  <c:v>1137071.6000000001</c:v>
                </c:pt>
                <c:pt idx="5540">
                  <c:v>1217321.6000000001</c:v>
                </c:pt>
                <c:pt idx="5541">
                  <c:v>1255062.66666666</c:v>
                </c:pt>
                <c:pt idx="5542">
                  <c:v>1262156.8571428501</c:v>
                </c:pt>
                <c:pt idx="5543">
                  <c:v>1155478.6000000001</c:v>
                </c:pt>
                <c:pt idx="5544">
                  <c:v>1287451.66666666</c:v>
                </c:pt>
                <c:pt idx="5545">
                  <c:v>1163887.8</c:v>
                </c:pt>
                <c:pt idx="5546">
                  <c:v>1986</c:v>
                </c:pt>
                <c:pt idx="5547">
                  <c:v>1986</c:v>
                </c:pt>
                <c:pt idx="5548">
                  <c:v>1249379.66666666</c:v>
                </c:pt>
                <c:pt idx="5549">
                  <c:v>1276857.83333333</c:v>
                </c:pt>
                <c:pt idx="5550">
                  <c:v>1986</c:v>
                </c:pt>
                <c:pt idx="5551">
                  <c:v>679011.5</c:v>
                </c:pt>
                <c:pt idx="5552">
                  <c:v>1239723.33333333</c:v>
                </c:pt>
                <c:pt idx="5553">
                  <c:v>1265601.5</c:v>
                </c:pt>
                <c:pt idx="5554">
                  <c:v>1306046.57142857</c:v>
                </c:pt>
                <c:pt idx="5555">
                  <c:v>887251</c:v>
                </c:pt>
                <c:pt idx="5556">
                  <c:v>1462639.83333333</c:v>
                </c:pt>
                <c:pt idx="5557">
                  <c:v>1210274.7142857099</c:v>
                </c:pt>
                <c:pt idx="5558">
                  <c:v>873787.33333333302</c:v>
                </c:pt>
                <c:pt idx="5559">
                  <c:v>1360423.875</c:v>
                </c:pt>
                <c:pt idx="5560">
                  <c:v>1986</c:v>
                </c:pt>
                <c:pt idx="5561">
                  <c:v>1166006.3999999999</c:v>
                </c:pt>
                <c:pt idx="5562">
                  <c:v>1084647.5</c:v>
                </c:pt>
                <c:pt idx="5563">
                  <c:v>950373.33333333302</c:v>
                </c:pt>
                <c:pt idx="5564">
                  <c:v>1151770.8</c:v>
                </c:pt>
                <c:pt idx="5565">
                  <c:v>1291101.1428571399</c:v>
                </c:pt>
                <c:pt idx="5566">
                  <c:v>1198533.75</c:v>
                </c:pt>
                <c:pt idx="5567">
                  <c:v>1250262.16666666</c:v>
                </c:pt>
                <c:pt idx="5568">
                  <c:v>1164417.3999999999</c:v>
                </c:pt>
                <c:pt idx="5569">
                  <c:v>1262109.8571428501</c:v>
                </c:pt>
                <c:pt idx="5570">
                  <c:v>1192624.2</c:v>
                </c:pt>
                <c:pt idx="5571">
                  <c:v>1389226.5</c:v>
                </c:pt>
                <c:pt idx="5572">
                  <c:v>1280002.66666666</c:v>
                </c:pt>
                <c:pt idx="5573">
                  <c:v>866063</c:v>
                </c:pt>
                <c:pt idx="5574">
                  <c:v>1228963.83333333</c:v>
                </c:pt>
                <c:pt idx="5575">
                  <c:v>1402091.7777777701</c:v>
                </c:pt>
                <c:pt idx="5576">
                  <c:v>1294183.5</c:v>
                </c:pt>
                <c:pt idx="5577">
                  <c:v>1121776.3999999999</c:v>
                </c:pt>
                <c:pt idx="5578">
                  <c:v>965161</c:v>
                </c:pt>
                <c:pt idx="5579">
                  <c:v>1310019.125</c:v>
                </c:pt>
                <c:pt idx="5580">
                  <c:v>1271880.3999999999</c:v>
                </c:pt>
                <c:pt idx="5581">
                  <c:v>1215831.16666666</c:v>
                </c:pt>
                <c:pt idx="5582">
                  <c:v>1241433.83333333</c:v>
                </c:pt>
                <c:pt idx="5583">
                  <c:v>1223044.1428571399</c:v>
                </c:pt>
                <c:pt idx="5584">
                  <c:v>1289438.5</c:v>
                </c:pt>
                <c:pt idx="5585">
                  <c:v>1986</c:v>
                </c:pt>
                <c:pt idx="5586">
                  <c:v>1176655.66666666</c:v>
                </c:pt>
                <c:pt idx="5587">
                  <c:v>1250262.33333333</c:v>
                </c:pt>
                <c:pt idx="5588">
                  <c:v>1255283.33333333</c:v>
                </c:pt>
                <c:pt idx="5589">
                  <c:v>1118863</c:v>
                </c:pt>
                <c:pt idx="5590">
                  <c:v>1229129.16666666</c:v>
                </c:pt>
                <c:pt idx="5591">
                  <c:v>1438968.66666666</c:v>
                </c:pt>
                <c:pt idx="5592">
                  <c:v>1342321.57142857</c:v>
                </c:pt>
                <c:pt idx="5593">
                  <c:v>1404289.875</c:v>
                </c:pt>
                <c:pt idx="5594">
                  <c:v>1161636.3999999999</c:v>
                </c:pt>
                <c:pt idx="5595">
                  <c:v>1321984.7142857099</c:v>
                </c:pt>
                <c:pt idx="5596">
                  <c:v>1275588.5</c:v>
                </c:pt>
                <c:pt idx="5597">
                  <c:v>1195206.3999999999</c:v>
                </c:pt>
                <c:pt idx="5598">
                  <c:v>1280720.16666666</c:v>
                </c:pt>
                <c:pt idx="5599">
                  <c:v>1090523.75</c:v>
                </c:pt>
                <c:pt idx="5600">
                  <c:v>1192822.3999999999</c:v>
                </c:pt>
                <c:pt idx="5601">
                  <c:v>1986</c:v>
                </c:pt>
                <c:pt idx="5602">
                  <c:v>703014</c:v>
                </c:pt>
                <c:pt idx="5603">
                  <c:v>1311201.42857142</c:v>
                </c:pt>
                <c:pt idx="5604">
                  <c:v>1141397.66666666</c:v>
                </c:pt>
                <c:pt idx="5605">
                  <c:v>1321459.5555555499</c:v>
                </c:pt>
                <c:pt idx="5606">
                  <c:v>1188320.2</c:v>
                </c:pt>
                <c:pt idx="5607">
                  <c:v>995840</c:v>
                </c:pt>
                <c:pt idx="5608">
                  <c:v>725526.5</c:v>
                </c:pt>
                <c:pt idx="5609">
                  <c:v>952470</c:v>
                </c:pt>
                <c:pt idx="5610">
                  <c:v>1203003</c:v>
                </c:pt>
                <c:pt idx="5611">
                  <c:v>1298905.1428571399</c:v>
                </c:pt>
                <c:pt idx="5612">
                  <c:v>1276108.8571428501</c:v>
                </c:pt>
                <c:pt idx="5613">
                  <c:v>688612.5</c:v>
                </c:pt>
                <c:pt idx="5614">
                  <c:v>1027622</c:v>
                </c:pt>
                <c:pt idx="5615">
                  <c:v>1271891.83333333</c:v>
                </c:pt>
                <c:pt idx="5616">
                  <c:v>1167397</c:v>
                </c:pt>
                <c:pt idx="5617">
                  <c:v>952801.33333333302</c:v>
                </c:pt>
                <c:pt idx="5618">
                  <c:v>1287705.6000000001</c:v>
                </c:pt>
                <c:pt idx="5619">
                  <c:v>1270181.33333333</c:v>
                </c:pt>
                <c:pt idx="5620">
                  <c:v>1185622.25</c:v>
                </c:pt>
                <c:pt idx="5621">
                  <c:v>1157730</c:v>
                </c:pt>
                <c:pt idx="5622">
                  <c:v>1100124.75</c:v>
                </c:pt>
                <c:pt idx="5623">
                  <c:v>1320755.2857142801</c:v>
                </c:pt>
                <c:pt idx="5624">
                  <c:v>1253793.66666666</c:v>
                </c:pt>
                <c:pt idx="5625">
                  <c:v>1263623.1428571399</c:v>
                </c:pt>
                <c:pt idx="5626">
                  <c:v>997826.33333333302</c:v>
                </c:pt>
                <c:pt idx="5627">
                  <c:v>1193374.5</c:v>
                </c:pt>
                <c:pt idx="5628">
                  <c:v>1278126.83333333</c:v>
                </c:pt>
                <c:pt idx="5629">
                  <c:v>718904.5</c:v>
                </c:pt>
                <c:pt idx="5630">
                  <c:v>1278804.8571428501</c:v>
                </c:pt>
                <c:pt idx="5631">
                  <c:v>1293276.8571428501</c:v>
                </c:pt>
                <c:pt idx="5632">
                  <c:v>1132789.66666666</c:v>
                </c:pt>
                <c:pt idx="5633">
                  <c:v>1095324.5</c:v>
                </c:pt>
                <c:pt idx="5634">
                  <c:v>1207831.16666666</c:v>
                </c:pt>
                <c:pt idx="5635">
                  <c:v>1187128.3999999999</c:v>
                </c:pt>
                <c:pt idx="5636">
                  <c:v>1986</c:v>
                </c:pt>
                <c:pt idx="5637">
                  <c:v>663617</c:v>
                </c:pt>
                <c:pt idx="5638">
                  <c:v>1986</c:v>
                </c:pt>
                <c:pt idx="5639">
                  <c:v>1305148.1428571399</c:v>
                </c:pt>
                <c:pt idx="5640">
                  <c:v>1209376</c:v>
                </c:pt>
                <c:pt idx="5641">
                  <c:v>1986</c:v>
                </c:pt>
                <c:pt idx="5642">
                  <c:v>1308647.7142857099</c:v>
                </c:pt>
                <c:pt idx="5643">
                  <c:v>1227253.2</c:v>
                </c:pt>
                <c:pt idx="5644">
                  <c:v>1002350.66666666</c:v>
                </c:pt>
                <c:pt idx="5645">
                  <c:v>1624860.8888888799</c:v>
                </c:pt>
                <c:pt idx="5646">
                  <c:v>1329552.375</c:v>
                </c:pt>
                <c:pt idx="5647">
                  <c:v>1365196.66666666</c:v>
                </c:pt>
                <c:pt idx="5648">
                  <c:v>1254135.3999999999</c:v>
                </c:pt>
                <c:pt idx="5649">
                  <c:v>1345691.375</c:v>
                </c:pt>
                <c:pt idx="5650">
                  <c:v>1331414.25</c:v>
                </c:pt>
                <c:pt idx="5651">
                  <c:v>1066136</c:v>
                </c:pt>
                <c:pt idx="5652">
                  <c:v>1283156</c:v>
                </c:pt>
                <c:pt idx="5653">
                  <c:v>1278402.5</c:v>
                </c:pt>
                <c:pt idx="5654">
                  <c:v>1302877.7142857099</c:v>
                </c:pt>
                <c:pt idx="5655">
                  <c:v>1252414</c:v>
                </c:pt>
                <c:pt idx="5656">
                  <c:v>983259.33333333302</c:v>
                </c:pt>
                <c:pt idx="5657">
                  <c:v>1342860.4</c:v>
                </c:pt>
                <c:pt idx="5658">
                  <c:v>1318097.3999999999</c:v>
                </c:pt>
                <c:pt idx="5659">
                  <c:v>1287176</c:v>
                </c:pt>
                <c:pt idx="5660">
                  <c:v>1283581.8571428501</c:v>
                </c:pt>
                <c:pt idx="5661">
                  <c:v>1302783.57142857</c:v>
                </c:pt>
                <c:pt idx="5662">
                  <c:v>1437727</c:v>
                </c:pt>
                <c:pt idx="5663">
                  <c:v>1127272.25</c:v>
                </c:pt>
                <c:pt idx="5664">
                  <c:v>1354618.42857142</c:v>
                </c:pt>
                <c:pt idx="5665">
                  <c:v>1258539</c:v>
                </c:pt>
                <c:pt idx="5666">
                  <c:v>1443201.42857142</c:v>
                </c:pt>
                <c:pt idx="5667">
                  <c:v>1284148.8571428501</c:v>
                </c:pt>
                <c:pt idx="5668">
                  <c:v>1346160.33333333</c:v>
                </c:pt>
                <c:pt idx="5669">
                  <c:v>899941.33333333302</c:v>
                </c:pt>
                <c:pt idx="5670">
                  <c:v>1413352.5</c:v>
                </c:pt>
                <c:pt idx="5671">
                  <c:v>1200834.3999999999</c:v>
                </c:pt>
                <c:pt idx="5672">
                  <c:v>1424189</c:v>
                </c:pt>
                <c:pt idx="5673">
                  <c:v>1142335.5</c:v>
                </c:pt>
                <c:pt idx="5674">
                  <c:v>1394358</c:v>
                </c:pt>
                <c:pt idx="5675">
                  <c:v>1304888</c:v>
                </c:pt>
                <c:pt idx="5676">
                  <c:v>733802.5</c:v>
                </c:pt>
                <c:pt idx="5677">
                  <c:v>1285686.16666666</c:v>
                </c:pt>
                <c:pt idx="5678">
                  <c:v>1305668</c:v>
                </c:pt>
                <c:pt idx="5679">
                  <c:v>712614.5</c:v>
                </c:pt>
                <c:pt idx="5680">
                  <c:v>1187393.2</c:v>
                </c:pt>
                <c:pt idx="5681">
                  <c:v>1252635</c:v>
                </c:pt>
                <c:pt idx="5682">
                  <c:v>1223148.3999999999</c:v>
                </c:pt>
                <c:pt idx="5683">
                  <c:v>1357434.8888888799</c:v>
                </c:pt>
                <c:pt idx="5684">
                  <c:v>1314417.7142857099</c:v>
                </c:pt>
                <c:pt idx="5685">
                  <c:v>1279285.66666666</c:v>
                </c:pt>
                <c:pt idx="5686">
                  <c:v>1296997.5</c:v>
                </c:pt>
                <c:pt idx="5687">
                  <c:v>1295231.83333333</c:v>
                </c:pt>
                <c:pt idx="5688">
                  <c:v>1414842.375</c:v>
                </c:pt>
                <c:pt idx="5689">
                  <c:v>1353637</c:v>
                </c:pt>
                <c:pt idx="5690">
                  <c:v>1263008.2</c:v>
                </c:pt>
                <c:pt idx="5691">
                  <c:v>1986</c:v>
                </c:pt>
                <c:pt idx="5692">
                  <c:v>1313826.5</c:v>
                </c:pt>
                <c:pt idx="5693">
                  <c:v>1326958.83333333</c:v>
                </c:pt>
                <c:pt idx="5694">
                  <c:v>1091958.33333333</c:v>
                </c:pt>
                <c:pt idx="5695">
                  <c:v>1351969.8571428501</c:v>
                </c:pt>
                <c:pt idx="5696">
                  <c:v>1224163.33333333</c:v>
                </c:pt>
                <c:pt idx="5697">
                  <c:v>1361050.2857142801</c:v>
                </c:pt>
                <c:pt idx="5698">
                  <c:v>1126940.75</c:v>
                </c:pt>
                <c:pt idx="5699">
                  <c:v>1270181.33333333</c:v>
                </c:pt>
                <c:pt idx="5700">
                  <c:v>1049251.33333333</c:v>
                </c:pt>
                <c:pt idx="5701">
                  <c:v>1292031.33333333</c:v>
                </c:pt>
                <c:pt idx="5702">
                  <c:v>1143411.25</c:v>
                </c:pt>
                <c:pt idx="5703">
                  <c:v>1986</c:v>
                </c:pt>
                <c:pt idx="5704">
                  <c:v>663451.5</c:v>
                </c:pt>
                <c:pt idx="5705">
                  <c:v>706986.5</c:v>
                </c:pt>
                <c:pt idx="5706">
                  <c:v>1986</c:v>
                </c:pt>
                <c:pt idx="5707">
                  <c:v>1331018.2857142801</c:v>
                </c:pt>
                <c:pt idx="5708">
                  <c:v>1191829.5</c:v>
                </c:pt>
                <c:pt idx="5709">
                  <c:v>1234801.6000000001</c:v>
                </c:pt>
                <c:pt idx="5710">
                  <c:v>1152367</c:v>
                </c:pt>
                <c:pt idx="5711">
                  <c:v>1365031</c:v>
                </c:pt>
                <c:pt idx="5712">
                  <c:v>1180772.2</c:v>
                </c:pt>
                <c:pt idx="5713">
                  <c:v>1340713.57142857</c:v>
                </c:pt>
                <c:pt idx="5714">
                  <c:v>741086</c:v>
                </c:pt>
                <c:pt idx="5715">
                  <c:v>1289714.16666666</c:v>
                </c:pt>
                <c:pt idx="5716">
                  <c:v>1222508.16666666</c:v>
                </c:pt>
                <c:pt idx="5717">
                  <c:v>1373252.33333333</c:v>
                </c:pt>
                <c:pt idx="5718">
                  <c:v>1249158.66666666</c:v>
                </c:pt>
                <c:pt idx="5719">
                  <c:v>1315150.75</c:v>
                </c:pt>
                <c:pt idx="5720">
                  <c:v>1365543.42857142</c:v>
                </c:pt>
                <c:pt idx="5721">
                  <c:v>1231689.8</c:v>
                </c:pt>
                <c:pt idx="5722">
                  <c:v>1242681</c:v>
                </c:pt>
                <c:pt idx="5723">
                  <c:v>1131824.25</c:v>
                </c:pt>
                <c:pt idx="5724">
                  <c:v>1369859</c:v>
                </c:pt>
                <c:pt idx="5725">
                  <c:v>1393999.16666666</c:v>
                </c:pt>
                <c:pt idx="5726">
                  <c:v>1191416</c:v>
                </c:pt>
                <c:pt idx="5727">
                  <c:v>1160212.75</c:v>
                </c:pt>
                <c:pt idx="5728">
                  <c:v>1251354.6000000001</c:v>
                </c:pt>
                <c:pt idx="5729">
                  <c:v>1333235.375</c:v>
                </c:pt>
                <c:pt idx="5730">
                  <c:v>1266263.5</c:v>
                </c:pt>
                <c:pt idx="5731">
                  <c:v>1303776.57142857</c:v>
                </c:pt>
                <c:pt idx="5732">
                  <c:v>1254268.2</c:v>
                </c:pt>
                <c:pt idx="5733">
                  <c:v>1297825.16666666</c:v>
                </c:pt>
                <c:pt idx="5734">
                  <c:v>1375528.5</c:v>
                </c:pt>
                <c:pt idx="5735">
                  <c:v>1231723</c:v>
                </c:pt>
                <c:pt idx="5736">
                  <c:v>1432654.57142857</c:v>
                </c:pt>
                <c:pt idx="5737">
                  <c:v>999260.66666666605</c:v>
                </c:pt>
                <c:pt idx="5738">
                  <c:v>1125203</c:v>
                </c:pt>
                <c:pt idx="5739">
                  <c:v>1304998.16666666</c:v>
                </c:pt>
                <c:pt idx="5740">
                  <c:v>1330269.5</c:v>
                </c:pt>
                <c:pt idx="5741">
                  <c:v>1013496.33333333</c:v>
                </c:pt>
                <c:pt idx="5742">
                  <c:v>759460</c:v>
                </c:pt>
                <c:pt idx="5743">
                  <c:v>1285962.16666666</c:v>
                </c:pt>
                <c:pt idx="5744">
                  <c:v>1347193</c:v>
                </c:pt>
                <c:pt idx="5745">
                  <c:v>1323703.5</c:v>
                </c:pt>
                <c:pt idx="5746">
                  <c:v>1247249.8</c:v>
                </c:pt>
                <c:pt idx="5747">
                  <c:v>1439920.625</c:v>
                </c:pt>
                <c:pt idx="5748">
                  <c:v>960747.33333333302</c:v>
                </c:pt>
                <c:pt idx="5749">
                  <c:v>728671.5</c:v>
                </c:pt>
                <c:pt idx="5750">
                  <c:v>1246565.5</c:v>
                </c:pt>
                <c:pt idx="5751">
                  <c:v>1241952.3999999999</c:v>
                </c:pt>
                <c:pt idx="5752">
                  <c:v>1205601.6000000001</c:v>
                </c:pt>
                <c:pt idx="5753">
                  <c:v>1140845.5</c:v>
                </c:pt>
                <c:pt idx="5754">
                  <c:v>1287672.75</c:v>
                </c:pt>
                <c:pt idx="5755">
                  <c:v>1350976.57142857</c:v>
                </c:pt>
                <c:pt idx="5756">
                  <c:v>1184016.3999999999</c:v>
                </c:pt>
                <c:pt idx="5757">
                  <c:v>1309247</c:v>
                </c:pt>
                <c:pt idx="5758">
                  <c:v>1239569.2</c:v>
                </c:pt>
                <c:pt idx="5759">
                  <c:v>1305318.3999999999</c:v>
                </c:pt>
                <c:pt idx="5760">
                  <c:v>1179381.3999999999</c:v>
                </c:pt>
                <c:pt idx="5761">
                  <c:v>1141507.75</c:v>
                </c:pt>
                <c:pt idx="5762">
                  <c:v>1231226</c:v>
                </c:pt>
                <c:pt idx="5763">
                  <c:v>1328937.2857142801</c:v>
                </c:pt>
                <c:pt idx="5764">
                  <c:v>1468708.83333333</c:v>
                </c:pt>
                <c:pt idx="5765">
                  <c:v>1093945</c:v>
                </c:pt>
                <c:pt idx="5766">
                  <c:v>1393778.6</c:v>
                </c:pt>
                <c:pt idx="5767">
                  <c:v>1269431.2</c:v>
                </c:pt>
                <c:pt idx="5768">
                  <c:v>1262875.8</c:v>
                </c:pt>
                <c:pt idx="5769">
                  <c:v>1986</c:v>
                </c:pt>
                <c:pt idx="5770">
                  <c:v>1349360.66666666</c:v>
                </c:pt>
                <c:pt idx="5771">
                  <c:v>1282320.33333333</c:v>
                </c:pt>
                <c:pt idx="5772">
                  <c:v>1120899</c:v>
                </c:pt>
                <c:pt idx="5773">
                  <c:v>1320093</c:v>
                </c:pt>
                <c:pt idx="5774">
                  <c:v>1201761.5</c:v>
                </c:pt>
                <c:pt idx="5775">
                  <c:v>1159054.25</c:v>
                </c:pt>
                <c:pt idx="5776">
                  <c:v>1306542.75</c:v>
                </c:pt>
                <c:pt idx="5777">
                  <c:v>1270811.8571428501</c:v>
                </c:pt>
                <c:pt idx="5778">
                  <c:v>1986</c:v>
                </c:pt>
                <c:pt idx="5779">
                  <c:v>1321086.2857142801</c:v>
                </c:pt>
                <c:pt idx="5780">
                  <c:v>1008751</c:v>
                </c:pt>
                <c:pt idx="5781">
                  <c:v>1358630.83333333</c:v>
                </c:pt>
                <c:pt idx="5782">
                  <c:v>1121478.5</c:v>
                </c:pt>
                <c:pt idx="5783">
                  <c:v>1295287.16666666</c:v>
                </c:pt>
                <c:pt idx="5784">
                  <c:v>1029497.66666666</c:v>
                </c:pt>
                <c:pt idx="5785">
                  <c:v>1375570</c:v>
                </c:pt>
                <c:pt idx="5786">
                  <c:v>1380701.5</c:v>
                </c:pt>
                <c:pt idx="5787">
                  <c:v>1298961.3999999999</c:v>
                </c:pt>
                <c:pt idx="5788">
                  <c:v>1137121.25</c:v>
                </c:pt>
                <c:pt idx="5789">
                  <c:v>1348478</c:v>
                </c:pt>
                <c:pt idx="5790">
                  <c:v>808788.5</c:v>
                </c:pt>
                <c:pt idx="5791">
                  <c:v>1337373.5</c:v>
                </c:pt>
                <c:pt idx="5792">
                  <c:v>1035677.66666666</c:v>
                </c:pt>
                <c:pt idx="5793">
                  <c:v>1015703.33333333</c:v>
                </c:pt>
                <c:pt idx="5794">
                  <c:v>1079488.66666666</c:v>
                </c:pt>
                <c:pt idx="5795">
                  <c:v>1071212</c:v>
                </c:pt>
                <c:pt idx="5796">
                  <c:v>1342529.8</c:v>
                </c:pt>
                <c:pt idx="5797">
                  <c:v>1020780</c:v>
                </c:pt>
                <c:pt idx="5798">
                  <c:v>1286458.83333333</c:v>
                </c:pt>
                <c:pt idx="5799">
                  <c:v>1354216.33333333</c:v>
                </c:pt>
                <c:pt idx="5800">
                  <c:v>1276648.2</c:v>
                </c:pt>
                <c:pt idx="5801">
                  <c:v>1286679.33333333</c:v>
                </c:pt>
                <c:pt idx="5802">
                  <c:v>1207985.8</c:v>
                </c:pt>
                <c:pt idx="5803">
                  <c:v>1321441</c:v>
                </c:pt>
                <c:pt idx="5804">
                  <c:v>1263891</c:v>
                </c:pt>
                <c:pt idx="5805">
                  <c:v>1126444.5</c:v>
                </c:pt>
                <c:pt idx="5806">
                  <c:v>738106.5</c:v>
                </c:pt>
                <c:pt idx="5807">
                  <c:v>1248971.2</c:v>
                </c:pt>
                <c:pt idx="5808">
                  <c:v>1461398.125</c:v>
                </c:pt>
                <c:pt idx="5809">
                  <c:v>953022</c:v>
                </c:pt>
                <c:pt idx="5810">
                  <c:v>1219374.2</c:v>
                </c:pt>
                <c:pt idx="5811">
                  <c:v>1257049</c:v>
                </c:pt>
                <c:pt idx="5812">
                  <c:v>1438416.83333333</c:v>
                </c:pt>
                <c:pt idx="5813">
                  <c:v>759956.5</c:v>
                </c:pt>
                <c:pt idx="5814">
                  <c:v>1101035</c:v>
                </c:pt>
                <c:pt idx="5815">
                  <c:v>1320502.83333333</c:v>
                </c:pt>
                <c:pt idx="5816">
                  <c:v>1305318.2</c:v>
                </c:pt>
                <c:pt idx="5817">
                  <c:v>1217321.8</c:v>
                </c:pt>
                <c:pt idx="5818">
                  <c:v>986018.33333333302</c:v>
                </c:pt>
                <c:pt idx="5819">
                  <c:v>1270401.83333333</c:v>
                </c:pt>
                <c:pt idx="5820">
                  <c:v>1382711.42857142</c:v>
                </c:pt>
                <c:pt idx="5821">
                  <c:v>1266318.8</c:v>
                </c:pt>
                <c:pt idx="5822">
                  <c:v>999812.33333333302</c:v>
                </c:pt>
                <c:pt idx="5823">
                  <c:v>1314599</c:v>
                </c:pt>
                <c:pt idx="5824">
                  <c:v>1986</c:v>
                </c:pt>
                <c:pt idx="5825">
                  <c:v>681991.5</c:v>
                </c:pt>
                <c:pt idx="5826">
                  <c:v>1986</c:v>
                </c:pt>
                <c:pt idx="5827">
                  <c:v>1260425.8</c:v>
                </c:pt>
                <c:pt idx="5828">
                  <c:v>1986</c:v>
                </c:pt>
                <c:pt idx="5829">
                  <c:v>1354145.2857142801</c:v>
                </c:pt>
                <c:pt idx="5830">
                  <c:v>1378549.42857142</c:v>
                </c:pt>
                <c:pt idx="5831">
                  <c:v>1401282.66666666</c:v>
                </c:pt>
                <c:pt idx="5832">
                  <c:v>760784</c:v>
                </c:pt>
                <c:pt idx="5833">
                  <c:v>1146390.75</c:v>
                </c:pt>
                <c:pt idx="5834">
                  <c:v>1410745.625</c:v>
                </c:pt>
                <c:pt idx="5835">
                  <c:v>1319068.5</c:v>
                </c:pt>
                <c:pt idx="5836">
                  <c:v>1022545.33333333</c:v>
                </c:pt>
                <c:pt idx="5837">
                  <c:v>1504921.2857142801</c:v>
                </c:pt>
                <c:pt idx="5838">
                  <c:v>1389190.8571428501</c:v>
                </c:pt>
                <c:pt idx="5839">
                  <c:v>1358189.25</c:v>
                </c:pt>
                <c:pt idx="5840">
                  <c:v>1210700.2</c:v>
                </c:pt>
                <c:pt idx="5841">
                  <c:v>1275754.5</c:v>
                </c:pt>
                <c:pt idx="5842">
                  <c:v>1283269.2</c:v>
                </c:pt>
                <c:pt idx="5843">
                  <c:v>1012393</c:v>
                </c:pt>
                <c:pt idx="5844">
                  <c:v>1304556.5</c:v>
                </c:pt>
                <c:pt idx="5845">
                  <c:v>1232616.6000000001</c:v>
                </c:pt>
                <c:pt idx="5846">
                  <c:v>1377018.25</c:v>
                </c:pt>
                <c:pt idx="5847">
                  <c:v>1432749.57142857</c:v>
                </c:pt>
                <c:pt idx="5848">
                  <c:v>1022435</c:v>
                </c:pt>
                <c:pt idx="5849">
                  <c:v>1358449.2857142801</c:v>
                </c:pt>
                <c:pt idx="5850">
                  <c:v>893044.5</c:v>
                </c:pt>
                <c:pt idx="5851">
                  <c:v>1348990.1428571399</c:v>
                </c:pt>
                <c:pt idx="5852">
                  <c:v>1288500.16666666</c:v>
                </c:pt>
                <c:pt idx="5853">
                  <c:v>1686240.4</c:v>
                </c:pt>
                <c:pt idx="5854">
                  <c:v>1367790.16666666</c:v>
                </c:pt>
                <c:pt idx="5855">
                  <c:v>1358244.5</c:v>
                </c:pt>
                <c:pt idx="5856">
                  <c:v>1360285.83333333</c:v>
                </c:pt>
                <c:pt idx="5857">
                  <c:v>1986</c:v>
                </c:pt>
                <c:pt idx="5858">
                  <c:v>1153012.5</c:v>
                </c:pt>
                <c:pt idx="5859">
                  <c:v>1217321.2</c:v>
                </c:pt>
                <c:pt idx="5860">
                  <c:v>1354271.5</c:v>
                </c:pt>
                <c:pt idx="5861">
                  <c:v>1222287.5</c:v>
                </c:pt>
                <c:pt idx="5862">
                  <c:v>1213878.2</c:v>
                </c:pt>
                <c:pt idx="5863">
                  <c:v>1028504.66666666</c:v>
                </c:pt>
                <c:pt idx="5864">
                  <c:v>1392738</c:v>
                </c:pt>
                <c:pt idx="5865">
                  <c:v>1175690.25</c:v>
                </c:pt>
                <c:pt idx="5866">
                  <c:v>1270953.3999999999</c:v>
                </c:pt>
                <c:pt idx="5867">
                  <c:v>1304438.8571428501</c:v>
                </c:pt>
                <c:pt idx="5868">
                  <c:v>1441493</c:v>
                </c:pt>
                <c:pt idx="5869">
                  <c:v>1359789.33333333</c:v>
                </c:pt>
                <c:pt idx="5870">
                  <c:v>1355138.57142857</c:v>
                </c:pt>
                <c:pt idx="5871">
                  <c:v>745390</c:v>
                </c:pt>
                <c:pt idx="5872">
                  <c:v>1355926.66666666</c:v>
                </c:pt>
                <c:pt idx="5873">
                  <c:v>1239502.75</c:v>
                </c:pt>
                <c:pt idx="5874">
                  <c:v>1318428.2</c:v>
                </c:pt>
                <c:pt idx="5875">
                  <c:v>1292417.66666666</c:v>
                </c:pt>
                <c:pt idx="5876">
                  <c:v>1225200.6000000001</c:v>
                </c:pt>
                <c:pt idx="5877">
                  <c:v>1471854.66666666</c:v>
                </c:pt>
                <c:pt idx="5878">
                  <c:v>1212686.5</c:v>
                </c:pt>
                <c:pt idx="5879">
                  <c:v>1453204.16666666</c:v>
                </c:pt>
                <c:pt idx="5880">
                  <c:v>758632.5</c:v>
                </c:pt>
                <c:pt idx="5881">
                  <c:v>1304225.83333333</c:v>
                </c:pt>
                <c:pt idx="5882">
                  <c:v>1098883.5</c:v>
                </c:pt>
                <c:pt idx="5883">
                  <c:v>1453259.83333333</c:v>
                </c:pt>
                <c:pt idx="5884">
                  <c:v>1551166.4</c:v>
                </c:pt>
                <c:pt idx="5885">
                  <c:v>1241357</c:v>
                </c:pt>
                <c:pt idx="5886">
                  <c:v>1284792</c:v>
                </c:pt>
                <c:pt idx="5887">
                  <c:v>1754638.1428571399</c:v>
                </c:pt>
                <c:pt idx="5888">
                  <c:v>691095.5</c:v>
                </c:pt>
                <c:pt idx="5889">
                  <c:v>1316419.83333333</c:v>
                </c:pt>
                <c:pt idx="5890">
                  <c:v>1147135.66666666</c:v>
                </c:pt>
                <c:pt idx="5891">
                  <c:v>1253407.3999999999</c:v>
                </c:pt>
                <c:pt idx="5892">
                  <c:v>1111546.75</c:v>
                </c:pt>
                <c:pt idx="5893">
                  <c:v>1467812.375</c:v>
                </c:pt>
                <c:pt idx="5894">
                  <c:v>1105642.33333333</c:v>
                </c:pt>
                <c:pt idx="5895">
                  <c:v>1261551.3999999999</c:v>
                </c:pt>
                <c:pt idx="5896">
                  <c:v>1049251.33333333</c:v>
                </c:pt>
                <c:pt idx="5897">
                  <c:v>1319951.33333333</c:v>
                </c:pt>
                <c:pt idx="5898">
                  <c:v>1394866.1428571399</c:v>
                </c:pt>
                <c:pt idx="5899">
                  <c:v>1007316.66666666</c:v>
                </c:pt>
                <c:pt idx="5900">
                  <c:v>1311485.57142857</c:v>
                </c:pt>
                <c:pt idx="5901">
                  <c:v>1147384.25</c:v>
                </c:pt>
                <c:pt idx="5902">
                  <c:v>1363604.42857142</c:v>
                </c:pt>
                <c:pt idx="5903">
                  <c:v>775516.5</c:v>
                </c:pt>
                <c:pt idx="5904">
                  <c:v>1319730.16666666</c:v>
                </c:pt>
                <c:pt idx="5905">
                  <c:v>1293521.33333333</c:v>
                </c:pt>
                <c:pt idx="5906">
                  <c:v>1346436.33333333</c:v>
                </c:pt>
                <c:pt idx="5907">
                  <c:v>1276118.2</c:v>
                </c:pt>
                <c:pt idx="5908">
                  <c:v>1007758</c:v>
                </c:pt>
                <c:pt idx="5909">
                  <c:v>1822092.25</c:v>
                </c:pt>
                <c:pt idx="5910">
                  <c:v>1298818.33333333</c:v>
                </c:pt>
                <c:pt idx="5911">
                  <c:v>1023759.66666666</c:v>
                </c:pt>
                <c:pt idx="5912">
                  <c:v>1986</c:v>
                </c:pt>
                <c:pt idx="5913">
                  <c:v>1358079</c:v>
                </c:pt>
                <c:pt idx="5914">
                  <c:v>1357929.2857142801</c:v>
                </c:pt>
                <c:pt idx="5915">
                  <c:v>1298300</c:v>
                </c:pt>
                <c:pt idx="5916">
                  <c:v>1337828.5</c:v>
                </c:pt>
                <c:pt idx="5917">
                  <c:v>1235397.2</c:v>
                </c:pt>
                <c:pt idx="5918">
                  <c:v>1333083.5</c:v>
                </c:pt>
                <c:pt idx="5919">
                  <c:v>1277464.33333333</c:v>
                </c:pt>
                <c:pt idx="5920">
                  <c:v>1361279.33333333</c:v>
                </c:pt>
                <c:pt idx="5921">
                  <c:v>1380914.1428571399</c:v>
                </c:pt>
                <c:pt idx="5922">
                  <c:v>1276692</c:v>
                </c:pt>
                <c:pt idx="5923">
                  <c:v>1234934.2</c:v>
                </c:pt>
                <c:pt idx="5924">
                  <c:v>1328890.16666666</c:v>
                </c:pt>
                <c:pt idx="5925">
                  <c:v>1363698.8571428501</c:v>
                </c:pt>
                <c:pt idx="5926">
                  <c:v>1232749.2</c:v>
                </c:pt>
                <c:pt idx="5927">
                  <c:v>1420925.83333333</c:v>
                </c:pt>
                <c:pt idx="5928">
                  <c:v>1237582.6000000001</c:v>
                </c:pt>
                <c:pt idx="5929">
                  <c:v>761446.5</c:v>
                </c:pt>
                <c:pt idx="5930">
                  <c:v>1331008.6000000001</c:v>
                </c:pt>
                <c:pt idx="5931">
                  <c:v>1256386.8</c:v>
                </c:pt>
                <c:pt idx="5932">
                  <c:v>1296445.8571428501</c:v>
                </c:pt>
                <c:pt idx="5933">
                  <c:v>1040092</c:v>
                </c:pt>
                <c:pt idx="5934">
                  <c:v>1120650.75</c:v>
                </c:pt>
                <c:pt idx="5935">
                  <c:v>1448593.2857142801</c:v>
                </c:pt>
                <c:pt idx="5936">
                  <c:v>1063597.33333333</c:v>
                </c:pt>
                <c:pt idx="5937">
                  <c:v>1238178.5</c:v>
                </c:pt>
                <c:pt idx="5938">
                  <c:v>1459754.7142857099</c:v>
                </c:pt>
                <c:pt idx="5939">
                  <c:v>1130251.66666666</c:v>
                </c:pt>
                <c:pt idx="5940">
                  <c:v>759625.5</c:v>
                </c:pt>
                <c:pt idx="5941">
                  <c:v>1255283.33333333</c:v>
                </c:pt>
                <c:pt idx="5942">
                  <c:v>1465714</c:v>
                </c:pt>
                <c:pt idx="5943">
                  <c:v>861428</c:v>
                </c:pt>
                <c:pt idx="5944">
                  <c:v>1023649.33333333</c:v>
                </c:pt>
                <c:pt idx="5945">
                  <c:v>1155164.25</c:v>
                </c:pt>
                <c:pt idx="5946">
                  <c:v>1387724.7142857099</c:v>
                </c:pt>
                <c:pt idx="5947">
                  <c:v>1370556.2857142801</c:v>
                </c:pt>
                <c:pt idx="5948">
                  <c:v>1005440.33333333</c:v>
                </c:pt>
                <c:pt idx="5949">
                  <c:v>1396758.25</c:v>
                </c:pt>
                <c:pt idx="5950">
                  <c:v>1319537.25</c:v>
                </c:pt>
                <c:pt idx="5951">
                  <c:v>1299480.33333333</c:v>
                </c:pt>
                <c:pt idx="5952">
                  <c:v>1132403.25</c:v>
                </c:pt>
                <c:pt idx="5953">
                  <c:v>1986</c:v>
                </c:pt>
                <c:pt idx="5954">
                  <c:v>1347208.66666666</c:v>
                </c:pt>
                <c:pt idx="5955">
                  <c:v>1418939.2857142801</c:v>
                </c:pt>
                <c:pt idx="5956">
                  <c:v>1224935.8</c:v>
                </c:pt>
                <c:pt idx="5957">
                  <c:v>1397296</c:v>
                </c:pt>
                <c:pt idx="5958">
                  <c:v>1467132.7142857099</c:v>
                </c:pt>
                <c:pt idx="5959">
                  <c:v>1211031</c:v>
                </c:pt>
                <c:pt idx="5960">
                  <c:v>1387554.4</c:v>
                </c:pt>
                <c:pt idx="5961">
                  <c:v>1304126.3999999999</c:v>
                </c:pt>
                <c:pt idx="5962">
                  <c:v>1328227.75</c:v>
                </c:pt>
                <c:pt idx="5963">
                  <c:v>1231755.6000000001</c:v>
                </c:pt>
                <c:pt idx="5964">
                  <c:v>1023097.33333333</c:v>
                </c:pt>
                <c:pt idx="5965">
                  <c:v>1270093</c:v>
                </c:pt>
                <c:pt idx="5966">
                  <c:v>768233.5</c:v>
                </c:pt>
                <c:pt idx="5967">
                  <c:v>1410397.6</c:v>
                </c:pt>
                <c:pt idx="5968">
                  <c:v>1243144.6000000001</c:v>
                </c:pt>
                <c:pt idx="5969">
                  <c:v>801340</c:v>
                </c:pt>
                <c:pt idx="5970">
                  <c:v>1035567</c:v>
                </c:pt>
                <c:pt idx="5971">
                  <c:v>823190</c:v>
                </c:pt>
                <c:pt idx="5972">
                  <c:v>776179</c:v>
                </c:pt>
                <c:pt idx="5973">
                  <c:v>1986</c:v>
                </c:pt>
                <c:pt idx="5974">
                  <c:v>695730.5</c:v>
                </c:pt>
                <c:pt idx="5975">
                  <c:v>1043512.66666666</c:v>
                </c:pt>
                <c:pt idx="5976">
                  <c:v>1183966.75</c:v>
                </c:pt>
                <c:pt idx="5977">
                  <c:v>1986</c:v>
                </c:pt>
                <c:pt idx="5978">
                  <c:v>1263538</c:v>
                </c:pt>
                <c:pt idx="5979">
                  <c:v>1322732.3999999999</c:v>
                </c:pt>
                <c:pt idx="5980">
                  <c:v>1287639.6000000001</c:v>
                </c:pt>
                <c:pt idx="5981">
                  <c:v>756977.5</c:v>
                </c:pt>
                <c:pt idx="5982">
                  <c:v>1339294.7142857099</c:v>
                </c:pt>
                <c:pt idx="5983">
                  <c:v>1400447</c:v>
                </c:pt>
                <c:pt idx="5984">
                  <c:v>1235860.75</c:v>
                </c:pt>
                <c:pt idx="5985">
                  <c:v>1417567.7142857099</c:v>
                </c:pt>
                <c:pt idx="5986">
                  <c:v>1366167.8</c:v>
                </c:pt>
                <c:pt idx="5987">
                  <c:v>1045830.33333333</c:v>
                </c:pt>
                <c:pt idx="5988">
                  <c:v>1400179</c:v>
                </c:pt>
                <c:pt idx="5989">
                  <c:v>1173290</c:v>
                </c:pt>
                <c:pt idx="5990">
                  <c:v>1197044</c:v>
                </c:pt>
                <c:pt idx="5991">
                  <c:v>1576478.42857142</c:v>
                </c:pt>
                <c:pt idx="5992">
                  <c:v>1304832.66666666</c:v>
                </c:pt>
                <c:pt idx="5993">
                  <c:v>1167744.75</c:v>
                </c:pt>
                <c:pt idx="5994">
                  <c:v>1265988</c:v>
                </c:pt>
                <c:pt idx="5995">
                  <c:v>684805</c:v>
                </c:pt>
                <c:pt idx="5996">
                  <c:v>1986</c:v>
                </c:pt>
                <c:pt idx="5997">
                  <c:v>1297041.8</c:v>
                </c:pt>
                <c:pt idx="5998">
                  <c:v>758632.5</c:v>
                </c:pt>
                <c:pt idx="5999">
                  <c:v>1489290.125</c:v>
                </c:pt>
                <c:pt idx="6000">
                  <c:v>758301.5</c:v>
                </c:pt>
                <c:pt idx="6001">
                  <c:v>1304391.2</c:v>
                </c:pt>
                <c:pt idx="6002">
                  <c:v>1367403.83333333</c:v>
                </c:pt>
                <c:pt idx="6003">
                  <c:v>1542633</c:v>
                </c:pt>
                <c:pt idx="6004">
                  <c:v>1388718</c:v>
                </c:pt>
                <c:pt idx="6005">
                  <c:v>1260889.3999999999</c:v>
                </c:pt>
                <c:pt idx="6006">
                  <c:v>761446.5</c:v>
                </c:pt>
                <c:pt idx="6007">
                  <c:v>1384508.83333333</c:v>
                </c:pt>
                <c:pt idx="6008">
                  <c:v>1216410.75</c:v>
                </c:pt>
                <c:pt idx="6009">
                  <c:v>1003233.33333333</c:v>
                </c:pt>
                <c:pt idx="6010">
                  <c:v>1116126</c:v>
                </c:pt>
                <c:pt idx="6011">
                  <c:v>1240694.3999999999</c:v>
                </c:pt>
                <c:pt idx="6012">
                  <c:v>1372060.8</c:v>
                </c:pt>
                <c:pt idx="6013">
                  <c:v>1005992.33333333</c:v>
                </c:pt>
                <c:pt idx="6014">
                  <c:v>1116347</c:v>
                </c:pt>
                <c:pt idx="6015">
                  <c:v>1265458.2</c:v>
                </c:pt>
                <c:pt idx="6016">
                  <c:v>1398744.5</c:v>
                </c:pt>
                <c:pt idx="6017">
                  <c:v>1372038.33333333</c:v>
                </c:pt>
                <c:pt idx="6018">
                  <c:v>1426112.33333333</c:v>
                </c:pt>
                <c:pt idx="6019">
                  <c:v>1105090.33333333</c:v>
                </c:pt>
                <c:pt idx="6020">
                  <c:v>1416125.33333333</c:v>
                </c:pt>
                <c:pt idx="6021">
                  <c:v>1406311.57142857</c:v>
                </c:pt>
                <c:pt idx="6022">
                  <c:v>1457066.83333333</c:v>
                </c:pt>
                <c:pt idx="6023">
                  <c:v>1395268.16666666</c:v>
                </c:pt>
                <c:pt idx="6024">
                  <c:v>1404427.33333333</c:v>
                </c:pt>
                <c:pt idx="6025">
                  <c:v>1414745.83333333</c:v>
                </c:pt>
                <c:pt idx="6026">
                  <c:v>1104208</c:v>
                </c:pt>
                <c:pt idx="6027">
                  <c:v>1398027.33333333</c:v>
                </c:pt>
                <c:pt idx="6028">
                  <c:v>1560689.66666666</c:v>
                </c:pt>
                <c:pt idx="6029">
                  <c:v>790414.5</c:v>
                </c:pt>
                <c:pt idx="6030">
                  <c:v>1274264.5</c:v>
                </c:pt>
                <c:pt idx="6031">
                  <c:v>1226425.5</c:v>
                </c:pt>
                <c:pt idx="6032">
                  <c:v>779655</c:v>
                </c:pt>
                <c:pt idx="6033">
                  <c:v>1986</c:v>
                </c:pt>
                <c:pt idx="6034">
                  <c:v>1323151.5</c:v>
                </c:pt>
                <c:pt idx="6035">
                  <c:v>1369374.42857142</c:v>
                </c:pt>
                <c:pt idx="6036">
                  <c:v>1009634</c:v>
                </c:pt>
                <c:pt idx="6037">
                  <c:v>1373725.2857142801</c:v>
                </c:pt>
                <c:pt idx="6038">
                  <c:v>1296511.6000000001</c:v>
                </c:pt>
                <c:pt idx="6039">
                  <c:v>1986</c:v>
                </c:pt>
                <c:pt idx="6040">
                  <c:v>1305439.66666666</c:v>
                </c:pt>
                <c:pt idx="6041">
                  <c:v>1197954.25</c:v>
                </c:pt>
                <c:pt idx="6042">
                  <c:v>1397325.42857142</c:v>
                </c:pt>
                <c:pt idx="6043">
                  <c:v>1278127</c:v>
                </c:pt>
                <c:pt idx="6044">
                  <c:v>1402275.83333333</c:v>
                </c:pt>
                <c:pt idx="6045">
                  <c:v>1186532.75</c:v>
                </c:pt>
                <c:pt idx="6046">
                  <c:v>1217818.25</c:v>
                </c:pt>
                <c:pt idx="6047">
                  <c:v>1101559.66666666</c:v>
                </c:pt>
                <c:pt idx="6048">
                  <c:v>1327168.6000000001</c:v>
                </c:pt>
                <c:pt idx="6049">
                  <c:v>1216907.5</c:v>
                </c:pt>
                <c:pt idx="6050">
                  <c:v>756811.5</c:v>
                </c:pt>
                <c:pt idx="6051">
                  <c:v>1255923.8</c:v>
                </c:pt>
                <c:pt idx="6052">
                  <c:v>1212107</c:v>
                </c:pt>
                <c:pt idx="6053">
                  <c:v>1348488.8</c:v>
                </c:pt>
                <c:pt idx="6054">
                  <c:v>1035677.33333333</c:v>
                </c:pt>
                <c:pt idx="6055">
                  <c:v>1305450.8</c:v>
                </c:pt>
                <c:pt idx="6056">
                  <c:v>1530802</c:v>
                </c:pt>
                <c:pt idx="6057">
                  <c:v>1334584.2</c:v>
                </c:pt>
                <c:pt idx="6058">
                  <c:v>1351071.33333333</c:v>
                </c:pt>
                <c:pt idx="6059">
                  <c:v>1334782.8</c:v>
                </c:pt>
                <c:pt idx="6060">
                  <c:v>1244137.33333333</c:v>
                </c:pt>
                <c:pt idx="6061">
                  <c:v>1986</c:v>
                </c:pt>
                <c:pt idx="6062">
                  <c:v>1188767.25</c:v>
                </c:pt>
                <c:pt idx="6063">
                  <c:v>1416787.33333333</c:v>
                </c:pt>
                <c:pt idx="6064">
                  <c:v>1273734.6000000001</c:v>
                </c:pt>
                <c:pt idx="6065">
                  <c:v>1033581</c:v>
                </c:pt>
                <c:pt idx="6066">
                  <c:v>1398271.57142857</c:v>
                </c:pt>
                <c:pt idx="6067">
                  <c:v>1443769.1428571399</c:v>
                </c:pt>
                <c:pt idx="6068">
                  <c:v>1404561.8571428501</c:v>
                </c:pt>
                <c:pt idx="6069">
                  <c:v>1422622.25</c:v>
                </c:pt>
                <c:pt idx="6070">
                  <c:v>1461356.875</c:v>
                </c:pt>
                <c:pt idx="6071">
                  <c:v>1306311.3999999999</c:v>
                </c:pt>
                <c:pt idx="6072">
                  <c:v>1265988</c:v>
                </c:pt>
                <c:pt idx="6073">
                  <c:v>1045058</c:v>
                </c:pt>
                <c:pt idx="6074">
                  <c:v>1059293.33333333</c:v>
                </c:pt>
                <c:pt idx="6075">
                  <c:v>1284858.3999999999</c:v>
                </c:pt>
                <c:pt idx="6076">
                  <c:v>771544</c:v>
                </c:pt>
                <c:pt idx="6077">
                  <c:v>1349802.33333333</c:v>
                </c:pt>
                <c:pt idx="6078">
                  <c:v>1203748</c:v>
                </c:pt>
                <c:pt idx="6079">
                  <c:v>1270755</c:v>
                </c:pt>
                <c:pt idx="6080">
                  <c:v>1167082.5</c:v>
                </c:pt>
                <c:pt idx="6081">
                  <c:v>1474042.8888888799</c:v>
                </c:pt>
                <c:pt idx="6082">
                  <c:v>1060507.66666666</c:v>
                </c:pt>
                <c:pt idx="6083">
                  <c:v>778330.5</c:v>
                </c:pt>
                <c:pt idx="6084">
                  <c:v>978845</c:v>
                </c:pt>
                <c:pt idx="6085">
                  <c:v>1481652.2857142801</c:v>
                </c:pt>
                <c:pt idx="6086">
                  <c:v>1298962</c:v>
                </c:pt>
                <c:pt idx="6087">
                  <c:v>754659.5</c:v>
                </c:pt>
                <c:pt idx="6088">
                  <c:v>1319024.2</c:v>
                </c:pt>
                <c:pt idx="6089">
                  <c:v>1439079.16666666</c:v>
                </c:pt>
                <c:pt idx="6090">
                  <c:v>1340571.7142857099</c:v>
                </c:pt>
                <c:pt idx="6091">
                  <c:v>1303927.6000000001</c:v>
                </c:pt>
                <c:pt idx="6092">
                  <c:v>1203002.75</c:v>
                </c:pt>
                <c:pt idx="6093">
                  <c:v>1315117.8</c:v>
                </c:pt>
                <c:pt idx="6094">
                  <c:v>1287176</c:v>
                </c:pt>
                <c:pt idx="6095">
                  <c:v>1435860.33333333</c:v>
                </c:pt>
                <c:pt idx="6096">
                  <c:v>784621</c:v>
                </c:pt>
                <c:pt idx="6097">
                  <c:v>1099683.33333333</c:v>
                </c:pt>
                <c:pt idx="6098">
                  <c:v>1265259.3999999999</c:v>
                </c:pt>
                <c:pt idx="6099">
                  <c:v>797036</c:v>
                </c:pt>
                <c:pt idx="6100">
                  <c:v>1362162</c:v>
                </c:pt>
                <c:pt idx="6101">
                  <c:v>1147632.25</c:v>
                </c:pt>
                <c:pt idx="6102">
                  <c:v>1352726.66666666</c:v>
                </c:pt>
                <c:pt idx="6103">
                  <c:v>1266236.25</c:v>
                </c:pt>
                <c:pt idx="6104">
                  <c:v>1376673.33333333</c:v>
                </c:pt>
                <c:pt idx="6105">
                  <c:v>1215335.5</c:v>
                </c:pt>
                <c:pt idx="6106">
                  <c:v>1203499.5</c:v>
                </c:pt>
                <c:pt idx="6107">
                  <c:v>1271698.5</c:v>
                </c:pt>
                <c:pt idx="6108">
                  <c:v>1284991.2</c:v>
                </c:pt>
                <c:pt idx="6109">
                  <c:v>775682</c:v>
                </c:pt>
                <c:pt idx="6110">
                  <c:v>1986</c:v>
                </c:pt>
                <c:pt idx="6111">
                  <c:v>1383563</c:v>
                </c:pt>
                <c:pt idx="6112">
                  <c:v>1262611</c:v>
                </c:pt>
                <c:pt idx="6113">
                  <c:v>1059073</c:v>
                </c:pt>
                <c:pt idx="6114">
                  <c:v>1487422.2857142801</c:v>
                </c:pt>
                <c:pt idx="6115">
                  <c:v>1080702.33333333</c:v>
                </c:pt>
                <c:pt idx="6116">
                  <c:v>1660781.33333333</c:v>
                </c:pt>
                <c:pt idx="6117">
                  <c:v>1540991.33333333</c:v>
                </c:pt>
                <c:pt idx="6118">
                  <c:v>1425615.66666666</c:v>
                </c:pt>
                <c:pt idx="6119">
                  <c:v>1350022.83333333</c:v>
                </c:pt>
                <c:pt idx="6120">
                  <c:v>1986</c:v>
                </c:pt>
                <c:pt idx="6121">
                  <c:v>1432306</c:v>
                </c:pt>
                <c:pt idx="6122">
                  <c:v>1301014.3999999999</c:v>
                </c:pt>
                <c:pt idx="6123">
                  <c:v>766247</c:v>
                </c:pt>
                <c:pt idx="6124">
                  <c:v>1509834.8888888799</c:v>
                </c:pt>
                <c:pt idx="6125">
                  <c:v>1419554.2857142801</c:v>
                </c:pt>
                <c:pt idx="6126">
                  <c:v>1684231.66666666</c:v>
                </c:pt>
                <c:pt idx="6127">
                  <c:v>1986</c:v>
                </c:pt>
                <c:pt idx="6128">
                  <c:v>1276714.2</c:v>
                </c:pt>
                <c:pt idx="6129">
                  <c:v>1595984.66666666</c:v>
                </c:pt>
                <c:pt idx="6130">
                  <c:v>1198947.5</c:v>
                </c:pt>
                <c:pt idx="6131">
                  <c:v>1470349</c:v>
                </c:pt>
                <c:pt idx="6132">
                  <c:v>1411766.16666666</c:v>
                </c:pt>
                <c:pt idx="6133">
                  <c:v>1509130.2857142801</c:v>
                </c:pt>
                <c:pt idx="6134">
                  <c:v>1362162</c:v>
                </c:pt>
                <c:pt idx="6135">
                  <c:v>1296180.6000000001</c:v>
                </c:pt>
                <c:pt idx="6136">
                  <c:v>1300286.2</c:v>
                </c:pt>
                <c:pt idx="6137">
                  <c:v>1297769.8</c:v>
                </c:pt>
                <c:pt idx="6138">
                  <c:v>1353223.33333333</c:v>
                </c:pt>
                <c:pt idx="6139">
                  <c:v>1029387.66666666</c:v>
                </c:pt>
                <c:pt idx="6140">
                  <c:v>1449444.42857142</c:v>
                </c:pt>
                <c:pt idx="6141">
                  <c:v>1054658.66666666</c:v>
                </c:pt>
                <c:pt idx="6142">
                  <c:v>1223876.3999999999</c:v>
                </c:pt>
                <c:pt idx="6143">
                  <c:v>1401006.66666666</c:v>
                </c:pt>
                <c:pt idx="6144">
                  <c:v>1986</c:v>
                </c:pt>
                <c:pt idx="6145">
                  <c:v>1327896.8</c:v>
                </c:pt>
                <c:pt idx="6146">
                  <c:v>1986</c:v>
                </c:pt>
                <c:pt idx="6147">
                  <c:v>1339086.6000000001</c:v>
                </c:pt>
                <c:pt idx="6148">
                  <c:v>1083020</c:v>
                </c:pt>
                <c:pt idx="6149">
                  <c:v>1584526.33333333</c:v>
                </c:pt>
                <c:pt idx="6150">
                  <c:v>1684641.57142857</c:v>
                </c:pt>
                <c:pt idx="6151">
                  <c:v>1085447.66666666</c:v>
                </c:pt>
                <c:pt idx="6152">
                  <c:v>1061942.33333333</c:v>
                </c:pt>
                <c:pt idx="6153">
                  <c:v>1398318.57142857</c:v>
                </c:pt>
                <c:pt idx="6154">
                  <c:v>1254483.25</c:v>
                </c:pt>
                <c:pt idx="6155">
                  <c:v>1463839.875</c:v>
                </c:pt>
                <c:pt idx="6156">
                  <c:v>1986</c:v>
                </c:pt>
                <c:pt idx="6157">
                  <c:v>1067901.33333333</c:v>
                </c:pt>
                <c:pt idx="6158">
                  <c:v>1323063.3999999999</c:v>
                </c:pt>
                <c:pt idx="6159">
                  <c:v>1392927.1428571399</c:v>
                </c:pt>
                <c:pt idx="6160">
                  <c:v>1986</c:v>
                </c:pt>
                <c:pt idx="6161">
                  <c:v>1311476</c:v>
                </c:pt>
                <c:pt idx="6162">
                  <c:v>1250427.5</c:v>
                </c:pt>
                <c:pt idx="6163">
                  <c:v>1285520.6000000001</c:v>
                </c:pt>
                <c:pt idx="6164">
                  <c:v>1270821</c:v>
                </c:pt>
                <c:pt idx="6165">
                  <c:v>1314588</c:v>
                </c:pt>
                <c:pt idx="6166">
                  <c:v>1087434.33333333</c:v>
                </c:pt>
                <c:pt idx="6167">
                  <c:v>1177345.75</c:v>
                </c:pt>
                <c:pt idx="6168">
                  <c:v>1076509</c:v>
                </c:pt>
                <c:pt idx="6169">
                  <c:v>1479665.8571428501</c:v>
                </c:pt>
                <c:pt idx="6170">
                  <c:v>1281812.3999999999</c:v>
                </c:pt>
                <c:pt idx="6171">
                  <c:v>1456391.125</c:v>
                </c:pt>
                <c:pt idx="6172">
                  <c:v>1074081</c:v>
                </c:pt>
                <c:pt idx="6173">
                  <c:v>1055762.33333333</c:v>
                </c:pt>
                <c:pt idx="6174">
                  <c:v>1428209.125</c:v>
                </c:pt>
                <c:pt idx="6175">
                  <c:v>1393888.66666666</c:v>
                </c:pt>
                <c:pt idx="6176">
                  <c:v>1198699</c:v>
                </c:pt>
                <c:pt idx="6177">
                  <c:v>1453303.6</c:v>
                </c:pt>
                <c:pt idx="6178">
                  <c:v>1140625</c:v>
                </c:pt>
                <c:pt idx="6179">
                  <c:v>1384376.2</c:v>
                </c:pt>
                <c:pt idx="6180">
                  <c:v>1317302.66666666</c:v>
                </c:pt>
                <c:pt idx="6181">
                  <c:v>1463112.57142857</c:v>
                </c:pt>
                <c:pt idx="6182">
                  <c:v>766578</c:v>
                </c:pt>
                <c:pt idx="6183">
                  <c:v>1217569.75</c:v>
                </c:pt>
                <c:pt idx="6184">
                  <c:v>1275986</c:v>
                </c:pt>
                <c:pt idx="6185">
                  <c:v>1337221.66666666</c:v>
                </c:pt>
                <c:pt idx="6186">
                  <c:v>1347871.16666666</c:v>
                </c:pt>
                <c:pt idx="6187">
                  <c:v>1550776.33333333</c:v>
                </c:pt>
                <c:pt idx="6188">
                  <c:v>1053666</c:v>
                </c:pt>
                <c:pt idx="6189">
                  <c:v>1413642</c:v>
                </c:pt>
                <c:pt idx="6190">
                  <c:v>1367017.33333333</c:v>
                </c:pt>
                <c:pt idx="6191">
                  <c:v>1417504.5</c:v>
                </c:pt>
                <c:pt idx="6192">
                  <c:v>1270457</c:v>
                </c:pt>
                <c:pt idx="6193">
                  <c:v>1065363.66666666</c:v>
                </c:pt>
                <c:pt idx="6194">
                  <c:v>1377114.83333333</c:v>
                </c:pt>
                <c:pt idx="6195">
                  <c:v>1216659.25</c:v>
                </c:pt>
                <c:pt idx="6196">
                  <c:v>1390743.5</c:v>
                </c:pt>
                <c:pt idx="6197">
                  <c:v>1427657.16666666</c:v>
                </c:pt>
                <c:pt idx="6198">
                  <c:v>1127934.33333333</c:v>
                </c:pt>
                <c:pt idx="6199">
                  <c:v>1459145</c:v>
                </c:pt>
                <c:pt idx="6200">
                  <c:v>1052120.66666666</c:v>
                </c:pt>
                <c:pt idx="6201">
                  <c:v>1257711</c:v>
                </c:pt>
                <c:pt idx="6202">
                  <c:v>1223115</c:v>
                </c:pt>
                <c:pt idx="6203">
                  <c:v>1457922</c:v>
                </c:pt>
                <c:pt idx="6204">
                  <c:v>1444620.42857142</c:v>
                </c:pt>
                <c:pt idx="6205">
                  <c:v>1274595.5</c:v>
                </c:pt>
                <c:pt idx="6206">
                  <c:v>1293532</c:v>
                </c:pt>
                <c:pt idx="6207">
                  <c:v>1116788.33333333</c:v>
                </c:pt>
                <c:pt idx="6208">
                  <c:v>1362106.5</c:v>
                </c:pt>
                <c:pt idx="6209">
                  <c:v>818720.5</c:v>
                </c:pt>
                <c:pt idx="6210">
                  <c:v>1530507.875</c:v>
                </c:pt>
                <c:pt idx="6211">
                  <c:v>1295386.6000000001</c:v>
                </c:pt>
                <c:pt idx="6212">
                  <c:v>801008.5</c:v>
                </c:pt>
                <c:pt idx="6213">
                  <c:v>1693101.375</c:v>
                </c:pt>
                <c:pt idx="6214">
                  <c:v>1253656</c:v>
                </c:pt>
                <c:pt idx="6215">
                  <c:v>1597162</c:v>
                </c:pt>
                <c:pt idx="6216">
                  <c:v>1400731</c:v>
                </c:pt>
                <c:pt idx="6217">
                  <c:v>1313462.3999999999</c:v>
                </c:pt>
                <c:pt idx="6218">
                  <c:v>824514.5</c:v>
                </c:pt>
                <c:pt idx="6219">
                  <c:v>1266070.5</c:v>
                </c:pt>
                <c:pt idx="6220">
                  <c:v>1356301.8</c:v>
                </c:pt>
                <c:pt idx="6221">
                  <c:v>1411523.2</c:v>
                </c:pt>
                <c:pt idx="6222">
                  <c:v>1491001</c:v>
                </c:pt>
                <c:pt idx="6223">
                  <c:v>1986</c:v>
                </c:pt>
                <c:pt idx="6224">
                  <c:v>1454970.16666666</c:v>
                </c:pt>
                <c:pt idx="6225">
                  <c:v>1367017.5</c:v>
                </c:pt>
                <c:pt idx="6226">
                  <c:v>1092400</c:v>
                </c:pt>
                <c:pt idx="6227">
                  <c:v>816237.5</c:v>
                </c:pt>
                <c:pt idx="6228">
                  <c:v>1986</c:v>
                </c:pt>
                <c:pt idx="6229">
                  <c:v>1019124.66666666</c:v>
                </c:pt>
                <c:pt idx="6230">
                  <c:v>1492877</c:v>
                </c:pt>
                <c:pt idx="6231">
                  <c:v>1443371.8</c:v>
                </c:pt>
                <c:pt idx="6232">
                  <c:v>1327102.2</c:v>
                </c:pt>
                <c:pt idx="6233">
                  <c:v>1426932.2857142801</c:v>
                </c:pt>
                <c:pt idx="6234">
                  <c:v>1181815</c:v>
                </c:pt>
                <c:pt idx="6235">
                  <c:v>1335643.3999999999</c:v>
                </c:pt>
                <c:pt idx="6236">
                  <c:v>1398523.66666666</c:v>
                </c:pt>
                <c:pt idx="6237">
                  <c:v>1335235.5</c:v>
                </c:pt>
                <c:pt idx="6238">
                  <c:v>1420925.8571428501</c:v>
                </c:pt>
                <c:pt idx="6239">
                  <c:v>1355772.2</c:v>
                </c:pt>
                <c:pt idx="6240">
                  <c:v>1436580.42857142</c:v>
                </c:pt>
                <c:pt idx="6241">
                  <c:v>1445329.8571428501</c:v>
                </c:pt>
                <c:pt idx="6242">
                  <c:v>1986</c:v>
                </c:pt>
                <c:pt idx="6243">
                  <c:v>1282607.2</c:v>
                </c:pt>
                <c:pt idx="6244">
                  <c:v>1056976</c:v>
                </c:pt>
                <c:pt idx="6245">
                  <c:v>1304391</c:v>
                </c:pt>
                <c:pt idx="6246">
                  <c:v>1392895.83333333</c:v>
                </c:pt>
                <c:pt idx="6247">
                  <c:v>1207306.75</c:v>
                </c:pt>
                <c:pt idx="6248">
                  <c:v>1285272.25</c:v>
                </c:pt>
                <c:pt idx="6249">
                  <c:v>1282938.2</c:v>
                </c:pt>
                <c:pt idx="6250">
                  <c:v>1986</c:v>
                </c:pt>
                <c:pt idx="6251">
                  <c:v>1069115.33333333</c:v>
                </c:pt>
                <c:pt idx="6252">
                  <c:v>806305.5</c:v>
                </c:pt>
                <c:pt idx="6253">
                  <c:v>1153867.66666666</c:v>
                </c:pt>
                <c:pt idx="6254">
                  <c:v>1019235</c:v>
                </c:pt>
                <c:pt idx="6255">
                  <c:v>1476875.33333333</c:v>
                </c:pt>
                <c:pt idx="6256">
                  <c:v>1062493.66666666</c:v>
                </c:pt>
                <c:pt idx="6257">
                  <c:v>1236688.25</c:v>
                </c:pt>
                <c:pt idx="6258">
                  <c:v>1310880</c:v>
                </c:pt>
                <c:pt idx="6259">
                  <c:v>1375349</c:v>
                </c:pt>
                <c:pt idx="6260">
                  <c:v>1274330.3999999999</c:v>
                </c:pt>
                <c:pt idx="6261">
                  <c:v>1370990.33333333</c:v>
                </c:pt>
                <c:pt idx="6262">
                  <c:v>1480806.875</c:v>
                </c:pt>
                <c:pt idx="6263">
                  <c:v>1108511.66666666</c:v>
                </c:pt>
                <c:pt idx="6264">
                  <c:v>1311476</c:v>
                </c:pt>
                <c:pt idx="6265">
                  <c:v>1181235.5</c:v>
                </c:pt>
                <c:pt idx="6266">
                  <c:v>1198450.75</c:v>
                </c:pt>
                <c:pt idx="6267">
                  <c:v>777337.5</c:v>
                </c:pt>
                <c:pt idx="6268">
                  <c:v>1986</c:v>
                </c:pt>
                <c:pt idx="6269">
                  <c:v>1321937.3999999999</c:v>
                </c:pt>
                <c:pt idx="6270">
                  <c:v>1986</c:v>
                </c:pt>
                <c:pt idx="6271">
                  <c:v>1336040.8</c:v>
                </c:pt>
                <c:pt idx="6272">
                  <c:v>1986</c:v>
                </c:pt>
                <c:pt idx="6273">
                  <c:v>1320017.6000000001</c:v>
                </c:pt>
                <c:pt idx="6274">
                  <c:v>1986</c:v>
                </c:pt>
                <c:pt idx="6275">
                  <c:v>1376695.6</c:v>
                </c:pt>
                <c:pt idx="6276">
                  <c:v>1393282.16666666</c:v>
                </c:pt>
                <c:pt idx="6277">
                  <c:v>1986</c:v>
                </c:pt>
                <c:pt idx="6278">
                  <c:v>837260.5</c:v>
                </c:pt>
                <c:pt idx="6279">
                  <c:v>1438614.1428571399</c:v>
                </c:pt>
                <c:pt idx="6280">
                  <c:v>1240164.5</c:v>
                </c:pt>
                <c:pt idx="6281">
                  <c:v>1308778</c:v>
                </c:pt>
                <c:pt idx="6282">
                  <c:v>1499671.42857142</c:v>
                </c:pt>
                <c:pt idx="6283">
                  <c:v>1394866</c:v>
                </c:pt>
                <c:pt idx="6284">
                  <c:v>1196133.75</c:v>
                </c:pt>
                <c:pt idx="6285">
                  <c:v>1256221.5</c:v>
                </c:pt>
                <c:pt idx="6286">
                  <c:v>1986</c:v>
                </c:pt>
                <c:pt idx="6287">
                  <c:v>1327632</c:v>
                </c:pt>
                <c:pt idx="6288">
                  <c:v>1986</c:v>
                </c:pt>
                <c:pt idx="6289">
                  <c:v>1463743.33333333</c:v>
                </c:pt>
                <c:pt idx="6290">
                  <c:v>1450059.25</c:v>
                </c:pt>
                <c:pt idx="6291">
                  <c:v>1221542.25</c:v>
                </c:pt>
                <c:pt idx="6292">
                  <c:v>1379145.6</c:v>
                </c:pt>
                <c:pt idx="6293">
                  <c:v>1410237</c:v>
                </c:pt>
                <c:pt idx="6294">
                  <c:v>1210286.5</c:v>
                </c:pt>
                <c:pt idx="6295">
                  <c:v>1063266.33333333</c:v>
                </c:pt>
                <c:pt idx="6296">
                  <c:v>1986</c:v>
                </c:pt>
                <c:pt idx="6297">
                  <c:v>1089200</c:v>
                </c:pt>
                <c:pt idx="6298">
                  <c:v>1264084.25</c:v>
                </c:pt>
                <c:pt idx="6299">
                  <c:v>779655</c:v>
                </c:pt>
                <c:pt idx="6300">
                  <c:v>1211776</c:v>
                </c:pt>
                <c:pt idx="6301">
                  <c:v>1380591.16666666</c:v>
                </c:pt>
                <c:pt idx="6302">
                  <c:v>1181456</c:v>
                </c:pt>
                <c:pt idx="6303">
                  <c:v>1283269.2</c:v>
                </c:pt>
                <c:pt idx="6304">
                  <c:v>1065142.33333333</c:v>
                </c:pt>
                <c:pt idx="6305">
                  <c:v>1986</c:v>
                </c:pt>
                <c:pt idx="6306">
                  <c:v>1193319</c:v>
                </c:pt>
                <c:pt idx="6307">
                  <c:v>1200023.5</c:v>
                </c:pt>
                <c:pt idx="6308">
                  <c:v>1986</c:v>
                </c:pt>
                <c:pt idx="6309">
                  <c:v>1217818</c:v>
                </c:pt>
                <c:pt idx="6310">
                  <c:v>1294128.3999999999</c:v>
                </c:pt>
                <c:pt idx="6311">
                  <c:v>1015041.33333333</c:v>
                </c:pt>
                <c:pt idx="6312">
                  <c:v>1383250.6</c:v>
                </c:pt>
                <c:pt idx="6313">
                  <c:v>1460917.8</c:v>
                </c:pt>
                <c:pt idx="6314">
                  <c:v>1986</c:v>
                </c:pt>
                <c:pt idx="6315">
                  <c:v>1341271.6000000001</c:v>
                </c:pt>
                <c:pt idx="6316">
                  <c:v>1229239.75</c:v>
                </c:pt>
                <c:pt idx="6317">
                  <c:v>1986</c:v>
                </c:pt>
                <c:pt idx="6318">
                  <c:v>1986</c:v>
                </c:pt>
                <c:pt idx="6319">
                  <c:v>1411987</c:v>
                </c:pt>
                <c:pt idx="6320">
                  <c:v>1426719.5</c:v>
                </c:pt>
                <c:pt idx="6321">
                  <c:v>1068011.66666666</c:v>
                </c:pt>
                <c:pt idx="6322">
                  <c:v>1403379.2857142801</c:v>
                </c:pt>
                <c:pt idx="6323">
                  <c:v>1339318</c:v>
                </c:pt>
                <c:pt idx="6324">
                  <c:v>1344185</c:v>
                </c:pt>
                <c:pt idx="6325">
                  <c:v>1246537.75</c:v>
                </c:pt>
                <c:pt idx="6326">
                  <c:v>1206230.5</c:v>
                </c:pt>
                <c:pt idx="6327">
                  <c:v>1322202.2</c:v>
                </c:pt>
                <c:pt idx="6328">
                  <c:v>1300683.2</c:v>
                </c:pt>
                <c:pt idx="6329">
                  <c:v>978514</c:v>
                </c:pt>
                <c:pt idx="6330">
                  <c:v>1069777</c:v>
                </c:pt>
                <c:pt idx="6331">
                  <c:v>1502422.83333333</c:v>
                </c:pt>
                <c:pt idx="6332">
                  <c:v>1504537.7777777701</c:v>
                </c:pt>
                <c:pt idx="6333">
                  <c:v>1431387.4</c:v>
                </c:pt>
                <c:pt idx="6334">
                  <c:v>1604335</c:v>
                </c:pt>
                <c:pt idx="6335">
                  <c:v>1043623</c:v>
                </c:pt>
                <c:pt idx="6336">
                  <c:v>1462226</c:v>
                </c:pt>
                <c:pt idx="6337">
                  <c:v>1408952.33333333</c:v>
                </c:pt>
                <c:pt idx="6338">
                  <c:v>1389971.33333333</c:v>
                </c:pt>
                <c:pt idx="6339">
                  <c:v>1678934.83333333</c:v>
                </c:pt>
                <c:pt idx="6340">
                  <c:v>1569407.66666666</c:v>
                </c:pt>
                <c:pt idx="6341">
                  <c:v>1494366.33333333</c:v>
                </c:pt>
                <c:pt idx="6342">
                  <c:v>1986</c:v>
                </c:pt>
                <c:pt idx="6343">
                  <c:v>1408621.33333333</c:v>
                </c:pt>
                <c:pt idx="6344">
                  <c:v>1381264.4</c:v>
                </c:pt>
                <c:pt idx="6345">
                  <c:v>1288036.6000000001</c:v>
                </c:pt>
                <c:pt idx="6346">
                  <c:v>1391461</c:v>
                </c:pt>
                <c:pt idx="6347">
                  <c:v>1444141.625</c:v>
                </c:pt>
                <c:pt idx="6348">
                  <c:v>1423036.25</c:v>
                </c:pt>
                <c:pt idx="6349">
                  <c:v>1358906.16666666</c:v>
                </c:pt>
                <c:pt idx="6350">
                  <c:v>1487097.125</c:v>
                </c:pt>
                <c:pt idx="6351">
                  <c:v>787435</c:v>
                </c:pt>
                <c:pt idx="6352">
                  <c:v>1875439.5555555499</c:v>
                </c:pt>
                <c:pt idx="6353">
                  <c:v>1986</c:v>
                </c:pt>
                <c:pt idx="6354">
                  <c:v>1470963.42857142</c:v>
                </c:pt>
                <c:pt idx="6355">
                  <c:v>1383791.33333333</c:v>
                </c:pt>
                <c:pt idx="6356">
                  <c:v>1336570.6000000001</c:v>
                </c:pt>
                <c:pt idx="6357">
                  <c:v>1200519.75</c:v>
                </c:pt>
                <c:pt idx="6358">
                  <c:v>1212604</c:v>
                </c:pt>
                <c:pt idx="6359">
                  <c:v>1384442.6</c:v>
                </c:pt>
                <c:pt idx="6360">
                  <c:v>1477490.2857142801</c:v>
                </c:pt>
                <c:pt idx="6361">
                  <c:v>1307768.2</c:v>
                </c:pt>
                <c:pt idx="6362">
                  <c:v>1036450</c:v>
                </c:pt>
                <c:pt idx="6363">
                  <c:v>825507</c:v>
                </c:pt>
                <c:pt idx="6364">
                  <c:v>1379968.42857142</c:v>
                </c:pt>
                <c:pt idx="6365">
                  <c:v>1437754.83333333</c:v>
                </c:pt>
                <c:pt idx="6366">
                  <c:v>1268470.5</c:v>
                </c:pt>
                <c:pt idx="6367">
                  <c:v>1222949.5</c:v>
                </c:pt>
                <c:pt idx="6368">
                  <c:v>1413104.125</c:v>
                </c:pt>
                <c:pt idx="6369">
                  <c:v>1986</c:v>
                </c:pt>
                <c:pt idx="6370">
                  <c:v>1352858.8</c:v>
                </c:pt>
                <c:pt idx="6371">
                  <c:v>696889</c:v>
                </c:pt>
                <c:pt idx="6372">
                  <c:v>803491.5</c:v>
                </c:pt>
                <c:pt idx="6373">
                  <c:v>1507758.8571428501</c:v>
                </c:pt>
                <c:pt idx="6374">
                  <c:v>1417813.6</c:v>
                </c:pt>
                <c:pt idx="6375">
                  <c:v>1366697.6</c:v>
                </c:pt>
                <c:pt idx="6376">
                  <c:v>815906.5</c:v>
                </c:pt>
                <c:pt idx="6377">
                  <c:v>842888.5</c:v>
                </c:pt>
                <c:pt idx="6378">
                  <c:v>1458005</c:v>
                </c:pt>
                <c:pt idx="6379">
                  <c:v>1545405.2857142801</c:v>
                </c:pt>
                <c:pt idx="6380">
                  <c:v>1252000.25</c:v>
                </c:pt>
                <c:pt idx="6381">
                  <c:v>1420980.83333333</c:v>
                </c:pt>
                <c:pt idx="6382">
                  <c:v>773861.5</c:v>
                </c:pt>
                <c:pt idx="6383">
                  <c:v>1407163.1428571399</c:v>
                </c:pt>
                <c:pt idx="6384">
                  <c:v>1414745.83333333</c:v>
                </c:pt>
                <c:pt idx="6385">
                  <c:v>1488710.875</c:v>
                </c:pt>
                <c:pt idx="6386">
                  <c:v>1183967</c:v>
                </c:pt>
                <c:pt idx="6387">
                  <c:v>1561738</c:v>
                </c:pt>
                <c:pt idx="6388">
                  <c:v>1385038.4</c:v>
                </c:pt>
                <c:pt idx="6389">
                  <c:v>1986</c:v>
                </c:pt>
                <c:pt idx="6390">
                  <c:v>728174.5</c:v>
                </c:pt>
                <c:pt idx="6391">
                  <c:v>802167.5</c:v>
                </c:pt>
                <c:pt idx="6392">
                  <c:v>1598854.2222222199</c:v>
                </c:pt>
                <c:pt idx="6393">
                  <c:v>1397144.33333333</c:v>
                </c:pt>
                <c:pt idx="6394">
                  <c:v>1986</c:v>
                </c:pt>
                <c:pt idx="6395">
                  <c:v>1104428.66666666</c:v>
                </c:pt>
                <c:pt idx="6396">
                  <c:v>823686.5</c:v>
                </c:pt>
                <c:pt idx="6397">
                  <c:v>1270821.2</c:v>
                </c:pt>
                <c:pt idx="6398">
                  <c:v>1363320.6</c:v>
                </c:pt>
                <c:pt idx="6399">
                  <c:v>1301743</c:v>
                </c:pt>
                <c:pt idx="6400">
                  <c:v>1217404</c:v>
                </c:pt>
                <c:pt idx="6401">
                  <c:v>1244717</c:v>
                </c:pt>
                <c:pt idx="6402">
                  <c:v>1390964.33333333</c:v>
                </c:pt>
                <c:pt idx="6403">
                  <c:v>1425560.57142857</c:v>
                </c:pt>
                <c:pt idx="6404">
                  <c:v>969355</c:v>
                </c:pt>
                <c:pt idx="6405">
                  <c:v>1069888</c:v>
                </c:pt>
                <c:pt idx="6406">
                  <c:v>1058741.66666666</c:v>
                </c:pt>
                <c:pt idx="6407">
                  <c:v>1311277.2</c:v>
                </c:pt>
                <c:pt idx="6408">
                  <c:v>1404571.2</c:v>
                </c:pt>
                <c:pt idx="6409">
                  <c:v>1322351.25</c:v>
                </c:pt>
                <c:pt idx="6410">
                  <c:v>1102221.66666666</c:v>
                </c:pt>
                <c:pt idx="6411">
                  <c:v>1986</c:v>
                </c:pt>
                <c:pt idx="6412">
                  <c:v>1322202.3999999999</c:v>
                </c:pt>
                <c:pt idx="6413">
                  <c:v>1357361.4</c:v>
                </c:pt>
                <c:pt idx="6414">
                  <c:v>751845.5</c:v>
                </c:pt>
                <c:pt idx="6415">
                  <c:v>1510533.5555555499</c:v>
                </c:pt>
                <c:pt idx="6416">
                  <c:v>1100014.66666666</c:v>
                </c:pt>
                <c:pt idx="6417">
                  <c:v>1065363</c:v>
                </c:pt>
                <c:pt idx="6418">
                  <c:v>1159716.5</c:v>
                </c:pt>
                <c:pt idx="6419">
                  <c:v>1396162</c:v>
                </c:pt>
                <c:pt idx="6420">
                  <c:v>1279478.75</c:v>
                </c:pt>
                <c:pt idx="6421">
                  <c:v>1117892</c:v>
                </c:pt>
                <c:pt idx="6422">
                  <c:v>1303398</c:v>
                </c:pt>
                <c:pt idx="6423">
                  <c:v>1648490.75</c:v>
                </c:pt>
                <c:pt idx="6424">
                  <c:v>1430620.8571428501</c:v>
                </c:pt>
                <c:pt idx="6425">
                  <c:v>1221293.75</c:v>
                </c:pt>
                <c:pt idx="6426">
                  <c:v>1459064.2</c:v>
                </c:pt>
                <c:pt idx="6427">
                  <c:v>1415877</c:v>
                </c:pt>
                <c:pt idx="6428">
                  <c:v>1241572</c:v>
                </c:pt>
                <c:pt idx="6429">
                  <c:v>1986</c:v>
                </c:pt>
                <c:pt idx="6430">
                  <c:v>1731463.4444444401</c:v>
                </c:pt>
                <c:pt idx="6431">
                  <c:v>1441309.7142857099</c:v>
                </c:pt>
                <c:pt idx="6432">
                  <c:v>1362989.4</c:v>
                </c:pt>
                <c:pt idx="6433">
                  <c:v>1407903.66666666</c:v>
                </c:pt>
                <c:pt idx="6434">
                  <c:v>1492394.125</c:v>
                </c:pt>
                <c:pt idx="6435">
                  <c:v>1321077</c:v>
                </c:pt>
                <c:pt idx="6436">
                  <c:v>815079</c:v>
                </c:pt>
                <c:pt idx="6437">
                  <c:v>1541764</c:v>
                </c:pt>
                <c:pt idx="6438">
                  <c:v>1221377</c:v>
                </c:pt>
                <c:pt idx="6439">
                  <c:v>1279313</c:v>
                </c:pt>
                <c:pt idx="6440">
                  <c:v>1075957.33333333</c:v>
                </c:pt>
                <c:pt idx="6441">
                  <c:v>1383432.75</c:v>
                </c:pt>
                <c:pt idx="6442">
                  <c:v>1091186</c:v>
                </c:pt>
                <c:pt idx="6443">
                  <c:v>792566.5</c:v>
                </c:pt>
                <c:pt idx="6444">
                  <c:v>1296776.8</c:v>
                </c:pt>
                <c:pt idx="6445">
                  <c:v>1431023.5</c:v>
                </c:pt>
                <c:pt idx="6446">
                  <c:v>1325248.2</c:v>
                </c:pt>
                <c:pt idx="6447">
                  <c:v>1520824.5</c:v>
                </c:pt>
                <c:pt idx="6448">
                  <c:v>1411920.4</c:v>
                </c:pt>
                <c:pt idx="6449">
                  <c:v>1425891.8571428501</c:v>
                </c:pt>
                <c:pt idx="6450">
                  <c:v>1305582.8</c:v>
                </c:pt>
                <c:pt idx="6451">
                  <c:v>1342198.6</c:v>
                </c:pt>
                <c:pt idx="6452">
                  <c:v>1123078.66666666</c:v>
                </c:pt>
                <c:pt idx="6453">
                  <c:v>1287755.25</c:v>
                </c:pt>
                <c:pt idx="6454">
                  <c:v>1986</c:v>
                </c:pt>
                <c:pt idx="6455">
                  <c:v>1520617.25</c:v>
                </c:pt>
                <c:pt idx="6456">
                  <c:v>1514853.1428571399</c:v>
                </c:pt>
                <c:pt idx="6457">
                  <c:v>815078.5</c:v>
                </c:pt>
                <c:pt idx="6458">
                  <c:v>1497401.42857142</c:v>
                </c:pt>
                <c:pt idx="6459">
                  <c:v>1236109.5</c:v>
                </c:pt>
                <c:pt idx="6460">
                  <c:v>1328890</c:v>
                </c:pt>
                <c:pt idx="6461">
                  <c:v>1986</c:v>
                </c:pt>
                <c:pt idx="6462">
                  <c:v>1271615.75</c:v>
                </c:pt>
                <c:pt idx="6463">
                  <c:v>1297240.2</c:v>
                </c:pt>
                <c:pt idx="6464">
                  <c:v>737279</c:v>
                </c:pt>
                <c:pt idx="6465">
                  <c:v>1427641.57142857</c:v>
                </c:pt>
                <c:pt idx="6466">
                  <c:v>1381363.25</c:v>
                </c:pt>
                <c:pt idx="6467">
                  <c:v>1469178.25</c:v>
                </c:pt>
                <c:pt idx="6468">
                  <c:v>1466336.66666666</c:v>
                </c:pt>
                <c:pt idx="6469">
                  <c:v>1196133.33333333</c:v>
                </c:pt>
                <c:pt idx="6470">
                  <c:v>1316061.25</c:v>
                </c:pt>
                <c:pt idx="6471">
                  <c:v>1587450.57142857</c:v>
                </c:pt>
                <c:pt idx="6472">
                  <c:v>1570897.4</c:v>
                </c:pt>
                <c:pt idx="6473">
                  <c:v>1316392</c:v>
                </c:pt>
                <c:pt idx="6474">
                  <c:v>1379079.2</c:v>
                </c:pt>
                <c:pt idx="6475">
                  <c:v>1299011.5</c:v>
                </c:pt>
                <c:pt idx="6476">
                  <c:v>1409835</c:v>
                </c:pt>
                <c:pt idx="6477">
                  <c:v>757805</c:v>
                </c:pt>
                <c:pt idx="6478">
                  <c:v>1126278.66666666</c:v>
                </c:pt>
                <c:pt idx="6479">
                  <c:v>1455072.57142857</c:v>
                </c:pt>
                <c:pt idx="6480">
                  <c:v>1420649.83333333</c:v>
                </c:pt>
                <c:pt idx="6481">
                  <c:v>1444289.1428571399</c:v>
                </c:pt>
                <c:pt idx="6482">
                  <c:v>1035567.66666666</c:v>
                </c:pt>
                <c:pt idx="6483">
                  <c:v>1495249.25</c:v>
                </c:pt>
                <c:pt idx="6484">
                  <c:v>1445661</c:v>
                </c:pt>
                <c:pt idx="6485">
                  <c:v>750355.5</c:v>
                </c:pt>
                <c:pt idx="6486">
                  <c:v>1226260.5</c:v>
                </c:pt>
                <c:pt idx="6487">
                  <c:v>811106</c:v>
                </c:pt>
                <c:pt idx="6488">
                  <c:v>1448546</c:v>
                </c:pt>
                <c:pt idx="6489">
                  <c:v>1565931.66666666</c:v>
                </c:pt>
                <c:pt idx="6490">
                  <c:v>1257159.33333333</c:v>
                </c:pt>
                <c:pt idx="6491">
                  <c:v>1261022</c:v>
                </c:pt>
                <c:pt idx="6492">
                  <c:v>1313065</c:v>
                </c:pt>
                <c:pt idx="6493">
                  <c:v>1404317.33333333</c:v>
                </c:pt>
                <c:pt idx="6494">
                  <c:v>1420318.66666666</c:v>
                </c:pt>
                <c:pt idx="6495">
                  <c:v>1422580.83333333</c:v>
                </c:pt>
                <c:pt idx="6496">
                  <c:v>1514699.375</c:v>
                </c:pt>
                <c:pt idx="6497">
                  <c:v>1342905</c:v>
                </c:pt>
                <c:pt idx="6498">
                  <c:v>1986</c:v>
                </c:pt>
                <c:pt idx="6499">
                  <c:v>1365174.6</c:v>
                </c:pt>
                <c:pt idx="6500">
                  <c:v>1744706</c:v>
                </c:pt>
                <c:pt idx="6501">
                  <c:v>1341404.3999999999</c:v>
                </c:pt>
                <c:pt idx="6502">
                  <c:v>1488368</c:v>
                </c:pt>
                <c:pt idx="6503">
                  <c:v>1091406.66666666</c:v>
                </c:pt>
                <c:pt idx="6504">
                  <c:v>1526824.75</c:v>
                </c:pt>
                <c:pt idx="6505">
                  <c:v>1283798.8</c:v>
                </c:pt>
                <c:pt idx="6506">
                  <c:v>1330743.6000000001</c:v>
                </c:pt>
                <c:pt idx="6507">
                  <c:v>1457784</c:v>
                </c:pt>
                <c:pt idx="6508">
                  <c:v>1234950.5</c:v>
                </c:pt>
                <c:pt idx="6509">
                  <c:v>1138087</c:v>
                </c:pt>
                <c:pt idx="6510">
                  <c:v>1262015.25</c:v>
                </c:pt>
                <c:pt idx="6511">
                  <c:v>1622543.5</c:v>
                </c:pt>
                <c:pt idx="6512">
                  <c:v>758136</c:v>
                </c:pt>
                <c:pt idx="6513">
                  <c:v>806471</c:v>
                </c:pt>
                <c:pt idx="6514">
                  <c:v>1513292.57142857</c:v>
                </c:pt>
                <c:pt idx="6515">
                  <c:v>1601497.42857142</c:v>
                </c:pt>
                <c:pt idx="6516">
                  <c:v>1271781.5</c:v>
                </c:pt>
                <c:pt idx="6517">
                  <c:v>1475427.25</c:v>
                </c:pt>
                <c:pt idx="6518">
                  <c:v>1158612.66666666</c:v>
                </c:pt>
                <c:pt idx="6519">
                  <c:v>1277492.5</c:v>
                </c:pt>
                <c:pt idx="6520">
                  <c:v>756149.5</c:v>
                </c:pt>
                <c:pt idx="6521">
                  <c:v>1356533.83333333</c:v>
                </c:pt>
                <c:pt idx="6522">
                  <c:v>826500.5</c:v>
                </c:pt>
                <c:pt idx="6523">
                  <c:v>1390467.83333333</c:v>
                </c:pt>
                <c:pt idx="6524">
                  <c:v>1241654.75</c:v>
                </c:pt>
                <c:pt idx="6525">
                  <c:v>802664</c:v>
                </c:pt>
                <c:pt idx="6526">
                  <c:v>1295286.75</c:v>
                </c:pt>
                <c:pt idx="6527">
                  <c:v>1250345</c:v>
                </c:pt>
                <c:pt idx="6528">
                  <c:v>1717558.75</c:v>
                </c:pt>
                <c:pt idx="6529">
                  <c:v>1470916.33333333</c:v>
                </c:pt>
                <c:pt idx="6530">
                  <c:v>1986</c:v>
                </c:pt>
                <c:pt idx="6531">
                  <c:v>1364219</c:v>
                </c:pt>
                <c:pt idx="6532">
                  <c:v>799022</c:v>
                </c:pt>
                <c:pt idx="6533">
                  <c:v>1394573.2</c:v>
                </c:pt>
                <c:pt idx="6534">
                  <c:v>1986</c:v>
                </c:pt>
                <c:pt idx="6535">
                  <c:v>1404750.7142857099</c:v>
                </c:pt>
                <c:pt idx="6536">
                  <c:v>1466281.33333333</c:v>
                </c:pt>
                <c:pt idx="6537">
                  <c:v>1024421.33333333</c:v>
                </c:pt>
                <c:pt idx="6538">
                  <c:v>1986</c:v>
                </c:pt>
                <c:pt idx="6539">
                  <c:v>1453842.8571428501</c:v>
                </c:pt>
                <c:pt idx="6540">
                  <c:v>1382522.33333333</c:v>
                </c:pt>
                <c:pt idx="6541">
                  <c:v>1663043.66666666</c:v>
                </c:pt>
                <c:pt idx="6542">
                  <c:v>737775.5</c:v>
                </c:pt>
                <c:pt idx="6543">
                  <c:v>1486090.16666666</c:v>
                </c:pt>
                <c:pt idx="6544">
                  <c:v>1986</c:v>
                </c:pt>
                <c:pt idx="6545">
                  <c:v>1304921</c:v>
                </c:pt>
                <c:pt idx="6546">
                  <c:v>1521237.83333333</c:v>
                </c:pt>
                <c:pt idx="6547">
                  <c:v>1090744.66666666</c:v>
                </c:pt>
                <c:pt idx="6548">
                  <c:v>1986</c:v>
                </c:pt>
                <c:pt idx="6549">
                  <c:v>1616290</c:v>
                </c:pt>
                <c:pt idx="6550">
                  <c:v>1432292.16666666</c:v>
                </c:pt>
                <c:pt idx="6551">
                  <c:v>1986</c:v>
                </c:pt>
                <c:pt idx="6552">
                  <c:v>1439796.42857142</c:v>
                </c:pt>
                <c:pt idx="6553">
                  <c:v>1359596</c:v>
                </c:pt>
                <c:pt idx="6554">
                  <c:v>1409338.5</c:v>
                </c:pt>
                <c:pt idx="6555">
                  <c:v>1094276</c:v>
                </c:pt>
                <c:pt idx="6556">
                  <c:v>998488.33333333302</c:v>
                </c:pt>
                <c:pt idx="6557">
                  <c:v>1531406.42857142</c:v>
                </c:pt>
                <c:pt idx="6558">
                  <c:v>1304060.2</c:v>
                </c:pt>
                <c:pt idx="6559">
                  <c:v>1986</c:v>
                </c:pt>
                <c:pt idx="6560">
                  <c:v>1347429.6</c:v>
                </c:pt>
                <c:pt idx="6561">
                  <c:v>1986</c:v>
                </c:pt>
                <c:pt idx="6562">
                  <c:v>1098469.66666666</c:v>
                </c:pt>
                <c:pt idx="6563">
                  <c:v>1986</c:v>
                </c:pt>
                <c:pt idx="6564">
                  <c:v>1363585.4</c:v>
                </c:pt>
                <c:pt idx="6565">
                  <c:v>1390136.83333333</c:v>
                </c:pt>
                <c:pt idx="6566">
                  <c:v>1380811.83333333</c:v>
                </c:pt>
                <c:pt idx="6567">
                  <c:v>1850573</c:v>
                </c:pt>
                <c:pt idx="6568">
                  <c:v>1449728.16666666</c:v>
                </c:pt>
                <c:pt idx="6569">
                  <c:v>1986</c:v>
                </c:pt>
                <c:pt idx="6570">
                  <c:v>1475385.625</c:v>
                </c:pt>
                <c:pt idx="6571">
                  <c:v>1623371.25</c:v>
                </c:pt>
                <c:pt idx="6572">
                  <c:v>1370802.6</c:v>
                </c:pt>
                <c:pt idx="6573">
                  <c:v>1118664.33333333</c:v>
                </c:pt>
                <c:pt idx="6574">
                  <c:v>1631813.33333333</c:v>
                </c:pt>
                <c:pt idx="6575">
                  <c:v>1485041.66666666</c:v>
                </c:pt>
                <c:pt idx="6576">
                  <c:v>1461522.375</c:v>
                </c:pt>
                <c:pt idx="6577">
                  <c:v>1986</c:v>
                </c:pt>
                <c:pt idx="6578">
                  <c:v>1479910.16666666</c:v>
                </c:pt>
                <c:pt idx="6579">
                  <c:v>1495935.1428571399</c:v>
                </c:pt>
                <c:pt idx="6580">
                  <c:v>1564152.125</c:v>
                </c:pt>
                <c:pt idx="6581">
                  <c:v>1541308.5</c:v>
                </c:pt>
                <c:pt idx="6582">
                  <c:v>817065</c:v>
                </c:pt>
                <c:pt idx="6583">
                  <c:v>1347363.6</c:v>
                </c:pt>
                <c:pt idx="6584">
                  <c:v>1063818</c:v>
                </c:pt>
                <c:pt idx="6585">
                  <c:v>823024.5</c:v>
                </c:pt>
                <c:pt idx="6586">
                  <c:v>1131244.66666666</c:v>
                </c:pt>
                <c:pt idx="6587">
                  <c:v>1986</c:v>
                </c:pt>
                <c:pt idx="6588">
                  <c:v>1400068.6</c:v>
                </c:pt>
                <c:pt idx="6589">
                  <c:v>1477261.66666666</c:v>
                </c:pt>
                <c:pt idx="6590">
                  <c:v>1506588.625</c:v>
                </c:pt>
                <c:pt idx="6591">
                  <c:v>1562497</c:v>
                </c:pt>
                <c:pt idx="6592">
                  <c:v>1293218</c:v>
                </c:pt>
                <c:pt idx="6593">
                  <c:v>1408146.6</c:v>
                </c:pt>
                <c:pt idx="6594">
                  <c:v>1622874.57142857</c:v>
                </c:pt>
                <c:pt idx="6595">
                  <c:v>1406557.6</c:v>
                </c:pt>
                <c:pt idx="6596">
                  <c:v>1533046.16666666</c:v>
                </c:pt>
                <c:pt idx="6597">
                  <c:v>1083571.66666666</c:v>
                </c:pt>
                <c:pt idx="6598">
                  <c:v>1190339.75</c:v>
                </c:pt>
                <c:pt idx="6599">
                  <c:v>1616639.83333333</c:v>
                </c:pt>
                <c:pt idx="6600">
                  <c:v>1389077.2</c:v>
                </c:pt>
                <c:pt idx="6601">
                  <c:v>1986</c:v>
                </c:pt>
                <c:pt idx="6602">
                  <c:v>1088095.66666666</c:v>
                </c:pt>
                <c:pt idx="6603">
                  <c:v>1502698.7142857099</c:v>
                </c:pt>
                <c:pt idx="6604">
                  <c:v>1354050.8</c:v>
                </c:pt>
                <c:pt idx="6605">
                  <c:v>1986</c:v>
                </c:pt>
                <c:pt idx="6606">
                  <c:v>1555282.5</c:v>
                </c:pt>
                <c:pt idx="6607">
                  <c:v>1236771.5</c:v>
                </c:pt>
                <c:pt idx="6608">
                  <c:v>1362989.5</c:v>
                </c:pt>
                <c:pt idx="6609">
                  <c:v>1106415</c:v>
                </c:pt>
                <c:pt idx="6610">
                  <c:v>1318709.75</c:v>
                </c:pt>
                <c:pt idx="6611">
                  <c:v>1411920.6</c:v>
                </c:pt>
                <c:pt idx="6612">
                  <c:v>1509130.57142857</c:v>
                </c:pt>
                <c:pt idx="6613">
                  <c:v>1986</c:v>
                </c:pt>
                <c:pt idx="6614">
                  <c:v>1986</c:v>
                </c:pt>
                <c:pt idx="6615">
                  <c:v>1489881.57142857</c:v>
                </c:pt>
                <c:pt idx="6616">
                  <c:v>1127271.66666666</c:v>
                </c:pt>
                <c:pt idx="6617">
                  <c:v>1381595.6</c:v>
                </c:pt>
                <c:pt idx="6618">
                  <c:v>1233212.5</c:v>
                </c:pt>
                <c:pt idx="6619">
                  <c:v>1556454.875</c:v>
                </c:pt>
                <c:pt idx="6620">
                  <c:v>1130141.66666666</c:v>
                </c:pt>
                <c:pt idx="6621">
                  <c:v>1372325.6</c:v>
                </c:pt>
                <c:pt idx="6622">
                  <c:v>874670</c:v>
                </c:pt>
                <c:pt idx="6623">
                  <c:v>1434698.2</c:v>
                </c:pt>
                <c:pt idx="6624">
                  <c:v>1516230.5</c:v>
                </c:pt>
                <c:pt idx="6625">
                  <c:v>1326075.75</c:v>
                </c:pt>
                <c:pt idx="6626">
                  <c:v>1281796.5</c:v>
                </c:pt>
                <c:pt idx="6627">
                  <c:v>1986</c:v>
                </c:pt>
                <c:pt idx="6628">
                  <c:v>1531956.25</c:v>
                </c:pt>
                <c:pt idx="6629">
                  <c:v>1986</c:v>
                </c:pt>
                <c:pt idx="6630">
                  <c:v>1542520.42857142</c:v>
                </c:pt>
                <c:pt idx="6631">
                  <c:v>1572663.16666666</c:v>
                </c:pt>
                <c:pt idx="6632">
                  <c:v>1300418.5</c:v>
                </c:pt>
                <c:pt idx="6633">
                  <c:v>1418409.4</c:v>
                </c:pt>
                <c:pt idx="6634">
                  <c:v>1494035.66666666</c:v>
                </c:pt>
                <c:pt idx="6635">
                  <c:v>816900</c:v>
                </c:pt>
                <c:pt idx="6636">
                  <c:v>1533611.625</c:v>
                </c:pt>
                <c:pt idx="6637">
                  <c:v>1304888</c:v>
                </c:pt>
                <c:pt idx="6638">
                  <c:v>1490573.5</c:v>
                </c:pt>
                <c:pt idx="6639">
                  <c:v>1986</c:v>
                </c:pt>
                <c:pt idx="6640">
                  <c:v>791076.5</c:v>
                </c:pt>
                <c:pt idx="6641">
                  <c:v>1643400.75</c:v>
                </c:pt>
                <c:pt idx="6642">
                  <c:v>1065528.5</c:v>
                </c:pt>
                <c:pt idx="6643">
                  <c:v>1374162.75</c:v>
                </c:pt>
                <c:pt idx="6644">
                  <c:v>1295618</c:v>
                </c:pt>
                <c:pt idx="6645">
                  <c:v>1218314.5</c:v>
                </c:pt>
                <c:pt idx="6646">
                  <c:v>1554234</c:v>
                </c:pt>
                <c:pt idx="6647">
                  <c:v>1839437.8571428501</c:v>
                </c:pt>
                <c:pt idx="6648">
                  <c:v>1032256.5</c:v>
                </c:pt>
                <c:pt idx="6649">
                  <c:v>1036395</c:v>
                </c:pt>
                <c:pt idx="6650">
                  <c:v>1087378.5</c:v>
                </c:pt>
                <c:pt idx="6651">
                  <c:v>937738</c:v>
                </c:pt>
                <c:pt idx="6652">
                  <c:v>1986</c:v>
                </c:pt>
                <c:pt idx="6653">
                  <c:v>1647846.1428571399</c:v>
                </c:pt>
                <c:pt idx="6654">
                  <c:v>1113257</c:v>
                </c:pt>
                <c:pt idx="6655">
                  <c:v>1571938</c:v>
                </c:pt>
                <c:pt idx="6656">
                  <c:v>1386362.4</c:v>
                </c:pt>
                <c:pt idx="6657">
                  <c:v>1475550.83333333</c:v>
                </c:pt>
                <c:pt idx="6658">
                  <c:v>1494422.1428571399</c:v>
                </c:pt>
                <c:pt idx="6659">
                  <c:v>826004</c:v>
                </c:pt>
                <c:pt idx="6660">
                  <c:v>1536325</c:v>
                </c:pt>
                <c:pt idx="6661">
                  <c:v>1622506.66666666</c:v>
                </c:pt>
                <c:pt idx="6662">
                  <c:v>1558133.4444444401</c:v>
                </c:pt>
                <c:pt idx="6663">
                  <c:v>1475110</c:v>
                </c:pt>
                <c:pt idx="6664">
                  <c:v>1390070.4</c:v>
                </c:pt>
                <c:pt idx="6665">
                  <c:v>837094.5</c:v>
                </c:pt>
                <c:pt idx="6666">
                  <c:v>1512204.8571428501</c:v>
                </c:pt>
                <c:pt idx="6667">
                  <c:v>1439862.6</c:v>
                </c:pt>
                <c:pt idx="6668">
                  <c:v>825176.5</c:v>
                </c:pt>
                <c:pt idx="6669">
                  <c:v>830473.5</c:v>
                </c:pt>
                <c:pt idx="6670">
                  <c:v>1134224.66666666</c:v>
                </c:pt>
                <c:pt idx="6671">
                  <c:v>1566120.8571428501</c:v>
                </c:pt>
                <c:pt idx="6672">
                  <c:v>1403511.8</c:v>
                </c:pt>
                <c:pt idx="6673">
                  <c:v>1986</c:v>
                </c:pt>
                <c:pt idx="6674">
                  <c:v>1283451.5</c:v>
                </c:pt>
                <c:pt idx="6675">
                  <c:v>780813.5</c:v>
                </c:pt>
                <c:pt idx="6676">
                  <c:v>1328227.3999999999</c:v>
                </c:pt>
                <c:pt idx="6677">
                  <c:v>1479082.33333333</c:v>
                </c:pt>
                <c:pt idx="6678">
                  <c:v>1446583.5</c:v>
                </c:pt>
                <c:pt idx="6679">
                  <c:v>1986</c:v>
                </c:pt>
                <c:pt idx="6680">
                  <c:v>1477206.5</c:v>
                </c:pt>
                <c:pt idx="6681">
                  <c:v>1472439.2</c:v>
                </c:pt>
                <c:pt idx="6682">
                  <c:v>1530466.25</c:v>
                </c:pt>
                <c:pt idx="6683">
                  <c:v>1541007.1428571399</c:v>
                </c:pt>
                <c:pt idx="6684">
                  <c:v>1291728.25</c:v>
                </c:pt>
                <c:pt idx="6685">
                  <c:v>1122968.33333333</c:v>
                </c:pt>
                <c:pt idx="6686">
                  <c:v>1508105.83333333</c:v>
                </c:pt>
                <c:pt idx="6687">
                  <c:v>1465232.83333333</c:v>
                </c:pt>
                <c:pt idx="6688">
                  <c:v>821203.5</c:v>
                </c:pt>
                <c:pt idx="6689">
                  <c:v>1986</c:v>
                </c:pt>
                <c:pt idx="6690">
                  <c:v>1538159.2222222199</c:v>
                </c:pt>
                <c:pt idx="6691">
                  <c:v>1336421.5</c:v>
                </c:pt>
                <c:pt idx="6692">
                  <c:v>1986</c:v>
                </c:pt>
                <c:pt idx="6693">
                  <c:v>1986</c:v>
                </c:pt>
                <c:pt idx="6694">
                  <c:v>1986</c:v>
                </c:pt>
                <c:pt idx="6695">
                  <c:v>1227336.25</c:v>
                </c:pt>
                <c:pt idx="6696">
                  <c:v>1286679.25</c:v>
                </c:pt>
                <c:pt idx="6697">
                  <c:v>1986</c:v>
                </c:pt>
                <c:pt idx="6698">
                  <c:v>1674686</c:v>
                </c:pt>
                <c:pt idx="6699">
                  <c:v>1986</c:v>
                </c:pt>
                <c:pt idx="6700">
                  <c:v>1160709.66666666</c:v>
                </c:pt>
                <c:pt idx="6701">
                  <c:v>1525983.16666666</c:v>
                </c:pt>
                <c:pt idx="6702">
                  <c:v>778000</c:v>
                </c:pt>
                <c:pt idx="6703">
                  <c:v>1548219.83333333</c:v>
                </c:pt>
                <c:pt idx="6704">
                  <c:v>1487359.5</c:v>
                </c:pt>
                <c:pt idx="6705">
                  <c:v>1379873.8</c:v>
                </c:pt>
                <c:pt idx="6706">
                  <c:v>756149.5</c:v>
                </c:pt>
                <c:pt idx="6707">
                  <c:v>849013</c:v>
                </c:pt>
                <c:pt idx="6708">
                  <c:v>1520339.42857142</c:v>
                </c:pt>
                <c:pt idx="6709">
                  <c:v>1225350</c:v>
                </c:pt>
                <c:pt idx="6710">
                  <c:v>1623316</c:v>
                </c:pt>
                <c:pt idx="6711">
                  <c:v>1447477</c:v>
                </c:pt>
                <c:pt idx="6712">
                  <c:v>1986</c:v>
                </c:pt>
                <c:pt idx="6713">
                  <c:v>1554799.5</c:v>
                </c:pt>
                <c:pt idx="6714">
                  <c:v>1506450.33333333</c:v>
                </c:pt>
                <c:pt idx="6715">
                  <c:v>790745.5</c:v>
                </c:pt>
                <c:pt idx="6716">
                  <c:v>781641.5</c:v>
                </c:pt>
                <c:pt idx="6717">
                  <c:v>1095159</c:v>
                </c:pt>
                <c:pt idx="6718">
                  <c:v>1442312.4</c:v>
                </c:pt>
                <c:pt idx="6719">
                  <c:v>1986</c:v>
                </c:pt>
                <c:pt idx="6720">
                  <c:v>1155522.66666666</c:v>
                </c:pt>
                <c:pt idx="6721">
                  <c:v>1398479.4</c:v>
                </c:pt>
                <c:pt idx="6722">
                  <c:v>1484269.16666666</c:v>
                </c:pt>
                <c:pt idx="6723">
                  <c:v>1552093.2</c:v>
                </c:pt>
                <c:pt idx="6724">
                  <c:v>1986</c:v>
                </c:pt>
                <c:pt idx="6725">
                  <c:v>1311012.5</c:v>
                </c:pt>
                <c:pt idx="6726">
                  <c:v>1141728.33333333</c:v>
                </c:pt>
                <c:pt idx="6727">
                  <c:v>1986</c:v>
                </c:pt>
                <c:pt idx="6728">
                  <c:v>1096372.66666666</c:v>
                </c:pt>
                <c:pt idx="6729">
                  <c:v>785614.5</c:v>
                </c:pt>
                <c:pt idx="6730">
                  <c:v>1157067.66666666</c:v>
                </c:pt>
                <c:pt idx="6731">
                  <c:v>1291728</c:v>
                </c:pt>
                <c:pt idx="6732">
                  <c:v>1319785.75</c:v>
                </c:pt>
                <c:pt idx="6733">
                  <c:v>1126941.33333333</c:v>
                </c:pt>
                <c:pt idx="6734">
                  <c:v>1414768</c:v>
                </c:pt>
                <c:pt idx="6735">
                  <c:v>1534894.5</c:v>
                </c:pt>
                <c:pt idx="6736">
                  <c:v>1288914.25</c:v>
                </c:pt>
                <c:pt idx="6737">
                  <c:v>1986</c:v>
                </c:pt>
                <c:pt idx="6738">
                  <c:v>1541896.4</c:v>
                </c:pt>
                <c:pt idx="6739">
                  <c:v>1181456</c:v>
                </c:pt>
                <c:pt idx="6740">
                  <c:v>1580388.1111111101</c:v>
                </c:pt>
                <c:pt idx="6741">
                  <c:v>1443769.16666666</c:v>
                </c:pt>
                <c:pt idx="6742">
                  <c:v>1630158</c:v>
                </c:pt>
                <c:pt idx="6743">
                  <c:v>1153757.33333333</c:v>
                </c:pt>
                <c:pt idx="6744">
                  <c:v>1474392.5</c:v>
                </c:pt>
                <c:pt idx="6745">
                  <c:v>1343705</c:v>
                </c:pt>
                <c:pt idx="6746">
                  <c:v>1469128.6</c:v>
                </c:pt>
                <c:pt idx="6747">
                  <c:v>1986</c:v>
                </c:pt>
                <c:pt idx="6748">
                  <c:v>1373517.2</c:v>
                </c:pt>
                <c:pt idx="6749">
                  <c:v>1769346.57142857</c:v>
                </c:pt>
                <c:pt idx="6750">
                  <c:v>1162475</c:v>
                </c:pt>
                <c:pt idx="6751">
                  <c:v>1116126</c:v>
                </c:pt>
                <c:pt idx="6752">
                  <c:v>1257380.25</c:v>
                </c:pt>
                <c:pt idx="6753">
                  <c:v>1539483.1111111101</c:v>
                </c:pt>
                <c:pt idx="6754">
                  <c:v>1433903.2</c:v>
                </c:pt>
                <c:pt idx="6755">
                  <c:v>1288500.25</c:v>
                </c:pt>
                <c:pt idx="6756">
                  <c:v>1433042.4</c:v>
                </c:pt>
                <c:pt idx="6757">
                  <c:v>1095600.33333333</c:v>
                </c:pt>
                <c:pt idx="6758">
                  <c:v>1986</c:v>
                </c:pt>
                <c:pt idx="6759">
                  <c:v>1549047.5</c:v>
                </c:pt>
                <c:pt idx="6760">
                  <c:v>1159054</c:v>
                </c:pt>
                <c:pt idx="6761">
                  <c:v>835439</c:v>
                </c:pt>
                <c:pt idx="6762">
                  <c:v>1299921.75</c:v>
                </c:pt>
                <c:pt idx="6763">
                  <c:v>1288086.5</c:v>
                </c:pt>
                <c:pt idx="6764">
                  <c:v>1160378.66666666</c:v>
                </c:pt>
                <c:pt idx="6765">
                  <c:v>1986</c:v>
                </c:pt>
                <c:pt idx="6766">
                  <c:v>1408080.4</c:v>
                </c:pt>
                <c:pt idx="6767">
                  <c:v>1294790.25</c:v>
                </c:pt>
                <c:pt idx="6768">
                  <c:v>1460874.16666666</c:v>
                </c:pt>
                <c:pt idx="6769">
                  <c:v>1316226.75</c:v>
                </c:pt>
                <c:pt idx="6770">
                  <c:v>1414056.5</c:v>
                </c:pt>
                <c:pt idx="6771">
                  <c:v>1413775</c:v>
                </c:pt>
                <c:pt idx="6772">
                  <c:v>1320116.75</c:v>
                </c:pt>
                <c:pt idx="6773">
                  <c:v>1452509.2</c:v>
                </c:pt>
                <c:pt idx="6774">
                  <c:v>1406083</c:v>
                </c:pt>
                <c:pt idx="6775">
                  <c:v>1529928.25</c:v>
                </c:pt>
                <c:pt idx="6776">
                  <c:v>1511472</c:v>
                </c:pt>
                <c:pt idx="6777">
                  <c:v>1295452.5</c:v>
                </c:pt>
                <c:pt idx="6778">
                  <c:v>1454638.83333333</c:v>
                </c:pt>
                <c:pt idx="6779">
                  <c:v>1711599.625</c:v>
                </c:pt>
                <c:pt idx="6780">
                  <c:v>1533046.16666666</c:v>
                </c:pt>
                <c:pt idx="6781">
                  <c:v>1452376.57142857</c:v>
                </c:pt>
                <c:pt idx="6782">
                  <c:v>822197</c:v>
                </c:pt>
                <c:pt idx="6783">
                  <c:v>1131686</c:v>
                </c:pt>
                <c:pt idx="6784">
                  <c:v>1572420.6</c:v>
                </c:pt>
                <c:pt idx="6785">
                  <c:v>1737848.2857142801</c:v>
                </c:pt>
                <c:pt idx="6786">
                  <c:v>1424037.4</c:v>
                </c:pt>
                <c:pt idx="6787">
                  <c:v>1403820.66666666</c:v>
                </c:pt>
                <c:pt idx="6788">
                  <c:v>1438637.83333333</c:v>
                </c:pt>
                <c:pt idx="6789">
                  <c:v>1482227.83333333</c:v>
                </c:pt>
                <c:pt idx="6790">
                  <c:v>1550040.66666666</c:v>
                </c:pt>
                <c:pt idx="6791">
                  <c:v>1374080</c:v>
                </c:pt>
                <c:pt idx="6792">
                  <c:v>1804060.8571428501</c:v>
                </c:pt>
                <c:pt idx="6793">
                  <c:v>1394275</c:v>
                </c:pt>
                <c:pt idx="6794">
                  <c:v>1661692</c:v>
                </c:pt>
                <c:pt idx="6795">
                  <c:v>869870</c:v>
                </c:pt>
                <c:pt idx="6796">
                  <c:v>1389739.4</c:v>
                </c:pt>
                <c:pt idx="6797">
                  <c:v>1486665.57142857</c:v>
                </c:pt>
                <c:pt idx="6798">
                  <c:v>1306046.5</c:v>
                </c:pt>
                <c:pt idx="6799">
                  <c:v>1481841.33333333</c:v>
                </c:pt>
                <c:pt idx="6800">
                  <c:v>1337911.5</c:v>
                </c:pt>
                <c:pt idx="6801">
                  <c:v>1501421.57142857</c:v>
                </c:pt>
                <c:pt idx="6802">
                  <c:v>1332035</c:v>
                </c:pt>
                <c:pt idx="6803">
                  <c:v>1496474.6</c:v>
                </c:pt>
                <c:pt idx="6804">
                  <c:v>761943</c:v>
                </c:pt>
                <c:pt idx="6805">
                  <c:v>1107739.33333333</c:v>
                </c:pt>
                <c:pt idx="6806">
                  <c:v>1413311.4</c:v>
                </c:pt>
                <c:pt idx="6807">
                  <c:v>1425759.2</c:v>
                </c:pt>
                <c:pt idx="6808">
                  <c:v>875498</c:v>
                </c:pt>
                <c:pt idx="6809">
                  <c:v>1496361.2857142801</c:v>
                </c:pt>
                <c:pt idx="6810">
                  <c:v>873015</c:v>
                </c:pt>
                <c:pt idx="6811">
                  <c:v>874505</c:v>
                </c:pt>
                <c:pt idx="6812">
                  <c:v>1986</c:v>
                </c:pt>
                <c:pt idx="6813">
                  <c:v>1383118.4</c:v>
                </c:pt>
                <c:pt idx="6814">
                  <c:v>1386693.6</c:v>
                </c:pt>
                <c:pt idx="6815">
                  <c:v>1986</c:v>
                </c:pt>
                <c:pt idx="6816">
                  <c:v>1986</c:v>
                </c:pt>
                <c:pt idx="6817">
                  <c:v>1911851.875</c:v>
                </c:pt>
                <c:pt idx="6818">
                  <c:v>1467227.2857142801</c:v>
                </c:pt>
                <c:pt idx="6819">
                  <c:v>1535018.5</c:v>
                </c:pt>
                <c:pt idx="6820">
                  <c:v>1414701.4</c:v>
                </c:pt>
                <c:pt idx="6821">
                  <c:v>1458722.16666666</c:v>
                </c:pt>
                <c:pt idx="6822">
                  <c:v>847357.5</c:v>
                </c:pt>
                <c:pt idx="6823">
                  <c:v>1582540</c:v>
                </c:pt>
                <c:pt idx="6824">
                  <c:v>881788</c:v>
                </c:pt>
                <c:pt idx="6825">
                  <c:v>1411766</c:v>
                </c:pt>
                <c:pt idx="6826">
                  <c:v>1520851.66666666</c:v>
                </c:pt>
                <c:pt idx="6827">
                  <c:v>1925356</c:v>
                </c:pt>
                <c:pt idx="6828">
                  <c:v>2383593.2000000002</c:v>
                </c:pt>
                <c:pt idx="6829">
                  <c:v>2492744.66666666</c:v>
                </c:pt>
                <c:pt idx="6830">
                  <c:v>1986</c:v>
                </c:pt>
                <c:pt idx="6831">
                  <c:v>1986</c:v>
                </c:pt>
                <c:pt idx="6832">
                  <c:v>1839500.66666666</c:v>
                </c:pt>
                <c:pt idx="6833">
                  <c:v>1359513</c:v>
                </c:pt>
                <c:pt idx="6834">
                  <c:v>2599140.375</c:v>
                </c:pt>
                <c:pt idx="6835">
                  <c:v>1401392.5</c:v>
                </c:pt>
                <c:pt idx="6836">
                  <c:v>1991348.33333333</c:v>
                </c:pt>
                <c:pt idx="6837">
                  <c:v>1380536</c:v>
                </c:pt>
                <c:pt idx="6838">
                  <c:v>2523423.3333333302</c:v>
                </c:pt>
                <c:pt idx="6839">
                  <c:v>1983844.33333333</c:v>
                </c:pt>
                <c:pt idx="6840">
                  <c:v>1850204.66666666</c:v>
                </c:pt>
                <c:pt idx="6841">
                  <c:v>1938709.33333333</c:v>
                </c:pt>
                <c:pt idx="6842">
                  <c:v>2006798</c:v>
                </c:pt>
                <c:pt idx="6843">
                  <c:v>1477206.5</c:v>
                </c:pt>
                <c:pt idx="6844">
                  <c:v>1405200</c:v>
                </c:pt>
                <c:pt idx="6845">
                  <c:v>2455886.16666666</c:v>
                </c:pt>
                <c:pt idx="6846">
                  <c:v>1285851.5</c:v>
                </c:pt>
                <c:pt idx="6847">
                  <c:v>2558839.1428571399</c:v>
                </c:pt>
                <c:pt idx="6848">
                  <c:v>2424380.4</c:v>
                </c:pt>
                <c:pt idx="6849">
                  <c:v>2165984.75</c:v>
                </c:pt>
                <c:pt idx="6850">
                  <c:v>1404372.5</c:v>
                </c:pt>
                <c:pt idx="6851">
                  <c:v>2563805</c:v>
                </c:pt>
                <c:pt idx="6852">
                  <c:v>1299259.5</c:v>
                </c:pt>
                <c:pt idx="6853">
                  <c:v>1291314</c:v>
                </c:pt>
                <c:pt idx="6854">
                  <c:v>2204636.25</c:v>
                </c:pt>
                <c:pt idx="6855">
                  <c:v>2136851.25</c:v>
                </c:pt>
                <c:pt idx="6856">
                  <c:v>1283203</c:v>
                </c:pt>
                <c:pt idx="6857">
                  <c:v>1898871.33333333</c:v>
                </c:pt>
                <c:pt idx="6858">
                  <c:v>2320889.4</c:v>
                </c:pt>
                <c:pt idx="6859">
                  <c:v>2340157.4</c:v>
                </c:pt>
                <c:pt idx="6860">
                  <c:v>1986</c:v>
                </c:pt>
                <c:pt idx="6861">
                  <c:v>1875366</c:v>
                </c:pt>
                <c:pt idx="6862">
                  <c:v>2651195.4444444398</c:v>
                </c:pt>
                <c:pt idx="6863">
                  <c:v>2183531</c:v>
                </c:pt>
                <c:pt idx="6864">
                  <c:v>2587153</c:v>
                </c:pt>
                <c:pt idx="6865">
                  <c:v>2335588.4</c:v>
                </c:pt>
                <c:pt idx="6866">
                  <c:v>2509463.16666666</c:v>
                </c:pt>
                <c:pt idx="6867">
                  <c:v>2154397.25</c:v>
                </c:pt>
                <c:pt idx="6868">
                  <c:v>2156797.75</c:v>
                </c:pt>
                <c:pt idx="6869">
                  <c:v>2106476</c:v>
                </c:pt>
                <c:pt idx="6870">
                  <c:v>2477626.3333333302</c:v>
                </c:pt>
                <c:pt idx="6871">
                  <c:v>1305881</c:v>
                </c:pt>
                <c:pt idx="6872">
                  <c:v>2304535</c:v>
                </c:pt>
                <c:pt idx="6873">
                  <c:v>1986</c:v>
                </c:pt>
                <c:pt idx="6874">
                  <c:v>1900637</c:v>
                </c:pt>
                <c:pt idx="6875">
                  <c:v>2393259.7999999998</c:v>
                </c:pt>
                <c:pt idx="6876">
                  <c:v>2542404.5</c:v>
                </c:pt>
                <c:pt idx="6877">
                  <c:v>2393127.7999999998</c:v>
                </c:pt>
                <c:pt idx="6878">
                  <c:v>1791055.33333333</c:v>
                </c:pt>
                <c:pt idx="6879">
                  <c:v>1986</c:v>
                </c:pt>
                <c:pt idx="6880">
                  <c:v>1258042.5</c:v>
                </c:pt>
                <c:pt idx="6881">
                  <c:v>2515848.4285714198</c:v>
                </c:pt>
                <c:pt idx="6882">
                  <c:v>1420925.5</c:v>
                </c:pt>
                <c:pt idx="6883">
                  <c:v>2248121.6</c:v>
                </c:pt>
                <c:pt idx="6884">
                  <c:v>1864661.33333333</c:v>
                </c:pt>
                <c:pt idx="6885">
                  <c:v>2276659.4</c:v>
                </c:pt>
                <c:pt idx="6886">
                  <c:v>2434359.2857142799</c:v>
                </c:pt>
                <c:pt idx="6887">
                  <c:v>1843142.33333333</c:v>
                </c:pt>
                <c:pt idx="6888">
                  <c:v>1403710</c:v>
                </c:pt>
                <c:pt idx="6889">
                  <c:v>2518071</c:v>
                </c:pt>
                <c:pt idx="6890">
                  <c:v>2224334.75</c:v>
                </c:pt>
                <c:pt idx="6891">
                  <c:v>2605566.7142857099</c:v>
                </c:pt>
                <c:pt idx="6892">
                  <c:v>2364788.4</c:v>
                </c:pt>
                <c:pt idx="6893">
                  <c:v>2425649</c:v>
                </c:pt>
                <c:pt idx="6894">
                  <c:v>1966077.33333333</c:v>
                </c:pt>
                <c:pt idx="6895">
                  <c:v>2408378.5</c:v>
                </c:pt>
                <c:pt idx="6896">
                  <c:v>1834203.33333333</c:v>
                </c:pt>
                <c:pt idx="6897">
                  <c:v>1889270.66666666</c:v>
                </c:pt>
                <c:pt idx="6898">
                  <c:v>1324420.5</c:v>
                </c:pt>
                <c:pt idx="6899">
                  <c:v>1863999.33333333</c:v>
                </c:pt>
                <c:pt idx="6900">
                  <c:v>1986</c:v>
                </c:pt>
                <c:pt idx="6901">
                  <c:v>1462805</c:v>
                </c:pt>
                <c:pt idx="6902">
                  <c:v>2312215.7999999998</c:v>
                </c:pt>
                <c:pt idx="6903">
                  <c:v>1257711</c:v>
                </c:pt>
                <c:pt idx="6904">
                  <c:v>2168633</c:v>
                </c:pt>
                <c:pt idx="6905">
                  <c:v>1264001.5</c:v>
                </c:pt>
                <c:pt idx="6906">
                  <c:v>2417295.4</c:v>
                </c:pt>
                <c:pt idx="6907">
                  <c:v>2410210.4</c:v>
                </c:pt>
                <c:pt idx="6908">
                  <c:v>2458290.4285714198</c:v>
                </c:pt>
                <c:pt idx="6909">
                  <c:v>2246267.6</c:v>
                </c:pt>
                <c:pt idx="6910">
                  <c:v>1362989.5</c:v>
                </c:pt>
                <c:pt idx="6911">
                  <c:v>2360550.7999999998</c:v>
                </c:pt>
                <c:pt idx="6912">
                  <c:v>1986</c:v>
                </c:pt>
                <c:pt idx="6913">
                  <c:v>2228804.25</c:v>
                </c:pt>
                <c:pt idx="6914">
                  <c:v>2529534</c:v>
                </c:pt>
                <c:pt idx="6915">
                  <c:v>1963980.33333333</c:v>
                </c:pt>
                <c:pt idx="6916">
                  <c:v>1469426</c:v>
                </c:pt>
                <c:pt idx="6917">
                  <c:v>1314157.5</c:v>
                </c:pt>
                <c:pt idx="6918">
                  <c:v>2346469.66666666</c:v>
                </c:pt>
                <c:pt idx="6919">
                  <c:v>1826589</c:v>
                </c:pt>
                <c:pt idx="6920">
                  <c:v>2049864.5</c:v>
                </c:pt>
                <c:pt idx="6921">
                  <c:v>1925246</c:v>
                </c:pt>
                <c:pt idx="6922">
                  <c:v>1973581.33333333</c:v>
                </c:pt>
                <c:pt idx="6923">
                  <c:v>1313330</c:v>
                </c:pt>
                <c:pt idx="6924">
                  <c:v>2232776.5</c:v>
                </c:pt>
                <c:pt idx="6925">
                  <c:v>1934847.33333333</c:v>
                </c:pt>
                <c:pt idx="6926">
                  <c:v>2664327.66666666</c:v>
                </c:pt>
                <c:pt idx="6927">
                  <c:v>2142644.75</c:v>
                </c:pt>
                <c:pt idx="6928">
                  <c:v>2470011.5</c:v>
                </c:pt>
                <c:pt idx="6929">
                  <c:v>2143141.25</c:v>
                </c:pt>
                <c:pt idx="6930">
                  <c:v>1986</c:v>
                </c:pt>
                <c:pt idx="6931">
                  <c:v>2465101</c:v>
                </c:pt>
                <c:pt idx="6932">
                  <c:v>2379487.7999999998</c:v>
                </c:pt>
                <c:pt idx="6933">
                  <c:v>1986</c:v>
                </c:pt>
                <c:pt idx="6934">
                  <c:v>2233770</c:v>
                </c:pt>
                <c:pt idx="6935">
                  <c:v>2086694.75</c:v>
                </c:pt>
                <c:pt idx="6936">
                  <c:v>1986</c:v>
                </c:pt>
                <c:pt idx="6937">
                  <c:v>2094557.5</c:v>
                </c:pt>
                <c:pt idx="6938">
                  <c:v>2216637.5</c:v>
                </c:pt>
                <c:pt idx="6939">
                  <c:v>2478674.4285714198</c:v>
                </c:pt>
                <c:pt idx="6940">
                  <c:v>1986</c:v>
                </c:pt>
                <c:pt idx="6941">
                  <c:v>2330689</c:v>
                </c:pt>
                <c:pt idx="6942">
                  <c:v>2589539.5</c:v>
                </c:pt>
                <c:pt idx="6943">
                  <c:v>1307867</c:v>
                </c:pt>
                <c:pt idx="6944">
                  <c:v>1986</c:v>
                </c:pt>
                <c:pt idx="6945">
                  <c:v>2068321</c:v>
                </c:pt>
                <c:pt idx="6946">
                  <c:v>2512222.16666666</c:v>
                </c:pt>
                <c:pt idx="6947">
                  <c:v>1940585.33333333</c:v>
                </c:pt>
                <c:pt idx="6948">
                  <c:v>1829237.66666666</c:v>
                </c:pt>
                <c:pt idx="6949">
                  <c:v>2223672.75</c:v>
                </c:pt>
                <c:pt idx="6950">
                  <c:v>1880001</c:v>
                </c:pt>
                <c:pt idx="6951">
                  <c:v>1372921</c:v>
                </c:pt>
                <c:pt idx="6952">
                  <c:v>2020482</c:v>
                </c:pt>
                <c:pt idx="6953">
                  <c:v>2207285</c:v>
                </c:pt>
                <c:pt idx="6954">
                  <c:v>2400543.6</c:v>
                </c:pt>
                <c:pt idx="6955">
                  <c:v>1917962.66666666</c:v>
                </c:pt>
                <c:pt idx="6956">
                  <c:v>2190235</c:v>
                </c:pt>
                <c:pt idx="6957">
                  <c:v>1986</c:v>
                </c:pt>
                <c:pt idx="6958">
                  <c:v>2558744.7142857099</c:v>
                </c:pt>
                <c:pt idx="6959">
                  <c:v>2308093.75</c:v>
                </c:pt>
                <c:pt idx="6960">
                  <c:v>2529516.4285714198</c:v>
                </c:pt>
                <c:pt idx="6961">
                  <c:v>2484917.2857142799</c:v>
                </c:pt>
                <c:pt idx="6962">
                  <c:v>2091164</c:v>
                </c:pt>
                <c:pt idx="6963">
                  <c:v>1986</c:v>
                </c:pt>
                <c:pt idx="6964">
                  <c:v>2353091</c:v>
                </c:pt>
                <c:pt idx="6965">
                  <c:v>2507104.25</c:v>
                </c:pt>
                <c:pt idx="6966">
                  <c:v>1440624</c:v>
                </c:pt>
                <c:pt idx="6967">
                  <c:v>1986</c:v>
                </c:pt>
                <c:pt idx="6968">
                  <c:v>1884415</c:v>
                </c:pt>
                <c:pt idx="6969">
                  <c:v>1885629</c:v>
                </c:pt>
                <c:pt idx="6970">
                  <c:v>2207367.75</c:v>
                </c:pt>
                <c:pt idx="6971">
                  <c:v>1986</c:v>
                </c:pt>
                <c:pt idx="6972">
                  <c:v>2050278</c:v>
                </c:pt>
                <c:pt idx="6973">
                  <c:v>1414470</c:v>
                </c:pt>
                <c:pt idx="6974">
                  <c:v>1984396</c:v>
                </c:pt>
                <c:pt idx="6975">
                  <c:v>2483419.66666666</c:v>
                </c:pt>
                <c:pt idx="6976">
                  <c:v>2083218.75</c:v>
                </c:pt>
                <c:pt idx="6977">
                  <c:v>1913879.66666666</c:v>
                </c:pt>
                <c:pt idx="6978">
                  <c:v>1963098</c:v>
                </c:pt>
                <c:pt idx="6979">
                  <c:v>1419436</c:v>
                </c:pt>
                <c:pt idx="6980">
                  <c:v>1894457.33333333</c:v>
                </c:pt>
                <c:pt idx="6981">
                  <c:v>1900527</c:v>
                </c:pt>
                <c:pt idx="6982">
                  <c:v>2234183.75</c:v>
                </c:pt>
                <c:pt idx="6983">
                  <c:v>1372259</c:v>
                </c:pt>
                <c:pt idx="6984">
                  <c:v>1416456</c:v>
                </c:pt>
                <c:pt idx="6985">
                  <c:v>2272808</c:v>
                </c:pt>
                <c:pt idx="6986">
                  <c:v>2219451.5</c:v>
                </c:pt>
                <c:pt idx="6987">
                  <c:v>1412980</c:v>
                </c:pt>
                <c:pt idx="6988">
                  <c:v>2322660.5</c:v>
                </c:pt>
                <c:pt idx="6989">
                  <c:v>1415794</c:v>
                </c:pt>
                <c:pt idx="6990">
                  <c:v>2109621</c:v>
                </c:pt>
                <c:pt idx="6991">
                  <c:v>2153735.25</c:v>
                </c:pt>
                <c:pt idx="6992">
                  <c:v>2619666.25</c:v>
                </c:pt>
                <c:pt idx="6993">
                  <c:v>2521105.8333333302</c:v>
                </c:pt>
                <c:pt idx="6994">
                  <c:v>2177655</c:v>
                </c:pt>
                <c:pt idx="6995">
                  <c:v>1911562.33333333</c:v>
                </c:pt>
                <c:pt idx="6996">
                  <c:v>2612046</c:v>
                </c:pt>
                <c:pt idx="6997">
                  <c:v>1327896.5</c:v>
                </c:pt>
                <c:pt idx="6998">
                  <c:v>1973030</c:v>
                </c:pt>
                <c:pt idx="6999">
                  <c:v>1364479.5</c:v>
                </c:pt>
                <c:pt idx="7000">
                  <c:v>1383184.5</c:v>
                </c:pt>
                <c:pt idx="7001">
                  <c:v>1965746.33333333</c:v>
                </c:pt>
                <c:pt idx="7002">
                  <c:v>2159529</c:v>
                </c:pt>
                <c:pt idx="7003">
                  <c:v>2258848</c:v>
                </c:pt>
                <c:pt idx="7004">
                  <c:v>2607316.1428571399</c:v>
                </c:pt>
                <c:pt idx="7005">
                  <c:v>2369622.2000000002</c:v>
                </c:pt>
                <c:pt idx="7006">
                  <c:v>1335345.5</c:v>
                </c:pt>
                <c:pt idx="7007">
                  <c:v>1509982</c:v>
                </c:pt>
                <c:pt idx="7008">
                  <c:v>2213575</c:v>
                </c:pt>
                <c:pt idx="7009">
                  <c:v>1931978</c:v>
                </c:pt>
                <c:pt idx="7010">
                  <c:v>1271285</c:v>
                </c:pt>
                <c:pt idx="7011">
                  <c:v>2606370.57142857</c:v>
                </c:pt>
                <c:pt idx="7012">
                  <c:v>2632895</c:v>
                </c:pt>
                <c:pt idx="7013">
                  <c:v>2052485</c:v>
                </c:pt>
                <c:pt idx="7014">
                  <c:v>2250157.75</c:v>
                </c:pt>
                <c:pt idx="7015">
                  <c:v>2216968.25</c:v>
                </c:pt>
                <c:pt idx="7016">
                  <c:v>1284031</c:v>
                </c:pt>
                <c:pt idx="7017">
                  <c:v>1414469.5</c:v>
                </c:pt>
                <c:pt idx="7018">
                  <c:v>2125925.75</c:v>
                </c:pt>
                <c:pt idx="7019">
                  <c:v>1870289.33333333</c:v>
                </c:pt>
                <c:pt idx="7020">
                  <c:v>2719321.1111111101</c:v>
                </c:pt>
                <c:pt idx="7021">
                  <c:v>1355871.5</c:v>
                </c:pt>
                <c:pt idx="7022">
                  <c:v>2282933</c:v>
                </c:pt>
                <c:pt idx="7023">
                  <c:v>2660712.4285714198</c:v>
                </c:pt>
                <c:pt idx="7024">
                  <c:v>1521072.5</c:v>
                </c:pt>
                <c:pt idx="7025">
                  <c:v>1886070.33333333</c:v>
                </c:pt>
                <c:pt idx="7026">
                  <c:v>2527388</c:v>
                </c:pt>
                <c:pt idx="7027">
                  <c:v>1488959</c:v>
                </c:pt>
                <c:pt idx="7028">
                  <c:v>2149762.75</c:v>
                </c:pt>
                <c:pt idx="7029">
                  <c:v>2570095.2857142799</c:v>
                </c:pt>
                <c:pt idx="7030">
                  <c:v>1959676.66666666</c:v>
                </c:pt>
                <c:pt idx="7031">
                  <c:v>1874924.33333333</c:v>
                </c:pt>
                <c:pt idx="7032">
                  <c:v>2684761.625</c:v>
                </c:pt>
                <c:pt idx="7033">
                  <c:v>2525969.2857142799</c:v>
                </c:pt>
                <c:pt idx="7034">
                  <c:v>1296942</c:v>
                </c:pt>
                <c:pt idx="7035">
                  <c:v>2314334.4</c:v>
                </c:pt>
                <c:pt idx="7036">
                  <c:v>2567234.16666666</c:v>
                </c:pt>
                <c:pt idx="7037">
                  <c:v>2037366.33333333</c:v>
                </c:pt>
                <c:pt idx="7038">
                  <c:v>1986</c:v>
                </c:pt>
                <c:pt idx="7039">
                  <c:v>2681368.125</c:v>
                </c:pt>
                <c:pt idx="7040">
                  <c:v>1459660</c:v>
                </c:pt>
                <c:pt idx="7041">
                  <c:v>1894567.33333333</c:v>
                </c:pt>
                <c:pt idx="7042">
                  <c:v>1866758</c:v>
                </c:pt>
                <c:pt idx="7043">
                  <c:v>2283346.75</c:v>
                </c:pt>
                <c:pt idx="7044">
                  <c:v>1986</c:v>
                </c:pt>
                <c:pt idx="7045">
                  <c:v>1845790.33333333</c:v>
                </c:pt>
                <c:pt idx="7046">
                  <c:v>1830120.66666666</c:v>
                </c:pt>
                <c:pt idx="7047">
                  <c:v>1374742</c:v>
                </c:pt>
                <c:pt idx="7048">
                  <c:v>1421918.5</c:v>
                </c:pt>
                <c:pt idx="7049">
                  <c:v>1467109</c:v>
                </c:pt>
                <c:pt idx="7050">
                  <c:v>1986</c:v>
                </c:pt>
                <c:pt idx="7051">
                  <c:v>2465542.3333333302</c:v>
                </c:pt>
                <c:pt idx="7052">
                  <c:v>2260255.25</c:v>
                </c:pt>
                <c:pt idx="7053">
                  <c:v>1869075.33333333</c:v>
                </c:pt>
                <c:pt idx="7054">
                  <c:v>2663880.8571428498</c:v>
                </c:pt>
                <c:pt idx="7055">
                  <c:v>1986</c:v>
                </c:pt>
                <c:pt idx="7056">
                  <c:v>2220692.75</c:v>
                </c:pt>
                <c:pt idx="7057">
                  <c:v>2245191.5</c:v>
                </c:pt>
                <c:pt idx="7058">
                  <c:v>2183779.25</c:v>
                </c:pt>
                <c:pt idx="7059">
                  <c:v>2150341.75</c:v>
                </c:pt>
                <c:pt idx="7060">
                  <c:v>2358101</c:v>
                </c:pt>
                <c:pt idx="7061">
                  <c:v>1364810.5</c:v>
                </c:pt>
                <c:pt idx="7062">
                  <c:v>1986</c:v>
                </c:pt>
                <c:pt idx="7063">
                  <c:v>2339627.5</c:v>
                </c:pt>
                <c:pt idx="7064">
                  <c:v>2563096</c:v>
                </c:pt>
                <c:pt idx="7065">
                  <c:v>2560889</c:v>
                </c:pt>
                <c:pt idx="7066">
                  <c:v>2750891.375</c:v>
                </c:pt>
                <c:pt idx="7067">
                  <c:v>2271163.6</c:v>
                </c:pt>
                <c:pt idx="7068">
                  <c:v>2391339.6</c:v>
                </c:pt>
                <c:pt idx="7069">
                  <c:v>1916307.66666666</c:v>
                </c:pt>
                <c:pt idx="7070">
                  <c:v>1938157.66666666</c:v>
                </c:pt>
                <c:pt idx="7071">
                  <c:v>2219865.5</c:v>
                </c:pt>
                <c:pt idx="7072">
                  <c:v>2326848.6</c:v>
                </c:pt>
                <c:pt idx="7073">
                  <c:v>1942130.33333333</c:v>
                </c:pt>
                <c:pt idx="7074">
                  <c:v>2386175.4</c:v>
                </c:pt>
                <c:pt idx="7075">
                  <c:v>2834443.875</c:v>
                </c:pt>
                <c:pt idx="7076">
                  <c:v>2576559</c:v>
                </c:pt>
                <c:pt idx="7077">
                  <c:v>1986</c:v>
                </c:pt>
                <c:pt idx="7078">
                  <c:v>1977333.33333333</c:v>
                </c:pt>
                <c:pt idx="7079">
                  <c:v>2189159</c:v>
                </c:pt>
                <c:pt idx="7080">
                  <c:v>1394937</c:v>
                </c:pt>
                <c:pt idx="7081">
                  <c:v>2222513.75</c:v>
                </c:pt>
                <c:pt idx="7082">
                  <c:v>1986</c:v>
                </c:pt>
                <c:pt idx="7083">
                  <c:v>2622261.57142857</c:v>
                </c:pt>
                <c:pt idx="7084">
                  <c:v>1897768</c:v>
                </c:pt>
                <c:pt idx="7085">
                  <c:v>2657283.5</c:v>
                </c:pt>
                <c:pt idx="7086">
                  <c:v>1948199.66666666</c:v>
                </c:pt>
                <c:pt idx="7087">
                  <c:v>1949414</c:v>
                </c:pt>
                <c:pt idx="7088">
                  <c:v>2425649</c:v>
                </c:pt>
                <c:pt idx="7089">
                  <c:v>2063686</c:v>
                </c:pt>
                <c:pt idx="7090">
                  <c:v>1986</c:v>
                </c:pt>
                <c:pt idx="7091">
                  <c:v>1906265</c:v>
                </c:pt>
                <c:pt idx="7092">
                  <c:v>2231949.5</c:v>
                </c:pt>
                <c:pt idx="7093">
                  <c:v>1385833</c:v>
                </c:pt>
                <c:pt idx="7094">
                  <c:v>2307928.25</c:v>
                </c:pt>
                <c:pt idx="7095">
                  <c:v>2358498.2000000002</c:v>
                </c:pt>
                <c:pt idx="7096">
                  <c:v>2280615.25</c:v>
                </c:pt>
                <c:pt idx="7097">
                  <c:v>2678968</c:v>
                </c:pt>
                <c:pt idx="7098">
                  <c:v>1841597.33333333</c:v>
                </c:pt>
                <c:pt idx="7099">
                  <c:v>1955483.33333333</c:v>
                </c:pt>
                <c:pt idx="7100">
                  <c:v>2630853.5</c:v>
                </c:pt>
                <c:pt idx="7101">
                  <c:v>1986</c:v>
                </c:pt>
                <c:pt idx="7102">
                  <c:v>1498394.5</c:v>
                </c:pt>
                <c:pt idx="7103">
                  <c:v>1986</c:v>
                </c:pt>
                <c:pt idx="7104">
                  <c:v>2535664.57142857</c:v>
                </c:pt>
                <c:pt idx="7105">
                  <c:v>2216058.25</c:v>
                </c:pt>
                <c:pt idx="7106">
                  <c:v>2696348.875</c:v>
                </c:pt>
                <c:pt idx="7107">
                  <c:v>1986</c:v>
                </c:pt>
                <c:pt idx="7108">
                  <c:v>2518335.7999999998</c:v>
                </c:pt>
                <c:pt idx="7109">
                  <c:v>2667049.7142857099</c:v>
                </c:pt>
                <c:pt idx="7110">
                  <c:v>2591484.375</c:v>
                </c:pt>
                <c:pt idx="7111">
                  <c:v>2450754.8333333302</c:v>
                </c:pt>
                <c:pt idx="7112">
                  <c:v>1986</c:v>
                </c:pt>
                <c:pt idx="7113">
                  <c:v>1928005</c:v>
                </c:pt>
                <c:pt idx="7114">
                  <c:v>2415507.4</c:v>
                </c:pt>
                <c:pt idx="7115">
                  <c:v>2522540.3333333302</c:v>
                </c:pt>
                <c:pt idx="7116">
                  <c:v>1411324.5</c:v>
                </c:pt>
                <c:pt idx="7117">
                  <c:v>2496993.5</c:v>
                </c:pt>
                <c:pt idx="7118">
                  <c:v>2107717.5</c:v>
                </c:pt>
                <c:pt idx="7119">
                  <c:v>2305462</c:v>
                </c:pt>
                <c:pt idx="7120">
                  <c:v>1923811.66666666</c:v>
                </c:pt>
                <c:pt idx="7121">
                  <c:v>1463963.5</c:v>
                </c:pt>
                <c:pt idx="7122">
                  <c:v>2543287</c:v>
                </c:pt>
                <c:pt idx="7123">
                  <c:v>2699640.8888888801</c:v>
                </c:pt>
                <c:pt idx="7124">
                  <c:v>2145210.25</c:v>
                </c:pt>
                <c:pt idx="7125">
                  <c:v>1986</c:v>
                </c:pt>
                <c:pt idx="7126">
                  <c:v>2361742.7999999998</c:v>
                </c:pt>
                <c:pt idx="7127">
                  <c:v>1986</c:v>
                </c:pt>
                <c:pt idx="7128">
                  <c:v>2195449.5</c:v>
                </c:pt>
                <c:pt idx="7129">
                  <c:v>1374907.5</c:v>
                </c:pt>
                <c:pt idx="7130">
                  <c:v>2438549.4</c:v>
                </c:pt>
                <c:pt idx="7131">
                  <c:v>2285002</c:v>
                </c:pt>
                <c:pt idx="7132">
                  <c:v>2575297.7142857099</c:v>
                </c:pt>
                <c:pt idx="7133">
                  <c:v>2535562.5</c:v>
                </c:pt>
                <c:pt idx="7134">
                  <c:v>1483662</c:v>
                </c:pt>
                <c:pt idx="7135">
                  <c:v>1986</c:v>
                </c:pt>
                <c:pt idx="7136">
                  <c:v>2274491</c:v>
                </c:pt>
                <c:pt idx="7137">
                  <c:v>2552832.66666666</c:v>
                </c:pt>
                <c:pt idx="7138">
                  <c:v>1383350</c:v>
                </c:pt>
                <c:pt idx="7139">
                  <c:v>2224831</c:v>
                </c:pt>
                <c:pt idx="7140">
                  <c:v>1376729</c:v>
                </c:pt>
                <c:pt idx="7141">
                  <c:v>2330109.75</c:v>
                </c:pt>
                <c:pt idx="7142">
                  <c:v>2541300.66666666</c:v>
                </c:pt>
                <c:pt idx="7143">
                  <c:v>1351071</c:v>
                </c:pt>
                <c:pt idx="7144">
                  <c:v>2543025</c:v>
                </c:pt>
                <c:pt idx="7145">
                  <c:v>1441120.5</c:v>
                </c:pt>
                <c:pt idx="7146">
                  <c:v>2640895.8333333302</c:v>
                </c:pt>
                <c:pt idx="7147">
                  <c:v>1395268</c:v>
                </c:pt>
                <c:pt idx="7148">
                  <c:v>1974685</c:v>
                </c:pt>
                <c:pt idx="7149">
                  <c:v>1908362</c:v>
                </c:pt>
                <c:pt idx="7150">
                  <c:v>1890374</c:v>
                </c:pt>
                <c:pt idx="7151">
                  <c:v>2327295.5</c:v>
                </c:pt>
                <c:pt idx="7152">
                  <c:v>2348102.7999999998</c:v>
                </c:pt>
                <c:pt idx="7153">
                  <c:v>2300727.75</c:v>
                </c:pt>
                <c:pt idx="7154">
                  <c:v>1932088.33333333</c:v>
                </c:pt>
                <c:pt idx="7155">
                  <c:v>2211837</c:v>
                </c:pt>
                <c:pt idx="7156">
                  <c:v>2327792.25</c:v>
                </c:pt>
                <c:pt idx="7157">
                  <c:v>2142065.25</c:v>
                </c:pt>
                <c:pt idx="7158">
                  <c:v>2148024.75</c:v>
                </c:pt>
                <c:pt idx="7159">
                  <c:v>2587830.7142857099</c:v>
                </c:pt>
                <c:pt idx="7160">
                  <c:v>2575345</c:v>
                </c:pt>
                <c:pt idx="7161">
                  <c:v>1451880</c:v>
                </c:pt>
                <c:pt idx="7162">
                  <c:v>1986</c:v>
                </c:pt>
                <c:pt idx="7163">
                  <c:v>2247012.25</c:v>
                </c:pt>
                <c:pt idx="7164">
                  <c:v>1317137</c:v>
                </c:pt>
                <c:pt idx="7165">
                  <c:v>1979651</c:v>
                </c:pt>
                <c:pt idx="7166">
                  <c:v>2218044.5</c:v>
                </c:pt>
                <c:pt idx="7167">
                  <c:v>1904499.33333333</c:v>
                </c:pt>
                <c:pt idx="7168">
                  <c:v>1982630.33333333</c:v>
                </c:pt>
                <c:pt idx="7169">
                  <c:v>2515687.2000000002</c:v>
                </c:pt>
                <c:pt idx="7170">
                  <c:v>2201822</c:v>
                </c:pt>
                <c:pt idx="7171">
                  <c:v>2017061</c:v>
                </c:pt>
                <c:pt idx="7172">
                  <c:v>1518755</c:v>
                </c:pt>
                <c:pt idx="7173">
                  <c:v>2507421.8333333302</c:v>
                </c:pt>
                <c:pt idx="7174">
                  <c:v>2563536.8333333302</c:v>
                </c:pt>
                <c:pt idx="7175">
                  <c:v>1986</c:v>
                </c:pt>
                <c:pt idx="7176">
                  <c:v>2661469.1428571399</c:v>
                </c:pt>
                <c:pt idx="7177">
                  <c:v>1372755.5</c:v>
                </c:pt>
                <c:pt idx="7178">
                  <c:v>2532968.7999999998</c:v>
                </c:pt>
                <c:pt idx="7179">
                  <c:v>1986</c:v>
                </c:pt>
                <c:pt idx="7180">
                  <c:v>1327069</c:v>
                </c:pt>
                <c:pt idx="7181">
                  <c:v>1499056.5</c:v>
                </c:pt>
                <c:pt idx="7182">
                  <c:v>1393116.5</c:v>
                </c:pt>
                <c:pt idx="7183">
                  <c:v>1986</c:v>
                </c:pt>
                <c:pt idx="7184">
                  <c:v>2489334.7999999998</c:v>
                </c:pt>
                <c:pt idx="7185">
                  <c:v>1487304</c:v>
                </c:pt>
                <c:pt idx="7186">
                  <c:v>1986</c:v>
                </c:pt>
                <c:pt idx="7187">
                  <c:v>1986</c:v>
                </c:pt>
                <c:pt idx="7188">
                  <c:v>2011764.33333333</c:v>
                </c:pt>
                <c:pt idx="7189">
                  <c:v>1986</c:v>
                </c:pt>
                <c:pt idx="7190">
                  <c:v>1945772</c:v>
                </c:pt>
                <c:pt idx="7191">
                  <c:v>2091771.33333333</c:v>
                </c:pt>
                <c:pt idx="7192">
                  <c:v>2260006.75</c:v>
                </c:pt>
                <c:pt idx="7193">
                  <c:v>2375647.6</c:v>
                </c:pt>
                <c:pt idx="7194">
                  <c:v>2657338.66666666</c:v>
                </c:pt>
                <c:pt idx="7195">
                  <c:v>1476378.5</c:v>
                </c:pt>
                <c:pt idx="7196">
                  <c:v>1992672.66666666</c:v>
                </c:pt>
                <c:pt idx="7197">
                  <c:v>2557089.1428571399</c:v>
                </c:pt>
                <c:pt idx="7198">
                  <c:v>1986</c:v>
                </c:pt>
                <c:pt idx="7199">
                  <c:v>1422746.5</c:v>
                </c:pt>
                <c:pt idx="7200">
                  <c:v>2602870.7142857099</c:v>
                </c:pt>
                <c:pt idx="7201">
                  <c:v>1391626.5</c:v>
                </c:pt>
                <c:pt idx="7202">
                  <c:v>2681900.4285714198</c:v>
                </c:pt>
                <c:pt idx="7203">
                  <c:v>2312397.5</c:v>
                </c:pt>
                <c:pt idx="7204">
                  <c:v>2597802.16666666</c:v>
                </c:pt>
                <c:pt idx="7205">
                  <c:v>1375073.5</c:v>
                </c:pt>
                <c:pt idx="7206">
                  <c:v>1971815.66666666</c:v>
                </c:pt>
                <c:pt idx="7207">
                  <c:v>2446098</c:v>
                </c:pt>
                <c:pt idx="7208">
                  <c:v>1490780</c:v>
                </c:pt>
                <c:pt idx="7209">
                  <c:v>2488738.7999999998</c:v>
                </c:pt>
                <c:pt idx="7210">
                  <c:v>2317032.5</c:v>
                </c:pt>
                <c:pt idx="7211">
                  <c:v>1986</c:v>
                </c:pt>
                <c:pt idx="7212">
                  <c:v>2488208.7999999998</c:v>
                </c:pt>
                <c:pt idx="7213">
                  <c:v>2315459.75</c:v>
                </c:pt>
                <c:pt idx="7214">
                  <c:v>1405034.5</c:v>
                </c:pt>
                <c:pt idx="7215">
                  <c:v>2469007.2000000002</c:v>
                </c:pt>
                <c:pt idx="7216">
                  <c:v>2358233.6</c:v>
                </c:pt>
                <c:pt idx="7217">
                  <c:v>2317529</c:v>
                </c:pt>
                <c:pt idx="7218">
                  <c:v>1421753</c:v>
                </c:pt>
                <c:pt idx="7219">
                  <c:v>1951952</c:v>
                </c:pt>
                <c:pt idx="7220">
                  <c:v>1933633.33333333</c:v>
                </c:pt>
                <c:pt idx="7221">
                  <c:v>1345277.5</c:v>
                </c:pt>
                <c:pt idx="7222">
                  <c:v>1981196</c:v>
                </c:pt>
                <c:pt idx="7223">
                  <c:v>1986</c:v>
                </c:pt>
                <c:pt idx="7224">
                  <c:v>2233439</c:v>
                </c:pt>
                <c:pt idx="7225">
                  <c:v>2549135.8333333302</c:v>
                </c:pt>
                <c:pt idx="7226">
                  <c:v>1986</c:v>
                </c:pt>
                <c:pt idx="7227">
                  <c:v>2303740</c:v>
                </c:pt>
                <c:pt idx="7228">
                  <c:v>2061203</c:v>
                </c:pt>
                <c:pt idx="7229">
                  <c:v>2643402.4285714198</c:v>
                </c:pt>
                <c:pt idx="7230">
                  <c:v>2528665.16666666</c:v>
                </c:pt>
                <c:pt idx="7231">
                  <c:v>1502698.5</c:v>
                </c:pt>
                <c:pt idx="7232">
                  <c:v>2703325</c:v>
                </c:pt>
                <c:pt idx="7233">
                  <c:v>2442191.4</c:v>
                </c:pt>
                <c:pt idx="7234">
                  <c:v>2781119.66666666</c:v>
                </c:pt>
                <c:pt idx="7235">
                  <c:v>2027765.33333333</c:v>
                </c:pt>
                <c:pt idx="7236">
                  <c:v>2270021.5</c:v>
                </c:pt>
                <c:pt idx="7237">
                  <c:v>2373992.2000000002</c:v>
                </c:pt>
                <c:pt idx="7238">
                  <c:v>2657448.8571428498</c:v>
                </c:pt>
                <c:pt idx="7239">
                  <c:v>2586365</c:v>
                </c:pt>
                <c:pt idx="7240">
                  <c:v>1893574.33333333</c:v>
                </c:pt>
                <c:pt idx="7241">
                  <c:v>2719431.3333333302</c:v>
                </c:pt>
                <c:pt idx="7242">
                  <c:v>2295513.25</c:v>
                </c:pt>
                <c:pt idx="7243">
                  <c:v>1310184.5</c:v>
                </c:pt>
                <c:pt idx="7244">
                  <c:v>1986</c:v>
                </c:pt>
                <c:pt idx="7245">
                  <c:v>1986</c:v>
                </c:pt>
                <c:pt idx="7246">
                  <c:v>2499642</c:v>
                </c:pt>
                <c:pt idx="7247">
                  <c:v>2233025.25</c:v>
                </c:pt>
                <c:pt idx="7248">
                  <c:v>1986</c:v>
                </c:pt>
                <c:pt idx="7249">
                  <c:v>1986</c:v>
                </c:pt>
                <c:pt idx="7250">
                  <c:v>2333171.75</c:v>
                </c:pt>
                <c:pt idx="7251">
                  <c:v>2534017.3333333302</c:v>
                </c:pt>
                <c:pt idx="7252">
                  <c:v>2823863.66666666</c:v>
                </c:pt>
                <c:pt idx="7253">
                  <c:v>1424401.5</c:v>
                </c:pt>
                <c:pt idx="7254">
                  <c:v>1394440.5</c:v>
                </c:pt>
                <c:pt idx="7255">
                  <c:v>1827472</c:v>
                </c:pt>
                <c:pt idx="7256">
                  <c:v>1921383.66666666</c:v>
                </c:pt>
                <c:pt idx="7257">
                  <c:v>2199422.5</c:v>
                </c:pt>
                <c:pt idx="7258">
                  <c:v>2688955.16666666</c:v>
                </c:pt>
                <c:pt idx="7259">
                  <c:v>2044981</c:v>
                </c:pt>
                <c:pt idx="7260">
                  <c:v>2399798.5</c:v>
                </c:pt>
                <c:pt idx="7261">
                  <c:v>1476213</c:v>
                </c:pt>
                <c:pt idx="7262">
                  <c:v>2572420.8333333302</c:v>
                </c:pt>
                <c:pt idx="7263">
                  <c:v>1986</c:v>
                </c:pt>
                <c:pt idx="7264">
                  <c:v>1933853.66666666</c:v>
                </c:pt>
                <c:pt idx="7265">
                  <c:v>1984727</c:v>
                </c:pt>
                <c:pt idx="7266">
                  <c:v>2066058.66666666</c:v>
                </c:pt>
                <c:pt idx="7267">
                  <c:v>1986</c:v>
                </c:pt>
                <c:pt idx="7268">
                  <c:v>2278049.75</c:v>
                </c:pt>
                <c:pt idx="7269">
                  <c:v>1407683</c:v>
                </c:pt>
                <c:pt idx="7270">
                  <c:v>2641116.5</c:v>
                </c:pt>
                <c:pt idx="7271">
                  <c:v>2825587.875</c:v>
                </c:pt>
                <c:pt idx="7272">
                  <c:v>2547149.3333333302</c:v>
                </c:pt>
                <c:pt idx="7273">
                  <c:v>1510809</c:v>
                </c:pt>
                <c:pt idx="7274">
                  <c:v>1933412.33333333</c:v>
                </c:pt>
                <c:pt idx="7275">
                  <c:v>1986</c:v>
                </c:pt>
                <c:pt idx="7276">
                  <c:v>2030414</c:v>
                </c:pt>
                <c:pt idx="7277">
                  <c:v>1372921.5</c:v>
                </c:pt>
                <c:pt idx="7278">
                  <c:v>1955041.66666666</c:v>
                </c:pt>
                <c:pt idx="7279">
                  <c:v>2692597</c:v>
                </c:pt>
                <c:pt idx="7280">
                  <c:v>1986</c:v>
                </c:pt>
                <c:pt idx="7281">
                  <c:v>2245109</c:v>
                </c:pt>
                <c:pt idx="7282">
                  <c:v>2004150</c:v>
                </c:pt>
                <c:pt idx="7283">
                  <c:v>1964091</c:v>
                </c:pt>
                <c:pt idx="7284">
                  <c:v>2279291.25</c:v>
                </c:pt>
                <c:pt idx="7285">
                  <c:v>1546730</c:v>
                </c:pt>
                <c:pt idx="7286">
                  <c:v>1332366</c:v>
                </c:pt>
                <c:pt idx="7287">
                  <c:v>2483772.6</c:v>
                </c:pt>
                <c:pt idx="7288">
                  <c:v>1426057</c:v>
                </c:pt>
                <c:pt idx="7289">
                  <c:v>2635654.16666666</c:v>
                </c:pt>
                <c:pt idx="7290">
                  <c:v>2873012.875</c:v>
                </c:pt>
                <c:pt idx="7291">
                  <c:v>2185683</c:v>
                </c:pt>
                <c:pt idx="7292">
                  <c:v>2287899</c:v>
                </c:pt>
                <c:pt idx="7293">
                  <c:v>1986</c:v>
                </c:pt>
                <c:pt idx="7294">
                  <c:v>2672630.57142857</c:v>
                </c:pt>
                <c:pt idx="7295">
                  <c:v>1529680</c:v>
                </c:pt>
                <c:pt idx="7296">
                  <c:v>2251316.5</c:v>
                </c:pt>
                <c:pt idx="7297">
                  <c:v>2664732.2857142799</c:v>
                </c:pt>
                <c:pt idx="7298">
                  <c:v>2050498.66666666</c:v>
                </c:pt>
                <c:pt idx="7299">
                  <c:v>2429875.6</c:v>
                </c:pt>
                <c:pt idx="7300">
                  <c:v>1380204.5</c:v>
                </c:pt>
                <c:pt idx="7301">
                  <c:v>1409338.5</c:v>
                </c:pt>
                <c:pt idx="7302">
                  <c:v>2061202.66666666</c:v>
                </c:pt>
                <c:pt idx="7303">
                  <c:v>1505016</c:v>
                </c:pt>
                <c:pt idx="7304">
                  <c:v>2006025.33333333</c:v>
                </c:pt>
                <c:pt idx="7305">
                  <c:v>1986</c:v>
                </c:pt>
                <c:pt idx="7306">
                  <c:v>1370107.5</c:v>
                </c:pt>
                <c:pt idx="7307">
                  <c:v>2702473.57142857</c:v>
                </c:pt>
                <c:pt idx="7308">
                  <c:v>1403875.5</c:v>
                </c:pt>
                <c:pt idx="7309">
                  <c:v>1894457.66666666</c:v>
                </c:pt>
                <c:pt idx="7310">
                  <c:v>2469868</c:v>
                </c:pt>
                <c:pt idx="7311">
                  <c:v>2249744</c:v>
                </c:pt>
                <c:pt idx="7312">
                  <c:v>2862330.1428571399</c:v>
                </c:pt>
                <c:pt idx="7313">
                  <c:v>2065838</c:v>
                </c:pt>
                <c:pt idx="7314">
                  <c:v>2450865.3333333302</c:v>
                </c:pt>
                <c:pt idx="7315">
                  <c:v>2360318.75</c:v>
                </c:pt>
                <c:pt idx="7316">
                  <c:v>1368948.5</c:v>
                </c:pt>
                <c:pt idx="7317">
                  <c:v>2283429.75</c:v>
                </c:pt>
                <c:pt idx="7318">
                  <c:v>1986</c:v>
                </c:pt>
                <c:pt idx="7319">
                  <c:v>2449871.7999999998</c:v>
                </c:pt>
                <c:pt idx="7320">
                  <c:v>2424711</c:v>
                </c:pt>
                <c:pt idx="7321">
                  <c:v>1298100.5</c:v>
                </c:pt>
                <c:pt idx="7322">
                  <c:v>2249826.5</c:v>
                </c:pt>
                <c:pt idx="7323">
                  <c:v>2386506.4</c:v>
                </c:pt>
                <c:pt idx="7324">
                  <c:v>2666001.5</c:v>
                </c:pt>
                <c:pt idx="7325">
                  <c:v>1986</c:v>
                </c:pt>
                <c:pt idx="7326">
                  <c:v>1438471.5</c:v>
                </c:pt>
                <c:pt idx="7327">
                  <c:v>1986</c:v>
                </c:pt>
                <c:pt idx="7328">
                  <c:v>1408842</c:v>
                </c:pt>
                <c:pt idx="7329">
                  <c:v>1986</c:v>
                </c:pt>
                <c:pt idx="7330">
                  <c:v>1471081.5</c:v>
                </c:pt>
                <c:pt idx="7331">
                  <c:v>1364644.5</c:v>
                </c:pt>
                <c:pt idx="7332">
                  <c:v>2639516.16666666</c:v>
                </c:pt>
                <c:pt idx="7333">
                  <c:v>2303955.75</c:v>
                </c:pt>
                <c:pt idx="7334">
                  <c:v>2446892.2000000002</c:v>
                </c:pt>
                <c:pt idx="7335">
                  <c:v>2638247.2000000002</c:v>
                </c:pt>
                <c:pt idx="7336">
                  <c:v>1429533.5</c:v>
                </c:pt>
                <c:pt idx="7337">
                  <c:v>2932857.1111111101</c:v>
                </c:pt>
                <c:pt idx="7338">
                  <c:v>2383990.25</c:v>
                </c:pt>
                <c:pt idx="7339">
                  <c:v>2656361.4285714198</c:v>
                </c:pt>
                <c:pt idx="7340">
                  <c:v>2360236.25</c:v>
                </c:pt>
                <c:pt idx="7341">
                  <c:v>2298244.5</c:v>
                </c:pt>
                <c:pt idx="7342">
                  <c:v>1399075.5</c:v>
                </c:pt>
                <c:pt idx="7343">
                  <c:v>2020813.33333333</c:v>
                </c:pt>
                <c:pt idx="7344">
                  <c:v>2634652.8571428498</c:v>
                </c:pt>
                <c:pt idx="7345">
                  <c:v>1986</c:v>
                </c:pt>
                <c:pt idx="7346">
                  <c:v>2342110.5</c:v>
                </c:pt>
                <c:pt idx="7347">
                  <c:v>2289719.75</c:v>
                </c:pt>
                <c:pt idx="7348">
                  <c:v>2844375.875</c:v>
                </c:pt>
                <c:pt idx="7349">
                  <c:v>2757051.7142857099</c:v>
                </c:pt>
                <c:pt idx="7350">
                  <c:v>2312397.5</c:v>
                </c:pt>
                <c:pt idx="7351">
                  <c:v>2345256</c:v>
                </c:pt>
                <c:pt idx="7352">
                  <c:v>1986</c:v>
                </c:pt>
                <c:pt idx="7353">
                  <c:v>1387984.5</c:v>
                </c:pt>
                <c:pt idx="7354">
                  <c:v>2226404</c:v>
                </c:pt>
                <c:pt idx="7355">
                  <c:v>2030634.66666666</c:v>
                </c:pt>
                <c:pt idx="7356">
                  <c:v>1876138.33333333</c:v>
                </c:pt>
                <c:pt idx="7357">
                  <c:v>2080405</c:v>
                </c:pt>
                <c:pt idx="7358">
                  <c:v>2702804.5</c:v>
                </c:pt>
                <c:pt idx="7359">
                  <c:v>2762632.8571428498</c:v>
                </c:pt>
                <c:pt idx="7360">
                  <c:v>1530342.5</c:v>
                </c:pt>
                <c:pt idx="7361">
                  <c:v>2850716.4444444398</c:v>
                </c:pt>
                <c:pt idx="7362">
                  <c:v>1384674</c:v>
                </c:pt>
                <c:pt idx="7363">
                  <c:v>1377722</c:v>
                </c:pt>
                <c:pt idx="7364">
                  <c:v>1544081.5</c:v>
                </c:pt>
                <c:pt idx="7365">
                  <c:v>2005805</c:v>
                </c:pt>
                <c:pt idx="7366">
                  <c:v>2385562.5</c:v>
                </c:pt>
                <c:pt idx="7367">
                  <c:v>2308838.75</c:v>
                </c:pt>
                <c:pt idx="7368">
                  <c:v>2757335.7142857099</c:v>
                </c:pt>
                <c:pt idx="7369">
                  <c:v>2713635.2857142799</c:v>
                </c:pt>
                <c:pt idx="7370">
                  <c:v>2326136.75</c:v>
                </c:pt>
                <c:pt idx="7371">
                  <c:v>1347264</c:v>
                </c:pt>
                <c:pt idx="7372">
                  <c:v>1929991.33333333</c:v>
                </c:pt>
                <c:pt idx="7373">
                  <c:v>1389640</c:v>
                </c:pt>
                <c:pt idx="7374">
                  <c:v>2747208.5</c:v>
                </c:pt>
                <c:pt idx="7375">
                  <c:v>2690290.4</c:v>
                </c:pt>
                <c:pt idx="7376">
                  <c:v>2305197</c:v>
                </c:pt>
                <c:pt idx="7377">
                  <c:v>2818346</c:v>
                </c:pt>
                <c:pt idx="7378">
                  <c:v>1986</c:v>
                </c:pt>
                <c:pt idx="7379">
                  <c:v>2554223</c:v>
                </c:pt>
                <c:pt idx="7380">
                  <c:v>1554344.5</c:v>
                </c:pt>
                <c:pt idx="7381">
                  <c:v>2828153.75</c:v>
                </c:pt>
                <c:pt idx="7382">
                  <c:v>1986</c:v>
                </c:pt>
                <c:pt idx="7383">
                  <c:v>2312066.75</c:v>
                </c:pt>
                <c:pt idx="7384">
                  <c:v>2665559.66666666</c:v>
                </c:pt>
                <c:pt idx="7385">
                  <c:v>1579339.5</c:v>
                </c:pt>
                <c:pt idx="7386">
                  <c:v>1536798</c:v>
                </c:pt>
                <c:pt idx="7387">
                  <c:v>1986</c:v>
                </c:pt>
                <c:pt idx="7388">
                  <c:v>2469206.2000000002</c:v>
                </c:pt>
                <c:pt idx="7389">
                  <c:v>2345338.25</c:v>
                </c:pt>
                <c:pt idx="7390">
                  <c:v>2118366.66666666</c:v>
                </c:pt>
                <c:pt idx="7391">
                  <c:v>2406833.75</c:v>
                </c:pt>
                <c:pt idx="7392">
                  <c:v>2242791.25</c:v>
                </c:pt>
                <c:pt idx="7393">
                  <c:v>2775583.16666666</c:v>
                </c:pt>
                <c:pt idx="7394">
                  <c:v>2026441</c:v>
                </c:pt>
                <c:pt idx="7395">
                  <c:v>1986</c:v>
                </c:pt>
                <c:pt idx="7396">
                  <c:v>2432242.5</c:v>
                </c:pt>
                <c:pt idx="7397">
                  <c:v>2592163.2000000002</c:v>
                </c:pt>
                <c:pt idx="7398">
                  <c:v>1986</c:v>
                </c:pt>
                <c:pt idx="7399">
                  <c:v>2476621.7999999998</c:v>
                </c:pt>
                <c:pt idx="7400">
                  <c:v>1992341.66666666</c:v>
                </c:pt>
                <c:pt idx="7401">
                  <c:v>2311321.75</c:v>
                </c:pt>
                <c:pt idx="7402">
                  <c:v>1986</c:v>
                </c:pt>
                <c:pt idx="7403">
                  <c:v>1916527.66666666</c:v>
                </c:pt>
                <c:pt idx="7404">
                  <c:v>1519086</c:v>
                </c:pt>
                <c:pt idx="7405">
                  <c:v>1415628.5</c:v>
                </c:pt>
                <c:pt idx="7406">
                  <c:v>2427558.2000000002</c:v>
                </c:pt>
                <c:pt idx="7407">
                  <c:v>1419270</c:v>
                </c:pt>
                <c:pt idx="7408">
                  <c:v>2392846</c:v>
                </c:pt>
                <c:pt idx="7409">
                  <c:v>1497567</c:v>
                </c:pt>
                <c:pt idx="7410">
                  <c:v>2542436.7999999998</c:v>
                </c:pt>
                <c:pt idx="7411">
                  <c:v>1449728.5</c:v>
                </c:pt>
                <c:pt idx="7412">
                  <c:v>2674719.5</c:v>
                </c:pt>
                <c:pt idx="7413">
                  <c:v>2545615.7999999998</c:v>
                </c:pt>
                <c:pt idx="7414">
                  <c:v>2652317.66666666</c:v>
                </c:pt>
                <c:pt idx="7415">
                  <c:v>1956035</c:v>
                </c:pt>
                <c:pt idx="7416">
                  <c:v>2738843.1428571399</c:v>
                </c:pt>
                <c:pt idx="7417">
                  <c:v>1986</c:v>
                </c:pt>
                <c:pt idx="7418">
                  <c:v>2730944.875</c:v>
                </c:pt>
                <c:pt idx="7419">
                  <c:v>2749721.2857142799</c:v>
                </c:pt>
                <c:pt idx="7420">
                  <c:v>2766575.875</c:v>
                </c:pt>
                <c:pt idx="7421">
                  <c:v>2011102</c:v>
                </c:pt>
                <c:pt idx="7422">
                  <c:v>2327709.5</c:v>
                </c:pt>
                <c:pt idx="7423">
                  <c:v>2804845.8888888801</c:v>
                </c:pt>
                <c:pt idx="7424">
                  <c:v>1495249.5</c:v>
                </c:pt>
                <c:pt idx="7425">
                  <c:v>1561296.5</c:v>
                </c:pt>
                <c:pt idx="7426">
                  <c:v>2026331</c:v>
                </c:pt>
                <c:pt idx="7427">
                  <c:v>2782342.875</c:v>
                </c:pt>
                <c:pt idx="7428">
                  <c:v>2077756</c:v>
                </c:pt>
                <c:pt idx="7429">
                  <c:v>1410331.5</c:v>
                </c:pt>
                <c:pt idx="7430">
                  <c:v>2501385.2000000002</c:v>
                </c:pt>
                <c:pt idx="7431">
                  <c:v>2508801</c:v>
                </c:pt>
                <c:pt idx="7432">
                  <c:v>1402386</c:v>
                </c:pt>
                <c:pt idx="7433">
                  <c:v>2360650.25</c:v>
                </c:pt>
                <c:pt idx="7434">
                  <c:v>1915314.33333333</c:v>
                </c:pt>
                <c:pt idx="7435">
                  <c:v>2310659.5</c:v>
                </c:pt>
                <c:pt idx="7436">
                  <c:v>1434996</c:v>
                </c:pt>
                <c:pt idx="7437">
                  <c:v>1934074.33333333</c:v>
                </c:pt>
                <c:pt idx="7438">
                  <c:v>2327130</c:v>
                </c:pt>
                <c:pt idx="7439">
                  <c:v>2022358</c:v>
                </c:pt>
                <c:pt idx="7440">
                  <c:v>2289471.5</c:v>
                </c:pt>
                <c:pt idx="7441">
                  <c:v>2439443.5</c:v>
                </c:pt>
                <c:pt idx="7442">
                  <c:v>2255372</c:v>
                </c:pt>
                <c:pt idx="7443">
                  <c:v>1991458.66666666</c:v>
                </c:pt>
                <c:pt idx="7444">
                  <c:v>2126201.66666666</c:v>
                </c:pt>
                <c:pt idx="7445">
                  <c:v>2451394.6</c:v>
                </c:pt>
                <c:pt idx="7446">
                  <c:v>1433009.5</c:v>
                </c:pt>
                <c:pt idx="7447">
                  <c:v>1986</c:v>
                </c:pt>
                <c:pt idx="7448">
                  <c:v>1986</c:v>
                </c:pt>
                <c:pt idx="7449">
                  <c:v>2669918.8333333302</c:v>
                </c:pt>
                <c:pt idx="7450">
                  <c:v>1995762.66666666</c:v>
                </c:pt>
                <c:pt idx="7451">
                  <c:v>1439796.5</c:v>
                </c:pt>
                <c:pt idx="7452">
                  <c:v>2677974.8333333302</c:v>
                </c:pt>
                <c:pt idx="7453">
                  <c:v>2461459</c:v>
                </c:pt>
                <c:pt idx="7454">
                  <c:v>1537460</c:v>
                </c:pt>
                <c:pt idx="7455">
                  <c:v>2656455.5</c:v>
                </c:pt>
                <c:pt idx="7456">
                  <c:v>1996204</c:v>
                </c:pt>
                <c:pt idx="7457">
                  <c:v>1450059</c:v>
                </c:pt>
                <c:pt idx="7458">
                  <c:v>2294603</c:v>
                </c:pt>
                <c:pt idx="7459">
                  <c:v>2005584.33333333</c:v>
                </c:pt>
                <c:pt idx="7460">
                  <c:v>2131498.66666666</c:v>
                </c:pt>
                <c:pt idx="7461">
                  <c:v>2005915.66666666</c:v>
                </c:pt>
                <c:pt idx="7462">
                  <c:v>2798040.66666666</c:v>
                </c:pt>
                <c:pt idx="7463">
                  <c:v>1511306</c:v>
                </c:pt>
                <c:pt idx="7464">
                  <c:v>2004149.66666666</c:v>
                </c:pt>
                <c:pt idx="7465">
                  <c:v>2768975.875</c:v>
                </c:pt>
                <c:pt idx="7466">
                  <c:v>2470811.75</c:v>
                </c:pt>
                <c:pt idx="7467">
                  <c:v>1986</c:v>
                </c:pt>
                <c:pt idx="7468">
                  <c:v>2276808.25</c:v>
                </c:pt>
                <c:pt idx="7469">
                  <c:v>2424048.75</c:v>
                </c:pt>
                <c:pt idx="7470">
                  <c:v>2624287.3333333302</c:v>
                </c:pt>
                <c:pt idx="7471">
                  <c:v>2546079</c:v>
                </c:pt>
                <c:pt idx="7472">
                  <c:v>2341614</c:v>
                </c:pt>
                <c:pt idx="7473">
                  <c:v>2528135.4</c:v>
                </c:pt>
                <c:pt idx="7474">
                  <c:v>2159087.3333333302</c:v>
                </c:pt>
                <c:pt idx="7475">
                  <c:v>2565678.4</c:v>
                </c:pt>
                <c:pt idx="7476">
                  <c:v>2168136.66666666</c:v>
                </c:pt>
                <c:pt idx="7477">
                  <c:v>1433837</c:v>
                </c:pt>
                <c:pt idx="7478">
                  <c:v>2064845</c:v>
                </c:pt>
                <c:pt idx="7479">
                  <c:v>2718175.2857142799</c:v>
                </c:pt>
                <c:pt idx="7480">
                  <c:v>1548882</c:v>
                </c:pt>
                <c:pt idx="7481">
                  <c:v>2728249</c:v>
                </c:pt>
                <c:pt idx="7482">
                  <c:v>2090888.66666666</c:v>
                </c:pt>
                <c:pt idx="7483">
                  <c:v>1986</c:v>
                </c:pt>
                <c:pt idx="7484">
                  <c:v>2522154</c:v>
                </c:pt>
                <c:pt idx="7485">
                  <c:v>1992010.33333333</c:v>
                </c:pt>
                <c:pt idx="7486">
                  <c:v>2648179</c:v>
                </c:pt>
                <c:pt idx="7487">
                  <c:v>1475220</c:v>
                </c:pt>
                <c:pt idx="7488">
                  <c:v>1481510.5</c:v>
                </c:pt>
                <c:pt idx="7489">
                  <c:v>2284754</c:v>
                </c:pt>
                <c:pt idx="7490">
                  <c:v>1516934</c:v>
                </c:pt>
                <c:pt idx="7491">
                  <c:v>1986</c:v>
                </c:pt>
                <c:pt idx="7492">
                  <c:v>2380182.75</c:v>
                </c:pt>
                <c:pt idx="7493">
                  <c:v>1469426</c:v>
                </c:pt>
                <c:pt idx="7494">
                  <c:v>2615404</c:v>
                </c:pt>
                <c:pt idx="7495">
                  <c:v>2494499.4</c:v>
                </c:pt>
                <c:pt idx="7496">
                  <c:v>2831960.75</c:v>
                </c:pt>
                <c:pt idx="7497">
                  <c:v>2412196.7999999998</c:v>
                </c:pt>
                <c:pt idx="7498">
                  <c:v>2503305.4</c:v>
                </c:pt>
                <c:pt idx="7499">
                  <c:v>2269938.5</c:v>
                </c:pt>
                <c:pt idx="7500">
                  <c:v>1986</c:v>
                </c:pt>
                <c:pt idx="7501">
                  <c:v>1988589.66666666</c:v>
                </c:pt>
                <c:pt idx="7502">
                  <c:v>2581436.6</c:v>
                </c:pt>
                <c:pt idx="7503">
                  <c:v>1547226</c:v>
                </c:pt>
                <c:pt idx="7504">
                  <c:v>2031517.66666666</c:v>
                </c:pt>
                <c:pt idx="7505">
                  <c:v>2367768</c:v>
                </c:pt>
                <c:pt idx="7506">
                  <c:v>2269442.25</c:v>
                </c:pt>
                <c:pt idx="7507">
                  <c:v>1941468</c:v>
                </c:pt>
                <c:pt idx="7508">
                  <c:v>1986</c:v>
                </c:pt>
                <c:pt idx="7509">
                  <c:v>2090447</c:v>
                </c:pt>
                <c:pt idx="7510">
                  <c:v>2002384</c:v>
                </c:pt>
                <c:pt idx="7511">
                  <c:v>2119911.3333333302</c:v>
                </c:pt>
                <c:pt idx="7512">
                  <c:v>1541267</c:v>
                </c:pt>
                <c:pt idx="7513">
                  <c:v>1563448.5</c:v>
                </c:pt>
                <c:pt idx="7514">
                  <c:v>2235425</c:v>
                </c:pt>
                <c:pt idx="7515">
                  <c:v>1434002.5</c:v>
                </c:pt>
                <c:pt idx="7516">
                  <c:v>2271676.75</c:v>
                </c:pt>
                <c:pt idx="7517">
                  <c:v>2600395.5</c:v>
                </c:pt>
                <c:pt idx="7518">
                  <c:v>2473840.7999999998</c:v>
                </c:pt>
                <c:pt idx="7519">
                  <c:v>2596996.7999999998</c:v>
                </c:pt>
                <c:pt idx="7520">
                  <c:v>1986</c:v>
                </c:pt>
                <c:pt idx="7521">
                  <c:v>2449706.75</c:v>
                </c:pt>
                <c:pt idx="7522">
                  <c:v>2751581.66666666</c:v>
                </c:pt>
                <c:pt idx="7523">
                  <c:v>2849844</c:v>
                </c:pt>
                <c:pt idx="7524">
                  <c:v>1986</c:v>
                </c:pt>
                <c:pt idx="7525">
                  <c:v>2097068</c:v>
                </c:pt>
                <c:pt idx="7526">
                  <c:v>2450534</c:v>
                </c:pt>
                <c:pt idx="7527">
                  <c:v>2764004.2857142799</c:v>
                </c:pt>
                <c:pt idx="7528">
                  <c:v>1986</c:v>
                </c:pt>
                <c:pt idx="7529">
                  <c:v>2901348.2857142799</c:v>
                </c:pt>
                <c:pt idx="7530">
                  <c:v>1511306</c:v>
                </c:pt>
                <c:pt idx="7531">
                  <c:v>1418939</c:v>
                </c:pt>
                <c:pt idx="7532">
                  <c:v>1986</c:v>
                </c:pt>
                <c:pt idx="7533">
                  <c:v>1986</c:v>
                </c:pt>
                <c:pt idx="7534">
                  <c:v>1478530.5</c:v>
                </c:pt>
                <c:pt idx="7535">
                  <c:v>2177185.66666666</c:v>
                </c:pt>
                <c:pt idx="7536">
                  <c:v>2017612.66666666</c:v>
                </c:pt>
                <c:pt idx="7537">
                  <c:v>2346994</c:v>
                </c:pt>
                <c:pt idx="7538">
                  <c:v>1508823</c:v>
                </c:pt>
                <c:pt idx="7539">
                  <c:v>2569319.7999999998</c:v>
                </c:pt>
                <c:pt idx="7540">
                  <c:v>2298327.25</c:v>
                </c:pt>
                <c:pt idx="7541">
                  <c:v>2287485</c:v>
                </c:pt>
                <c:pt idx="7542">
                  <c:v>2619111.6</c:v>
                </c:pt>
                <c:pt idx="7543">
                  <c:v>1580663.5</c:v>
                </c:pt>
                <c:pt idx="7544">
                  <c:v>1986</c:v>
                </c:pt>
                <c:pt idx="7545">
                  <c:v>2474436.7999999998</c:v>
                </c:pt>
                <c:pt idx="7546">
                  <c:v>1390964.5</c:v>
                </c:pt>
                <c:pt idx="7547">
                  <c:v>2621363</c:v>
                </c:pt>
                <c:pt idx="7548">
                  <c:v>2308342</c:v>
                </c:pt>
                <c:pt idx="7549">
                  <c:v>1986</c:v>
                </c:pt>
                <c:pt idx="7550">
                  <c:v>2403854.25</c:v>
                </c:pt>
                <c:pt idx="7551">
                  <c:v>2764335.1428571399</c:v>
                </c:pt>
                <c:pt idx="7552">
                  <c:v>2566682.16666666</c:v>
                </c:pt>
                <c:pt idx="7553">
                  <c:v>2301555.25</c:v>
                </c:pt>
                <c:pt idx="7554">
                  <c:v>2796306.4285714198</c:v>
                </c:pt>
                <c:pt idx="7555">
                  <c:v>2437457</c:v>
                </c:pt>
                <c:pt idx="7556">
                  <c:v>1986</c:v>
                </c:pt>
                <c:pt idx="7557">
                  <c:v>1524879.5</c:v>
                </c:pt>
                <c:pt idx="7558">
                  <c:v>2853296.7142857099</c:v>
                </c:pt>
                <c:pt idx="7559">
                  <c:v>2680071.5</c:v>
                </c:pt>
                <c:pt idx="7560">
                  <c:v>2524162.7999999998</c:v>
                </c:pt>
                <c:pt idx="7561">
                  <c:v>2454705.4</c:v>
                </c:pt>
                <c:pt idx="7562">
                  <c:v>2662304.3333333302</c:v>
                </c:pt>
                <c:pt idx="7563">
                  <c:v>2078087</c:v>
                </c:pt>
                <c:pt idx="7564">
                  <c:v>2531048.6</c:v>
                </c:pt>
                <c:pt idx="7565">
                  <c:v>2537736.2000000002</c:v>
                </c:pt>
                <c:pt idx="7566">
                  <c:v>2413720</c:v>
                </c:pt>
                <c:pt idx="7567">
                  <c:v>2041008</c:v>
                </c:pt>
                <c:pt idx="7568">
                  <c:v>2462866</c:v>
                </c:pt>
                <c:pt idx="7569">
                  <c:v>2598056</c:v>
                </c:pt>
                <c:pt idx="7570">
                  <c:v>2700928.3333333302</c:v>
                </c:pt>
                <c:pt idx="7571">
                  <c:v>1986</c:v>
                </c:pt>
                <c:pt idx="7572">
                  <c:v>1986</c:v>
                </c:pt>
                <c:pt idx="7573">
                  <c:v>2124877.3333333302</c:v>
                </c:pt>
                <c:pt idx="7574">
                  <c:v>1386494.5</c:v>
                </c:pt>
                <c:pt idx="7575">
                  <c:v>2073121.33333333</c:v>
                </c:pt>
                <c:pt idx="7576">
                  <c:v>2480793.2000000002</c:v>
                </c:pt>
                <c:pt idx="7577">
                  <c:v>1986</c:v>
                </c:pt>
                <c:pt idx="7578">
                  <c:v>1533653</c:v>
                </c:pt>
                <c:pt idx="7579">
                  <c:v>1546233</c:v>
                </c:pt>
                <c:pt idx="7580">
                  <c:v>2517519.16666666</c:v>
                </c:pt>
                <c:pt idx="7581">
                  <c:v>1986</c:v>
                </c:pt>
                <c:pt idx="7582">
                  <c:v>2486023.7999999998</c:v>
                </c:pt>
                <c:pt idx="7583">
                  <c:v>1986</c:v>
                </c:pt>
                <c:pt idx="7584">
                  <c:v>2106889.66666666</c:v>
                </c:pt>
                <c:pt idx="7585">
                  <c:v>2044098</c:v>
                </c:pt>
                <c:pt idx="7586">
                  <c:v>2955690.2857142799</c:v>
                </c:pt>
                <c:pt idx="7587">
                  <c:v>1986</c:v>
                </c:pt>
                <c:pt idx="7588">
                  <c:v>2924120.875</c:v>
                </c:pt>
                <c:pt idx="7589">
                  <c:v>2908584.57142857</c:v>
                </c:pt>
                <c:pt idx="7590">
                  <c:v>1584471</c:v>
                </c:pt>
                <c:pt idx="7591">
                  <c:v>2691769.5</c:v>
                </c:pt>
                <c:pt idx="7592">
                  <c:v>2749674</c:v>
                </c:pt>
                <c:pt idx="7593">
                  <c:v>2042663.66666666</c:v>
                </c:pt>
                <c:pt idx="7594">
                  <c:v>2813947.2857142799</c:v>
                </c:pt>
                <c:pt idx="7595">
                  <c:v>2459141.2000000002</c:v>
                </c:pt>
                <c:pt idx="7596">
                  <c:v>2742697.8333333302</c:v>
                </c:pt>
                <c:pt idx="7597">
                  <c:v>1531501</c:v>
                </c:pt>
                <c:pt idx="7598">
                  <c:v>2385562.75</c:v>
                </c:pt>
                <c:pt idx="7599">
                  <c:v>2258351.5</c:v>
                </c:pt>
                <c:pt idx="7600">
                  <c:v>2000177.33333333</c:v>
                </c:pt>
                <c:pt idx="7601">
                  <c:v>1486642</c:v>
                </c:pt>
                <c:pt idx="7602">
                  <c:v>1441120.5</c:v>
                </c:pt>
                <c:pt idx="7603">
                  <c:v>2661620.2000000002</c:v>
                </c:pt>
                <c:pt idx="7604">
                  <c:v>2672898.66666666</c:v>
                </c:pt>
                <c:pt idx="7605">
                  <c:v>2661951</c:v>
                </c:pt>
                <c:pt idx="7606">
                  <c:v>2773652.4285714198</c:v>
                </c:pt>
                <c:pt idx="7607">
                  <c:v>2137016.75</c:v>
                </c:pt>
                <c:pt idx="7608">
                  <c:v>2046746.33333333</c:v>
                </c:pt>
                <c:pt idx="7609">
                  <c:v>2831050.625</c:v>
                </c:pt>
                <c:pt idx="7610">
                  <c:v>2117373.3333333302</c:v>
                </c:pt>
                <c:pt idx="7611">
                  <c:v>2370085.75</c:v>
                </c:pt>
                <c:pt idx="7612">
                  <c:v>2382666</c:v>
                </c:pt>
                <c:pt idx="7613">
                  <c:v>2061644.33333333</c:v>
                </c:pt>
                <c:pt idx="7614">
                  <c:v>2083604.66666666</c:v>
                </c:pt>
                <c:pt idx="7615">
                  <c:v>1982961.33333333</c:v>
                </c:pt>
                <c:pt idx="7616">
                  <c:v>1986</c:v>
                </c:pt>
                <c:pt idx="7617">
                  <c:v>2328040.25</c:v>
                </c:pt>
                <c:pt idx="7618">
                  <c:v>1393447</c:v>
                </c:pt>
                <c:pt idx="7619">
                  <c:v>2505888.2000000002</c:v>
                </c:pt>
                <c:pt idx="7620">
                  <c:v>2769569.16666666</c:v>
                </c:pt>
                <c:pt idx="7621">
                  <c:v>1986</c:v>
                </c:pt>
                <c:pt idx="7622">
                  <c:v>2352870.25</c:v>
                </c:pt>
                <c:pt idx="7623">
                  <c:v>2276560</c:v>
                </c:pt>
                <c:pt idx="7624">
                  <c:v>2001280.33333333</c:v>
                </c:pt>
                <c:pt idx="7625">
                  <c:v>1518589</c:v>
                </c:pt>
                <c:pt idx="7626">
                  <c:v>2309418</c:v>
                </c:pt>
                <c:pt idx="7627">
                  <c:v>2802620.25</c:v>
                </c:pt>
                <c:pt idx="7628">
                  <c:v>2576801.6</c:v>
                </c:pt>
                <c:pt idx="7629">
                  <c:v>2505821.75</c:v>
                </c:pt>
                <c:pt idx="7630">
                  <c:v>2056568.33333333</c:v>
                </c:pt>
                <c:pt idx="7631">
                  <c:v>2390942.25</c:v>
                </c:pt>
                <c:pt idx="7632">
                  <c:v>2712350.5</c:v>
                </c:pt>
                <c:pt idx="7633">
                  <c:v>1986</c:v>
                </c:pt>
                <c:pt idx="7634">
                  <c:v>2074004.33333333</c:v>
                </c:pt>
                <c:pt idx="7635">
                  <c:v>2802597</c:v>
                </c:pt>
                <c:pt idx="7636">
                  <c:v>2515489</c:v>
                </c:pt>
                <c:pt idx="7637">
                  <c:v>1543253.5</c:v>
                </c:pt>
                <c:pt idx="7638">
                  <c:v>2709481</c:v>
                </c:pt>
                <c:pt idx="7639">
                  <c:v>2379934.75</c:v>
                </c:pt>
                <c:pt idx="7640">
                  <c:v>2660152.3333333302</c:v>
                </c:pt>
                <c:pt idx="7641">
                  <c:v>2305776</c:v>
                </c:pt>
                <c:pt idx="7642">
                  <c:v>2282519</c:v>
                </c:pt>
                <c:pt idx="7643">
                  <c:v>1566593.5</c:v>
                </c:pt>
                <c:pt idx="7644">
                  <c:v>1572387</c:v>
                </c:pt>
                <c:pt idx="7645">
                  <c:v>2825257</c:v>
                </c:pt>
                <c:pt idx="7646">
                  <c:v>2411716.75</c:v>
                </c:pt>
                <c:pt idx="7647">
                  <c:v>2047850.33333333</c:v>
                </c:pt>
                <c:pt idx="7648">
                  <c:v>2083826</c:v>
                </c:pt>
                <c:pt idx="7649">
                  <c:v>1507168</c:v>
                </c:pt>
                <c:pt idx="7650">
                  <c:v>2348649</c:v>
                </c:pt>
                <c:pt idx="7651">
                  <c:v>1587616</c:v>
                </c:pt>
                <c:pt idx="7652">
                  <c:v>2168357</c:v>
                </c:pt>
                <c:pt idx="7653">
                  <c:v>1488628</c:v>
                </c:pt>
                <c:pt idx="7654">
                  <c:v>1986</c:v>
                </c:pt>
                <c:pt idx="7655">
                  <c:v>1986</c:v>
                </c:pt>
                <c:pt idx="7656">
                  <c:v>2154342</c:v>
                </c:pt>
                <c:pt idx="7657">
                  <c:v>2096406</c:v>
                </c:pt>
                <c:pt idx="7658">
                  <c:v>2780037</c:v>
                </c:pt>
                <c:pt idx="7659">
                  <c:v>2633722.66666666</c:v>
                </c:pt>
                <c:pt idx="7660">
                  <c:v>2373065.25</c:v>
                </c:pt>
                <c:pt idx="7661">
                  <c:v>1999625</c:v>
                </c:pt>
                <c:pt idx="7662">
                  <c:v>2072017.66666666</c:v>
                </c:pt>
                <c:pt idx="7663">
                  <c:v>2522540.5</c:v>
                </c:pt>
                <c:pt idx="7664">
                  <c:v>1986</c:v>
                </c:pt>
                <c:pt idx="7665">
                  <c:v>1979540.66666666</c:v>
                </c:pt>
                <c:pt idx="7666">
                  <c:v>1455521.5</c:v>
                </c:pt>
                <c:pt idx="7667">
                  <c:v>1986</c:v>
                </c:pt>
                <c:pt idx="7668">
                  <c:v>2384486.75</c:v>
                </c:pt>
                <c:pt idx="7669">
                  <c:v>2121236</c:v>
                </c:pt>
                <c:pt idx="7670">
                  <c:v>2738228.66666666</c:v>
                </c:pt>
                <c:pt idx="7671">
                  <c:v>2072900.66666666</c:v>
                </c:pt>
                <c:pt idx="7672">
                  <c:v>2362719.25</c:v>
                </c:pt>
                <c:pt idx="7673">
                  <c:v>1986</c:v>
                </c:pt>
                <c:pt idx="7674">
                  <c:v>2657173</c:v>
                </c:pt>
                <c:pt idx="7675">
                  <c:v>2352539</c:v>
                </c:pt>
                <c:pt idx="7676">
                  <c:v>2483640.4</c:v>
                </c:pt>
                <c:pt idx="7677">
                  <c:v>1560800</c:v>
                </c:pt>
                <c:pt idx="7678">
                  <c:v>1466612.5</c:v>
                </c:pt>
                <c:pt idx="7679">
                  <c:v>2697375.4</c:v>
                </c:pt>
                <c:pt idx="7680">
                  <c:v>2068486.66666666</c:v>
                </c:pt>
                <c:pt idx="7681">
                  <c:v>2094530</c:v>
                </c:pt>
                <c:pt idx="7682">
                  <c:v>1453370</c:v>
                </c:pt>
                <c:pt idx="7683">
                  <c:v>1986</c:v>
                </c:pt>
                <c:pt idx="7684">
                  <c:v>1499222</c:v>
                </c:pt>
                <c:pt idx="7685">
                  <c:v>2372651.5</c:v>
                </c:pt>
                <c:pt idx="7686">
                  <c:v>2690555.3333333302</c:v>
                </c:pt>
                <c:pt idx="7687">
                  <c:v>2036041.66666666</c:v>
                </c:pt>
                <c:pt idx="7688">
                  <c:v>2543496.7999999998</c:v>
                </c:pt>
                <c:pt idx="7689">
                  <c:v>1450887</c:v>
                </c:pt>
                <c:pt idx="7690">
                  <c:v>2605538</c:v>
                </c:pt>
                <c:pt idx="7691">
                  <c:v>1572718.5</c:v>
                </c:pt>
                <c:pt idx="7692">
                  <c:v>2390363.25</c:v>
                </c:pt>
                <c:pt idx="7693">
                  <c:v>1986</c:v>
                </c:pt>
                <c:pt idx="7694">
                  <c:v>1477537.5</c:v>
                </c:pt>
                <c:pt idx="7695">
                  <c:v>2864789.4285714198</c:v>
                </c:pt>
                <c:pt idx="7696">
                  <c:v>2084708.66666666</c:v>
                </c:pt>
                <c:pt idx="7697">
                  <c:v>2712272.8</c:v>
                </c:pt>
                <c:pt idx="7698">
                  <c:v>2643922.8571428498</c:v>
                </c:pt>
                <c:pt idx="7699">
                  <c:v>1520079</c:v>
                </c:pt>
                <c:pt idx="7700">
                  <c:v>2062085.66666666</c:v>
                </c:pt>
                <c:pt idx="7701">
                  <c:v>1454528.5</c:v>
                </c:pt>
                <c:pt idx="7702">
                  <c:v>2082060</c:v>
                </c:pt>
                <c:pt idx="7703">
                  <c:v>2837831.2857142799</c:v>
                </c:pt>
                <c:pt idx="7704">
                  <c:v>2162287.66666666</c:v>
                </c:pt>
                <c:pt idx="7705">
                  <c:v>2839534</c:v>
                </c:pt>
                <c:pt idx="7706">
                  <c:v>2702142.3333333302</c:v>
                </c:pt>
                <c:pt idx="7707">
                  <c:v>2357008.5</c:v>
                </c:pt>
                <c:pt idx="7708">
                  <c:v>2827698.5</c:v>
                </c:pt>
                <c:pt idx="7709">
                  <c:v>1539777.5</c:v>
                </c:pt>
                <c:pt idx="7710">
                  <c:v>1462474</c:v>
                </c:pt>
                <c:pt idx="7711">
                  <c:v>2036593.66666666</c:v>
                </c:pt>
                <c:pt idx="7712">
                  <c:v>2552038.2000000002</c:v>
                </c:pt>
                <c:pt idx="7713">
                  <c:v>1986</c:v>
                </c:pt>
                <c:pt idx="7714">
                  <c:v>2298741.5</c:v>
                </c:pt>
                <c:pt idx="7715">
                  <c:v>2755278.125</c:v>
                </c:pt>
                <c:pt idx="7716">
                  <c:v>2446230.2000000002</c:v>
                </c:pt>
                <c:pt idx="7717">
                  <c:v>1499056.5</c:v>
                </c:pt>
                <c:pt idx="7718">
                  <c:v>2186565.66666666</c:v>
                </c:pt>
                <c:pt idx="7719">
                  <c:v>2630080.8333333302</c:v>
                </c:pt>
                <c:pt idx="7720">
                  <c:v>2409316.75</c:v>
                </c:pt>
                <c:pt idx="7721">
                  <c:v>2595374.5</c:v>
                </c:pt>
                <c:pt idx="7722">
                  <c:v>1434995.5</c:v>
                </c:pt>
                <c:pt idx="7723">
                  <c:v>2102144.66666666</c:v>
                </c:pt>
                <c:pt idx="7724">
                  <c:v>1516934.5</c:v>
                </c:pt>
                <c:pt idx="7725">
                  <c:v>2569651</c:v>
                </c:pt>
                <c:pt idx="7726">
                  <c:v>1570897.5</c:v>
                </c:pt>
                <c:pt idx="7727">
                  <c:v>2039021.66666666</c:v>
                </c:pt>
                <c:pt idx="7728">
                  <c:v>1446252</c:v>
                </c:pt>
                <c:pt idx="7729">
                  <c:v>1428209</c:v>
                </c:pt>
                <c:pt idx="7730">
                  <c:v>2131057.66666666</c:v>
                </c:pt>
                <c:pt idx="7731">
                  <c:v>1608142</c:v>
                </c:pt>
                <c:pt idx="7732">
                  <c:v>2667987.8333333302</c:v>
                </c:pt>
                <c:pt idx="7733">
                  <c:v>2901726.7142857099</c:v>
                </c:pt>
                <c:pt idx="7734">
                  <c:v>1626516</c:v>
                </c:pt>
                <c:pt idx="7735">
                  <c:v>1542757</c:v>
                </c:pt>
                <c:pt idx="7736">
                  <c:v>2732505.4285714198</c:v>
                </c:pt>
                <c:pt idx="7737">
                  <c:v>2408075.25</c:v>
                </c:pt>
                <c:pt idx="7738">
                  <c:v>2091661</c:v>
                </c:pt>
                <c:pt idx="7739">
                  <c:v>2087908.66666666</c:v>
                </c:pt>
                <c:pt idx="7740">
                  <c:v>1584140</c:v>
                </c:pt>
                <c:pt idx="7741">
                  <c:v>2670029.4</c:v>
                </c:pt>
                <c:pt idx="7742">
                  <c:v>2386307.75</c:v>
                </c:pt>
                <c:pt idx="7743">
                  <c:v>2606398.7999999998</c:v>
                </c:pt>
                <c:pt idx="7744">
                  <c:v>2381838</c:v>
                </c:pt>
                <c:pt idx="7745">
                  <c:v>2344180</c:v>
                </c:pt>
                <c:pt idx="7746">
                  <c:v>2620766.7999999998</c:v>
                </c:pt>
                <c:pt idx="7747">
                  <c:v>2115828.3333333302</c:v>
                </c:pt>
                <c:pt idx="7748">
                  <c:v>2466838.75</c:v>
                </c:pt>
                <c:pt idx="7749">
                  <c:v>2025668.66666666</c:v>
                </c:pt>
                <c:pt idx="7750">
                  <c:v>2377120.75</c:v>
                </c:pt>
                <c:pt idx="7751">
                  <c:v>2038580</c:v>
                </c:pt>
                <c:pt idx="7752">
                  <c:v>2712831.1428571399</c:v>
                </c:pt>
                <c:pt idx="7753">
                  <c:v>1482338</c:v>
                </c:pt>
                <c:pt idx="7754">
                  <c:v>2483044.6</c:v>
                </c:pt>
                <c:pt idx="7755">
                  <c:v>2464687</c:v>
                </c:pt>
                <c:pt idx="7756">
                  <c:v>1986</c:v>
                </c:pt>
                <c:pt idx="7757">
                  <c:v>1678162</c:v>
                </c:pt>
                <c:pt idx="7758">
                  <c:v>2485709.5</c:v>
                </c:pt>
                <c:pt idx="7759">
                  <c:v>2636426.3333333302</c:v>
                </c:pt>
                <c:pt idx="7760">
                  <c:v>1986</c:v>
                </c:pt>
                <c:pt idx="7761">
                  <c:v>2867490.3333333302</c:v>
                </c:pt>
                <c:pt idx="7762">
                  <c:v>2922686.16666666</c:v>
                </c:pt>
                <c:pt idx="7763">
                  <c:v>2462700.25</c:v>
                </c:pt>
                <c:pt idx="7764">
                  <c:v>2009115.33333333</c:v>
                </c:pt>
                <c:pt idx="7765">
                  <c:v>1591589</c:v>
                </c:pt>
                <c:pt idx="7766">
                  <c:v>2335241.25</c:v>
                </c:pt>
                <c:pt idx="7767">
                  <c:v>1986</c:v>
                </c:pt>
                <c:pt idx="7768">
                  <c:v>2961885.8571428498</c:v>
                </c:pt>
                <c:pt idx="7769">
                  <c:v>2424794</c:v>
                </c:pt>
                <c:pt idx="7770">
                  <c:v>2494698</c:v>
                </c:pt>
                <c:pt idx="7771">
                  <c:v>2919099.5555555499</c:v>
                </c:pt>
                <c:pt idx="7772">
                  <c:v>1517265</c:v>
                </c:pt>
                <c:pt idx="7773">
                  <c:v>2924741.625</c:v>
                </c:pt>
                <c:pt idx="7774">
                  <c:v>1986</c:v>
                </c:pt>
                <c:pt idx="7775">
                  <c:v>1986</c:v>
                </c:pt>
                <c:pt idx="7776">
                  <c:v>2160522</c:v>
                </c:pt>
                <c:pt idx="7777">
                  <c:v>1986</c:v>
                </c:pt>
                <c:pt idx="7778">
                  <c:v>1986</c:v>
                </c:pt>
                <c:pt idx="7779">
                  <c:v>2917665.125</c:v>
                </c:pt>
                <c:pt idx="7780">
                  <c:v>1986</c:v>
                </c:pt>
                <c:pt idx="7781">
                  <c:v>1485483</c:v>
                </c:pt>
                <c:pt idx="7782">
                  <c:v>2575345.2000000002</c:v>
                </c:pt>
                <c:pt idx="7783">
                  <c:v>2466425.25</c:v>
                </c:pt>
                <c:pt idx="7784">
                  <c:v>2124767</c:v>
                </c:pt>
                <c:pt idx="7785">
                  <c:v>2717537.16666666</c:v>
                </c:pt>
                <c:pt idx="7786">
                  <c:v>1986</c:v>
                </c:pt>
                <c:pt idx="7787">
                  <c:v>2094971.33333333</c:v>
                </c:pt>
                <c:pt idx="7788">
                  <c:v>2693203.66666666</c:v>
                </c:pt>
                <c:pt idx="7789">
                  <c:v>1520907</c:v>
                </c:pt>
                <c:pt idx="7790">
                  <c:v>2069590</c:v>
                </c:pt>
                <c:pt idx="7791">
                  <c:v>1613439.5</c:v>
                </c:pt>
                <c:pt idx="7792">
                  <c:v>2708709</c:v>
                </c:pt>
                <c:pt idx="7793">
                  <c:v>2801367.2857142799</c:v>
                </c:pt>
                <c:pt idx="7794">
                  <c:v>2962453.4285714198</c:v>
                </c:pt>
                <c:pt idx="7795">
                  <c:v>2806569.2857142799</c:v>
                </c:pt>
                <c:pt idx="7796">
                  <c:v>1537294.5</c:v>
                </c:pt>
                <c:pt idx="7797">
                  <c:v>2856134.4285714198</c:v>
                </c:pt>
                <c:pt idx="7798">
                  <c:v>1986</c:v>
                </c:pt>
                <c:pt idx="7799">
                  <c:v>2835561</c:v>
                </c:pt>
                <c:pt idx="7800">
                  <c:v>2537339</c:v>
                </c:pt>
                <c:pt idx="7801">
                  <c:v>2857695.1428571399</c:v>
                </c:pt>
                <c:pt idx="7802">
                  <c:v>2137237</c:v>
                </c:pt>
                <c:pt idx="7803">
                  <c:v>2661620.4</c:v>
                </c:pt>
                <c:pt idx="7804">
                  <c:v>2962763.1111111101</c:v>
                </c:pt>
                <c:pt idx="7805">
                  <c:v>2569783.4</c:v>
                </c:pt>
                <c:pt idx="7806">
                  <c:v>1462639.5</c:v>
                </c:pt>
                <c:pt idx="7807">
                  <c:v>2524940.5</c:v>
                </c:pt>
                <c:pt idx="7808">
                  <c:v>2433484</c:v>
                </c:pt>
                <c:pt idx="7809">
                  <c:v>1624364</c:v>
                </c:pt>
                <c:pt idx="7810">
                  <c:v>2740656.3333333302</c:v>
                </c:pt>
                <c:pt idx="7811">
                  <c:v>2369920.25</c:v>
                </c:pt>
                <c:pt idx="7812">
                  <c:v>1602679.5</c:v>
                </c:pt>
                <c:pt idx="7813">
                  <c:v>2755995.8333333302</c:v>
                </c:pt>
                <c:pt idx="7814">
                  <c:v>2405095.75</c:v>
                </c:pt>
                <c:pt idx="7815">
                  <c:v>2393177</c:v>
                </c:pt>
                <c:pt idx="7816">
                  <c:v>2756484.2857142799</c:v>
                </c:pt>
                <c:pt idx="7817">
                  <c:v>1617577.5</c:v>
                </c:pt>
                <c:pt idx="7818">
                  <c:v>2766258.5</c:v>
                </c:pt>
                <c:pt idx="7819">
                  <c:v>2133044</c:v>
                </c:pt>
                <c:pt idx="7820">
                  <c:v>1986</c:v>
                </c:pt>
                <c:pt idx="7821">
                  <c:v>1583312.5</c:v>
                </c:pt>
                <c:pt idx="7822">
                  <c:v>2481654.25</c:v>
                </c:pt>
                <c:pt idx="7823">
                  <c:v>1585464</c:v>
                </c:pt>
                <c:pt idx="7824">
                  <c:v>2150259</c:v>
                </c:pt>
                <c:pt idx="7825">
                  <c:v>2841283.8571428498</c:v>
                </c:pt>
                <c:pt idx="7826">
                  <c:v>2883607</c:v>
                </c:pt>
                <c:pt idx="7827">
                  <c:v>1986</c:v>
                </c:pt>
                <c:pt idx="7828">
                  <c:v>2509546.25</c:v>
                </c:pt>
                <c:pt idx="7829">
                  <c:v>1475717</c:v>
                </c:pt>
                <c:pt idx="7830">
                  <c:v>2880065.57142857</c:v>
                </c:pt>
                <c:pt idx="7831">
                  <c:v>2444409.25</c:v>
                </c:pt>
                <c:pt idx="7832">
                  <c:v>1986</c:v>
                </c:pt>
                <c:pt idx="7833">
                  <c:v>2874419.875</c:v>
                </c:pt>
                <c:pt idx="7834">
                  <c:v>2429346</c:v>
                </c:pt>
                <c:pt idx="7835">
                  <c:v>2662194</c:v>
                </c:pt>
                <c:pt idx="7836">
                  <c:v>1986</c:v>
                </c:pt>
                <c:pt idx="7837">
                  <c:v>2382334.5</c:v>
                </c:pt>
                <c:pt idx="7838">
                  <c:v>1986</c:v>
                </c:pt>
                <c:pt idx="7839">
                  <c:v>3075987</c:v>
                </c:pt>
                <c:pt idx="7840">
                  <c:v>2176744.3333333302</c:v>
                </c:pt>
                <c:pt idx="7841">
                  <c:v>2105896.66666666</c:v>
                </c:pt>
                <c:pt idx="7842">
                  <c:v>2644405.2000000002</c:v>
                </c:pt>
                <c:pt idx="7843">
                  <c:v>2325640.25</c:v>
                </c:pt>
                <c:pt idx="7844">
                  <c:v>2200029</c:v>
                </c:pt>
                <c:pt idx="7845">
                  <c:v>1477703</c:v>
                </c:pt>
                <c:pt idx="7846">
                  <c:v>2944764.8571428498</c:v>
                </c:pt>
                <c:pt idx="7847">
                  <c:v>2480412.25</c:v>
                </c:pt>
                <c:pt idx="7848">
                  <c:v>2414117</c:v>
                </c:pt>
                <c:pt idx="7849">
                  <c:v>2837084</c:v>
                </c:pt>
                <c:pt idx="7850">
                  <c:v>2084267</c:v>
                </c:pt>
                <c:pt idx="7851">
                  <c:v>1986</c:v>
                </c:pt>
                <c:pt idx="7852">
                  <c:v>1604500.5</c:v>
                </c:pt>
                <c:pt idx="7853">
                  <c:v>1510478.5</c:v>
                </c:pt>
                <c:pt idx="7854">
                  <c:v>1591920</c:v>
                </c:pt>
                <c:pt idx="7855">
                  <c:v>2589580.7999999998</c:v>
                </c:pt>
                <c:pt idx="7856">
                  <c:v>1527528</c:v>
                </c:pt>
                <c:pt idx="7857">
                  <c:v>1986</c:v>
                </c:pt>
                <c:pt idx="7858">
                  <c:v>2525354.25</c:v>
                </c:pt>
                <c:pt idx="7859">
                  <c:v>2081618.33333333</c:v>
                </c:pt>
                <c:pt idx="7860">
                  <c:v>2622356.2000000002</c:v>
                </c:pt>
                <c:pt idx="7861">
                  <c:v>2403026.25</c:v>
                </c:pt>
                <c:pt idx="7862">
                  <c:v>1986</c:v>
                </c:pt>
                <c:pt idx="7863">
                  <c:v>1586954</c:v>
                </c:pt>
                <c:pt idx="7864">
                  <c:v>2084046.33333333</c:v>
                </c:pt>
                <c:pt idx="7865">
                  <c:v>2811145.25</c:v>
                </c:pt>
                <c:pt idx="7866">
                  <c:v>3611078.16666666</c:v>
                </c:pt>
                <c:pt idx="7867">
                  <c:v>1678989.5</c:v>
                </c:pt>
                <c:pt idx="7868">
                  <c:v>3521194.5</c:v>
                </c:pt>
                <c:pt idx="7869">
                  <c:v>2906475.4</c:v>
                </c:pt>
                <c:pt idx="7870">
                  <c:v>3831235.25</c:v>
                </c:pt>
                <c:pt idx="7871">
                  <c:v>3990046.8</c:v>
                </c:pt>
                <c:pt idx="7872">
                  <c:v>2992220.6</c:v>
                </c:pt>
                <c:pt idx="7873">
                  <c:v>2738890.25</c:v>
                </c:pt>
                <c:pt idx="7874">
                  <c:v>3024929.6</c:v>
                </c:pt>
                <c:pt idx="7875">
                  <c:v>2785984.25</c:v>
                </c:pt>
                <c:pt idx="7876">
                  <c:v>2609279.25</c:v>
                </c:pt>
                <c:pt idx="7877">
                  <c:v>3127824.4</c:v>
                </c:pt>
                <c:pt idx="7878">
                  <c:v>2959643.8</c:v>
                </c:pt>
                <c:pt idx="7879">
                  <c:v>2788881.25</c:v>
                </c:pt>
                <c:pt idx="7880">
                  <c:v>2942560.8</c:v>
                </c:pt>
                <c:pt idx="7881">
                  <c:v>3341824</c:v>
                </c:pt>
                <c:pt idx="7882">
                  <c:v>3070285</c:v>
                </c:pt>
                <c:pt idx="7883">
                  <c:v>2572696.75</c:v>
                </c:pt>
                <c:pt idx="7884">
                  <c:v>2517519.66666666</c:v>
                </c:pt>
                <c:pt idx="7885">
                  <c:v>3525100.8</c:v>
                </c:pt>
                <c:pt idx="7886">
                  <c:v>2749043.3333333302</c:v>
                </c:pt>
                <c:pt idx="7887">
                  <c:v>3467760.6</c:v>
                </c:pt>
                <c:pt idx="7888">
                  <c:v>3060684.6</c:v>
                </c:pt>
                <c:pt idx="7889">
                  <c:v>3686442.2857142799</c:v>
                </c:pt>
                <c:pt idx="7890">
                  <c:v>2853356</c:v>
                </c:pt>
                <c:pt idx="7891">
                  <c:v>2580228.25</c:v>
                </c:pt>
                <c:pt idx="7892">
                  <c:v>2854630.6</c:v>
                </c:pt>
                <c:pt idx="7893">
                  <c:v>2963351.6</c:v>
                </c:pt>
                <c:pt idx="7894">
                  <c:v>2829138.6</c:v>
                </c:pt>
                <c:pt idx="7895">
                  <c:v>3167287.25</c:v>
                </c:pt>
                <c:pt idx="7896">
                  <c:v>2766782.75</c:v>
                </c:pt>
                <c:pt idx="7897">
                  <c:v>3505369.6</c:v>
                </c:pt>
                <c:pt idx="7898">
                  <c:v>2520388.5</c:v>
                </c:pt>
                <c:pt idx="7899">
                  <c:v>2926355.25</c:v>
                </c:pt>
                <c:pt idx="7900">
                  <c:v>3013210</c:v>
                </c:pt>
                <c:pt idx="7901">
                  <c:v>2940508.6</c:v>
                </c:pt>
                <c:pt idx="7902">
                  <c:v>3355662.6</c:v>
                </c:pt>
                <c:pt idx="7903">
                  <c:v>3152720.4</c:v>
                </c:pt>
                <c:pt idx="7904">
                  <c:v>3111006.25</c:v>
                </c:pt>
                <c:pt idx="7905">
                  <c:v>3277697.25</c:v>
                </c:pt>
                <c:pt idx="7906">
                  <c:v>3075317.6</c:v>
                </c:pt>
                <c:pt idx="7907">
                  <c:v>3989186</c:v>
                </c:pt>
                <c:pt idx="7908">
                  <c:v>2982553.5</c:v>
                </c:pt>
                <c:pt idx="7909">
                  <c:v>2891014</c:v>
                </c:pt>
                <c:pt idx="7910">
                  <c:v>3351755.8</c:v>
                </c:pt>
                <c:pt idx="7911">
                  <c:v>2704708.5</c:v>
                </c:pt>
                <c:pt idx="7912">
                  <c:v>3852059.6</c:v>
                </c:pt>
                <c:pt idx="7913">
                  <c:v>2870819.25</c:v>
                </c:pt>
                <c:pt idx="7914">
                  <c:v>3037592.75</c:v>
                </c:pt>
                <c:pt idx="7915">
                  <c:v>2904974.16666666</c:v>
                </c:pt>
                <c:pt idx="7916">
                  <c:v>2679133.5</c:v>
                </c:pt>
                <c:pt idx="7917">
                  <c:v>3325259.5</c:v>
                </c:pt>
                <c:pt idx="7918">
                  <c:v>3849113.25</c:v>
                </c:pt>
                <c:pt idx="7919">
                  <c:v>2636371</c:v>
                </c:pt>
                <c:pt idx="7920">
                  <c:v>3642142.8333333302</c:v>
                </c:pt>
                <c:pt idx="7921">
                  <c:v>2679134</c:v>
                </c:pt>
                <c:pt idx="7922">
                  <c:v>2909322.2</c:v>
                </c:pt>
                <c:pt idx="7923">
                  <c:v>2817601</c:v>
                </c:pt>
                <c:pt idx="7924">
                  <c:v>3470707</c:v>
                </c:pt>
                <c:pt idx="7925">
                  <c:v>2892570.2</c:v>
                </c:pt>
                <c:pt idx="7926">
                  <c:v>2553991.5</c:v>
                </c:pt>
                <c:pt idx="7927">
                  <c:v>2836885.4</c:v>
                </c:pt>
                <c:pt idx="7928">
                  <c:v>2872640.25</c:v>
                </c:pt>
                <c:pt idx="7929">
                  <c:v>2913229</c:v>
                </c:pt>
                <c:pt idx="7930">
                  <c:v>3196553.2</c:v>
                </c:pt>
                <c:pt idx="7931">
                  <c:v>3031882</c:v>
                </c:pt>
                <c:pt idx="7932">
                  <c:v>2727055</c:v>
                </c:pt>
                <c:pt idx="7933">
                  <c:v>3964764.3333333302</c:v>
                </c:pt>
                <c:pt idx="7934">
                  <c:v>3569331</c:v>
                </c:pt>
                <c:pt idx="7935">
                  <c:v>3063167.5</c:v>
                </c:pt>
                <c:pt idx="7936">
                  <c:v>3477990.5</c:v>
                </c:pt>
                <c:pt idx="7937">
                  <c:v>3371421</c:v>
                </c:pt>
                <c:pt idx="7938">
                  <c:v>3056314.6</c:v>
                </c:pt>
                <c:pt idx="7939">
                  <c:v>3346723.66666666</c:v>
                </c:pt>
                <c:pt idx="7940">
                  <c:v>3009237.4</c:v>
                </c:pt>
                <c:pt idx="7941">
                  <c:v>3752465.8571428498</c:v>
                </c:pt>
                <c:pt idx="7942">
                  <c:v>2840692.75</c:v>
                </c:pt>
                <c:pt idx="7943">
                  <c:v>3680546.16666666</c:v>
                </c:pt>
                <c:pt idx="7944">
                  <c:v>4196044.2857142799</c:v>
                </c:pt>
                <c:pt idx="7945">
                  <c:v>2393701.3333333302</c:v>
                </c:pt>
                <c:pt idx="7946">
                  <c:v>2654469.5</c:v>
                </c:pt>
                <c:pt idx="7947">
                  <c:v>2879840.75</c:v>
                </c:pt>
                <c:pt idx="7948">
                  <c:v>3101206.6</c:v>
                </c:pt>
                <c:pt idx="7949">
                  <c:v>2557578</c:v>
                </c:pt>
                <c:pt idx="7950">
                  <c:v>2897222</c:v>
                </c:pt>
                <c:pt idx="7951">
                  <c:v>3530861.4</c:v>
                </c:pt>
                <c:pt idx="7952">
                  <c:v>3156825.6</c:v>
                </c:pt>
                <c:pt idx="7953">
                  <c:v>2706032.75</c:v>
                </c:pt>
                <c:pt idx="7954">
                  <c:v>3516669.66666666</c:v>
                </c:pt>
                <c:pt idx="7955">
                  <c:v>2917400</c:v>
                </c:pt>
                <c:pt idx="7956">
                  <c:v>3362151.2</c:v>
                </c:pt>
                <c:pt idx="7957">
                  <c:v>3548286.3333333302</c:v>
                </c:pt>
                <c:pt idx="7958">
                  <c:v>3190682.5</c:v>
                </c:pt>
                <c:pt idx="7959">
                  <c:v>3416164.25</c:v>
                </c:pt>
                <c:pt idx="7960">
                  <c:v>2776549.25</c:v>
                </c:pt>
                <c:pt idx="7961">
                  <c:v>3141050.5</c:v>
                </c:pt>
                <c:pt idx="7962">
                  <c:v>2875487.4</c:v>
                </c:pt>
                <c:pt idx="7963">
                  <c:v>2650165.5</c:v>
                </c:pt>
                <c:pt idx="7964">
                  <c:v>3113058.8</c:v>
                </c:pt>
                <c:pt idx="7965">
                  <c:v>2602243.75</c:v>
                </c:pt>
                <c:pt idx="7966">
                  <c:v>3787286.75</c:v>
                </c:pt>
                <c:pt idx="7967">
                  <c:v>2881910</c:v>
                </c:pt>
                <c:pt idx="7968">
                  <c:v>2890584.2</c:v>
                </c:pt>
                <c:pt idx="7969">
                  <c:v>2698004.25</c:v>
                </c:pt>
                <c:pt idx="7970">
                  <c:v>3611464.66666666</c:v>
                </c:pt>
                <c:pt idx="7971">
                  <c:v>2204443.3333333302</c:v>
                </c:pt>
                <c:pt idx="7972">
                  <c:v>3696368.375</c:v>
                </c:pt>
                <c:pt idx="7973">
                  <c:v>2887472</c:v>
                </c:pt>
                <c:pt idx="7974">
                  <c:v>3223733.5</c:v>
                </c:pt>
                <c:pt idx="7975">
                  <c:v>2631874.25</c:v>
                </c:pt>
                <c:pt idx="7976">
                  <c:v>2621528.25</c:v>
                </c:pt>
                <c:pt idx="7977">
                  <c:v>2281581</c:v>
                </c:pt>
                <c:pt idx="7978">
                  <c:v>3012547.8</c:v>
                </c:pt>
                <c:pt idx="7979">
                  <c:v>3089685.8</c:v>
                </c:pt>
                <c:pt idx="7980">
                  <c:v>3984948.6</c:v>
                </c:pt>
                <c:pt idx="7981">
                  <c:v>3660792.8333333302</c:v>
                </c:pt>
                <c:pt idx="7982">
                  <c:v>2761816.75</c:v>
                </c:pt>
                <c:pt idx="7983">
                  <c:v>2760740.5</c:v>
                </c:pt>
                <c:pt idx="7984">
                  <c:v>3083196.8</c:v>
                </c:pt>
                <c:pt idx="7985">
                  <c:v>3560259.75</c:v>
                </c:pt>
                <c:pt idx="7986">
                  <c:v>3308320.2</c:v>
                </c:pt>
                <c:pt idx="7987">
                  <c:v>3219540.16666666</c:v>
                </c:pt>
                <c:pt idx="7988">
                  <c:v>3006986</c:v>
                </c:pt>
                <c:pt idx="7989">
                  <c:v>2980699.6</c:v>
                </c:pt>
                <c:pt idx="7990">
                  <c:v>3794708</c:v>
                </c:pt>
                <c:pt idx="7991">
                  <c:v>2861798</c:v>
                </c:pt>
                <c:pt idx="7992">
                  <c:v>2904919.25</c:v>
                </c:pt>
                <c:pt idx="7993">
                  <c:v>2501352.5</c:v>
                </c:pt>
                <c:pt idx="7994">
                  <c:v>2821656.5</c:v>
                </c:pt>
                <c:pt idx="7995">
                  <c:v>3265778.5</c:v>
                </c:pt>
                <c:pt idx="7996">
                  <c:v>2929086.75</c:v>
                </c:pt>
                <c:pt idx="7997">
                  <c:v>2863172</c:v>
                </c:pt>
                <c:pt idx="7998">
                  <c:v>3012812.7999999998</c:v>
                </c:pt>
                <c:pt idx="7999">
                  <c:v>3175034</c:v>
                </c:pt>
                <c:pt idx="8000">
                  <c:v>2799806.5</c:v>
                </c:pt>
                <c:pt idx="8001">
                  <c:v>3253777.5</c:v>
                </c:pt>
                <c:pt idx="8002">
                  <c:v>2587015.25</c:v>
                </c:pt>
                <c:pt idx="8003">
                  <c:v>2871095.3333333302</c:v>
                </c:pt>
                <c:pt idx="8004">
                  <c:v>2963086.8</c:v>
                </c:pt>
                <c:pt idx="8005">
                  <c:v>2936932.8</c:v>
                </c:pt>
                <c:pt idx="8006">
                  <c:v>3168346.6</c:v>
                </c:pt>
                <c:pt idx="8007">
                  <c:v>3101074.2</c:v>
                </c:pt>
                <c:pt idx="8008">
                  <c:v>2695604</c:v>
                </c:pt>
                <c:pt idx="8009">
                  <c:v>2487171.66666666</c:v>
                </c:pt>
                <c:pt idx="8010">
                  <c:v>3933313.3333333302</c:v>
                </c:pt>
                <c:pt idx="8011">
                  <c:v>3270910.2</c:v>
                </c:pt>
                <c:pt idx="8012">
                  <c:v>3084719.8</c:v>
                </c:pt>
                <c:pt idx="8013">
                  <c:v>3065319.5</c:v>
                </c:pt>
                <c:pt idx="8014">
                  <c:v>3048832.4</c:v>
                </c:pt>
                <c:pt idx="8015">
                  <c:v>2715964.25</c:v>
                </c:pt>
                <c:pt idx="8016">
                  <c:v>2479667.66666666</c:v>
                </c:pt>
                <c:pt idx="8017">
                  <c:v>2713812.75</c:v>
                </c:pt>
                <c:pt idx="8018">
                  <c:v>2713978</c:v>
                </c:pt>
                <c:pt idx="8019">
                  <c:v>3187945.8</c:v>
                </c:pt>
                <c:pt idx="8020">
                  <c:v>3420078.1428571399</c:v>
                </c:pt>
                <c:pt idx="8021">
                  <c:v>3102266</c:v>
                </c:pt>
                <c:pt idx="8022">
                  <c:v>2302990</c:v>
                </c:pt>
                <c:pt idx="8023">
                  <c:v>3228600</c:v>
                </c:pt>
                <c:pt idx="8024">
                  <c:v>2363574.66666666</c:v>
                </c:pt>
                <c:pt idx="8025">
                  <c:v>2373948.3333333302</c:v>
                </c:pt>
                <c:pt idx="8026">
                  <c:v>3558206.8</c:v>
                </c:pt>
                <c:pt idx="8027">
                  <c:v>3015328.8</c:v>
                </c:pt>
                <c:pt idx="8028">
                  <c:v>3483188</c:v>
                </c:pt>
                <c:pt idx="8029">
                  <c:v>3721322.66666666</c:v>
                </c:pt>
                <c:pt idx="8030">
                  <c:v>2886479</c:v>
                </c:pt>
                <c:pt idx="8031">
                  <c:v>3910415</c:v>
                </c:pt>
                <c:pt idx="8032">
                  <c:v>2801296</c:v>
                </c:pt>
                <c:pt idx="8033">
                  <c:v>3250218.75</c:v>
                </c:pt>
                <c:pt idx="8034">
                  <c:v>3395721.2</c:v>
                </c:pt>
                <c:pt idx="8035">
                  <c:v>2926868.6</c:v>
                </c:pt>
                <c:pt idx="8036">
                  <c:v>2905167.25</c:v>
                </c:pt>
                <c:pt idx="8037">
                  <c:v>3280974.4</c:v>
                </c:pt>
                <c:pt idx="8038">
                  <c:v>2677147.25</c:v>
                </c:pt>
                <c:pt idx="8039">
                  <c:v>2971048.5</c:v>
                </c:pt>
                <c:pt idx="8040">
                  <c:v>3297659.8</c:v>
                </c:pt>
                <c:pt idx="8041">
                  <c:v>2946054</c:v>
                </c:pt>
                <c:pt idx="8042">
                  <c:v>2802653.4</c:v>
                </c:pt>
                <c:pt idx="8043">
                  <c:v>2893911.25</c:v>
                </c:pt>
                <c:pt idx="8044">
                  <c:v>3285063</c:v>
                </c:pt>
                <c:pt idx="8045">
                  <c:v>2987784.2</c:v>
                </c:pt>
                <c:pt idx="8046">
                  <c:v>3026320</c:v>
                </c:pt>
                <c:pt idx="8047">
                  <c:v>2540169.5</c:v>
                </c:pt>
                <c:pt idx="8048">
                  <c:v>3373672.2</c:v>
                </c:pt>
                <c:pt idx="8049">
                  <c:v>2755360.75</c:v>
                </c:pt>
                <c:pt idx="8050">
                  <c:v>2690886.5</c:v>
                </c:pt>
                <c:pt idx="8051">
                  <c:v>2995465.2</c:v>
                </c:pt>
                <c:pt idx="8052">
                  <c:v>3030116.5</c:v>
                </c:pt>
                <c:pt idx="8053">
                  <c:v>2867343.25</c:v>
                </c:pt>
                <c:pt idx="8054">
                  <c:v>3725224.1428571399</c:v>
                </c:pt>
                <c:pt idx="8055">
                  <c:v>2987718</c:v>
                </c:pt>
                <c:pt idx="8056">
                  <c:v>2932695.4</c:v>
                </c:pt>
                <c:pt idx="8057">
                  <c:v>2642882.3333333302</c:v>
                </c:pt>
                <c:pt idx="8058">
                  <c:v>2877407.6</c:v>
                </c:pt>
                <c:pt idx="8059">
                  <c:v>4238402.75</c:v>
                </c:pt>
                <c:pt idx="8060">
                  <c:v>3638674.7142857099</c:v>
                </c:pt>
                <c:pt idx="8061">
                  <c:v>3313153.8</c:v>
                </c:pt>
                <c:pt idx="8062">
                  <c:v>2443250.3333333302</c:v>
                </c:pt>
                <c:pt idx="8063">
                  <c:v>3003477</c:v>
                </c:pt>
                <c:pt idx="8064">
                  <c:v>4279613.8571428498</c:v>
                </c:pt>
                <c:pt idx="8065">
                  <c:v>2855176.75</c:v>
                </c:pt>
                <c:pt idx="8066">
                  <c:v>3042531.16666666</c:v>
                </c:pt>
                <c:pt idx="8067">
                  <c:v>3377678.5</c:v>
                </c:pt>
                <c:pt idx="8068">
                  <c:v>2994935.6</c:v>
                </c:pt>
                <c:pt idx="8069">
                  <c:v>2637254</c:v>
                </c:pt>
                <c:pt idx="8070">
                  <c:v>3078959</c:v>
                </c:pt>
                <c:pt idx="8071">
                  <c:v>3220588.5</c:v>
                </c:pt>
                <c:pt idx="8072">
                  <c:v>3802995.6</c:v>
                </c:pt>
                <c:pt idx="8073">
                  <c:v>3148151.8</c:v>
                </c:pt>
                <c:pt idx="8074">
                  <c:v>3376235.7142857099</c:v>
                </c:pt>
                <c:pt idx="8075">
                  <c:v>2851231.66666666</c:v>
                </c:pt>
                <c:pt idx="8076">
                  <c:v>3054173.8333333302</c:v>
                </c:pt>
                <c:pt idx="8077">
                  <c:v>3365594.25</c:v>
                </c:pt>
                <c:pt idx="8078">
                  <c:v>3040423.6</c:v>
                </c:pt>
                <c:pt idx="8079">
                  <c:v>3104716.3333333302</c:v>
                </c:pt>
                <c:pt idx="8080">
                  <c:v>2296147.66666666</c:v>
                </c:pt>
                <c:pt idx="8081">
                  <c:v>2596698.5</c:v>
                </c:pt>
                <c:pt idx="8082">
                  <c:v>2678388.25</c:v>
                </c:pt>
                <c:pt idx="8083">
                  <c:v>2735469.3333333302</c:v>
                </c:pt>
                <c:pt idx="8084">
                  <c:v>3220809.3333333302</c:v>
                </c:pt>
                <c:pt idx="8085">
                  <c:v>3185412.75</c:v>
                </c:pt>
                <c:pt idx="8086">
                  <c:v>3148283.8</c:v>
                </c:pt>
                <c:pt idx="8087">
                  <c:v>2988579.2</c:v>
                </c:pt>
                <c:pt idx="8088">
                  <c:v>2918878.66666666</c:v>
                </c:pt>
                <c:pt idx="8089">
                  <c:v>2765375.66666666</c:v>
                </c:pt>
                <c:pt idx="8090">
                  <c:v>3419292.8</c:v>
                </c:pt>
                <c:pt idx="8091">
                  <c:v>2738228.25</c:v>
                </c:pt>
                <c:pt idx="8092">
                  <c:v>3302278.25</c:v>
                </c:pt>
                <c:pt idx="8093">
                  <c:v>2819173.5</c:v>
                </c:pt>
                <c:pt idx="8094">
                  <c:v>2947543.75</c:v>
                </c:pt>
                <c:pt idx="8095">
                  <c:v>2977521</c:v>
                </c:pt>
                <c:pt idx="8096">
                  <c:v>3128442.16666666</c:v>
                </c:pt>
                <c:pt idx="8097">
                  <c:v>3000679.25</c:v>
                </c:pt>
                <c:pt idx="8098">
                  <c:v>2583069.66666666</c:v>
                </c:pt>
                <c:pt idx="8099">
                  <c:v>3452134.2</c:v>
                </c:pt>
                <c:pt idx="8100">
                  <c:v>3053952.66666666</c:v>
                </c:pt>
                <c:pt idx="8101">
                  <c:v>3156560.8</c:v>
                </c:pt>
                <c:pt idx="8102">
                  <c:v>2958650.8</c:v>
                </c:pt>
                <c:pt idx="8103">
                  <c:v>3425450.8</c:v>
                </c:pt>
                <c:pt idx="8104">
                  <c:v>3878798.16666666</c:v>
                </c:pt>
                <c:pt idx="8105">
                  <c:v>3071675.8</c:v>
                </c:pt>
                <c:pt idx="8106">
                  <c:v>2960648</c:v>
                </c:pt>
                <c:pt idx="8107">
                  <c:v>2617224.5</c:v>
                </c:pt>
                <c:pt idx="8108">
                  <c:v>3332653.25</c:v>
                </c:pt>
                <c:pt idx="8109">
                  <c:v>2954247.5</c:v>
                </c:pt>
                <c:pt idx="8110">
                  <c:v>2899059.2</c:v>
                </c:pt>
                <c:pt idx="8111">
                  <c:v>2681727</c:v>
                </c:pt>
                <c:pt idx="8112">
                  <c:v>3029895.8</c:v>
                </c:pt>
                <c:pt idx="8113">
                  <c:v>2923756.8</c:v>
                </c:pt>
                <c:pt idx="8114">
                  <c:v>2813628.25</c:v>
                </c:pt>
                <c:pt idx="8115">
                  <c:v>3649789</c:v>
                </c:pt>
                <c:pt idx="8116">
                  <c:v>2867343.3333333302</c:v>
                </c:pt>
                <c:pt idx="8117">
                  <c:v>2916407</c:v>
                </c:pt>
                <c:pt idx="8118">
                  <c:v>2958799.5</c:v>
                </c:pt>
                <c:pt idx="8119">
                  <c:v>3415308.8333333302</c:v>
                </c:pt>
                <c:pt idx="8120">
                  <c:v>3434853</c:v>
                </c:pt>
                <c:pt idx="8121">
                  <c:v>3110675.25</c:v>
                </c:pt>
                <c:pt idx="8122">
                  <c:v>4015950.7777777701</c:v>
                </c:pt>
                <c:pt idx="8123">
                  <c:v>3612435.4</c:v>
                </c:pt>
                <c:pt idx="8124">
                  <c:v>3083925</c:v>
                </c:pt>
                <c:pt idx="8125">
                  <c:v>3416633.5</c:v>
                </c:pt>
                <c:pt idx="8126">
                  <c:v>2853355.75</c:v>
                </c:pt>
                <c:pt idx="8127">
                  <c:v>2953552.2</c:v>
                </c:pt>
                <c:pt idx="8128">
                  <c:v>3383074.2</c:v>
                </c:pt>
                <c:pt idx="8129">
                  <c:v>3351303.3333333302</c:v>
                </c:pt>
                <c:pt idx="8130">
                  <c:v>3045389.4</c:v>
                </c:pt>
                <c:pt idx="8131">
                  <c:v>3105129.75</c:v>
                </c:pt>
                <c:pt idx="8132">
                  <c:v>3662669</c:v>
                </c:pt>
                <c:pt idx="8133">
                  <c:v>2829022.5</c:v>
                </c:pt>
                <c:pt idx="8134">
                  <c:v>2727138.25</c:v>
                </c:pt>
                <c:pt idx="8135">
                  <c:v>3022281</c:v>
                </c:pt>
                <c:pt idx="8136">
                  <c:v>3763665.4</c:v>
                </c:pt>
                <c:pt idx="8137">
                  <c:v>2917532.8</c:v>
                </c:pt>
                <c:pt idx="8138">
                  <c:v>3155634</c:v>
                </c:pt>
                <c:pt idx="8139">
                  <c:v>3174570.8</c:v>
                </c:pt>
                <c:pt idx="8140">
                  <c:v>3219595.4</c:v>
                </c:pt>
                <c:pt idx="8141">
                  <c:v>3158811.8</c:v>
                </c:pt>
                <c:pt idx="8142">
                  <c:v>3805975.2</c:v>
                </c:pt>
                <c:pt idx="8143">
                  <c:v>2688817</c:v>
                </c:pt>
                <c:pt idx="8144">
                  <c:v>2802537.5</c:v>
                </c:pt>
                <c:pt idx="8145">
                  <c:v>2759747.75</c:v>
                </c:pt>
                <c:pt idx="8146">
                  <c:v>4110913.7142857099</c:v>
                </c:pt>
                <c:pt idx="8147">
                  <c:v>3298256</c:v>
                </c:pt>
                <c:pt idx="8148">
                  <c:v>2834303</c:v>
                </c:pt>
                <c:pt idx="8149">
                  <c:v>3164572.6</c:v>
                </c:pt>
                <c:pt idx="8150">
                  <c:v>2974193.75</c:v>
                </c:pt>
                <c:pt idx="8151">
                  <c:v>3472726.4</c:v>
                </c:pt>
                <c:pt idx="8152">
                  <c:v>3077569</c:v>
                </c:pt>
                <c:pt idx="8153">
                  <c:v>2880453.6</c:v>
                </c:pt>
                <c:pt idx="8154">
                  <c:v>2727882.5</c:v>
                </c:pt>
                <c:pt idx="8155">
                  <c:v>3057374</c:v>
                </c:pt>
                <c:pt idx="8156">
                  <c:v>2903031.8</c:v>
                </c:pt>
                <c:pt idx="8157">
                  <c:v>3034917</c:v>
                </c:pt>
                <c:pt idx="8158">
                  <c:v>3722954</c:v>
                </c:pt>
                <c:pt idx="8159">
                  <c:v>2970039.2</c:v>
                </c:pt>
                <c:pt idx="8160">
                  <c:v>2984606.2</c:v>
                </c:pt>
                <c:pt idx="8161">
                  <c:v>2766782.5</c:v>
                </c:pt>
                <c:pt idx="8162">
                  <c:v>2390170</c:v>
                </c:pt>
                <c:pt idx="8163">
                  <c:v>3124844.8</c:v>
                </c:pt>
                <c:pt idx="8164">
                  <c:v>2925500</c:v>
                </c:pt>
                <c:pt idx="8165">
                  <c:v>3223435.4</c:v>
                </c:pt>
                <c:pt idx="8166">
                  <c:v>3608319.5</c:v>
                </c:pt>
                <c:pt idx="8167">
                  <c:v>2847148.5</c:v>
                </c:pt>
                <c:pt idx="8168">
                  <c:v>3007466</c:v>
                </c:pt>
                <c:pt idx="8169">
                  <c:v>3167419.4</c:v>
                </c:pt>
                <c:pt idx="8170">
                  <c:v>3382809.66666666</c:v>
                </c:pt>
                <c:pt idx="8171">
                  <c:v>4188524</c:v>
                </c:pt>
                <c:pt idx="8172">
                  <c:v>2784908.5</c:v>
                </c:pt>
                <c:pt idx="8173">
                  <c:v>3250880.8333333302</c:v>
                </c:pt>
                <c:pt idx="8174">
                  <c:v>2987354</c:v>
                </c:pt>
                <c:pt idx="8175">
                  <c:v>3367083.75</c:v>
                </c:pt>
                <c:pt idx="8176">
                  <c:v>3662062</c:v>
                </c:pt>
                <c:pt idx="8177">
                  <c:v>3099005.5</c:v>
                </c:pt>
                <c:pt idx="8178">
                  <c:v>2943355.4</c:v>
                </c:pt>
                <c:pt idx="8179">
                  <c:v>2927348.75</c:v>
                </c:pt>
                <c:pt idx="8180">
                  <c:v>2863618.75</c:v>
                </c:pt>
                <c:pt idx="8181">
                  <c:v>3242687.25</c:v>
                </c:pt>
                <c:pt idx="8182">
                  <c:v>3155170.2</c:v>
                </c:pt>
                <c:pt idx="8183">
                  <c:v>3042807</c:v>
                </c:pt>
                <c:pt idx="8184">
                  <c:v>3399031.8</c:v>
                </c:pt>
                <c:pt idx="8185">
                  <c:v>3286867.6</c:v>
                </c:pt>
                <c:pt idx="8186">
                  <c:v>2805103.25</c:v>
                </c:pt>
                <c:pt idx="8187">
                  <c:v>4113987.57142857</c:v>
                </c:pt>
                <c:pt idx="8188">
                  <c:v>3056645.4</c:v>
                </c:pt>
                <c:pt idx="8189">
                  <c:v>3366146.5</c:v>
                </c:pt>
                <c:pt idx="8190">
                  <c:v>3054460.6</c:v>
                </c:pt>
                <c:pt idx="8191">
                  <c:v>3063278</c:v>
                </c:pt>
                <c:pt idx="8192">
                  <c:v>3219396.6</c:v>
                </c:pt>
                <c:pt idx="8193">
                  <c:v>3382147.8333333302</c:v>
                </c:pt>
                <c:pt idx="8194">
                  <c:v>3823290</c:v>
                </c:pt>
                <c:pt idx="8195">
                  <c:v>3860733.4</c:v>
                </c:pt>
                <c:pt idx="8196">
                  <c:v>2960703.3333333302</c:v>
                </c:pt>
                <c:pt idx="8197">
                  <c:v>3853416.66666666</c:v>
                </c:pt>
                <c:pt idx="8198">
                  <c:v>3222630.16666666</c:v>
                </c:pt>
                <c:pt idx="8199">
                  <c:v>3108771.5</c:v>
                </c:pt>
                <c:pt idx="8200">
                  <c:v>2964427.5</c:v>
                </c:pt>
                <c:pt idx="8201">
                  <c:v>2865191.5</c:v>
                </c:pt>
                <c:pt idx="8202">
                  <c:v>3503978.8</c:v>
                </c:pt>
                <c:pt idx="8203">
                  <c:v>3040986.25</c:v>
                </c:pt>
                <c:pt idx="8204">
                  <c:v>3857129.7142857099</c:v>
                </c:pt>
                <c:pt idx="8205">
                  <c:v>3307592</c:v>
                </c:pt>
                <c:pt idx="8206">
                  <c:v>2839534.3333333302</c:v>
                </c:pt>
                <c:pt idx="8207">
                  <c:v>3434190.6</c:v>
                </c:pt>
                <c:pt idx="8208">
                  <c:v>2530982.3333333302</c:v>
                </c:pt>
                <c:pt idx="8209">
                  <c:v>3151462.2</c:v>
                </c:pt>
                <c:pt idx="8210">
                  <c:v>3322969.75</c:v>
                </c:pt>
                <c:pt idx="8211">
                  <c:v>3083660.4</c:v>
                </c:pt>
                <c:pt idx="8212">
                  <c:v>3795370.66666666</c:v>
                </c:pt>
                <c:pt idx="8213">
                  <c:v>3382644.16666666</c:v>
                </c:pt>
                <c:pt idx="8214">
                  <c:v>2980567</c:v>
                </c:pt>
                <c:pt idx="8215">
                  <c:v>3117892.6</c:v>
                </c:pt>
                <c:pt idx="8216">
                  <c:v>3116634.6</c:v>
                </c:pt>
                <c:pt idx="8217">
                  <c:v>3340963.4</c:v>
                </c:pt>
                <c:pt idx="8218">
                  <c:v>2771583</c:v>
                </c:pt>
                <c:pt idx="8219">
                  <c:v>3052474.2</c:v>
                </c:pt>
                <c:pt idx="8220">
                  <c:v>2821408.25</c:v>
                </c:pt>
                <c:pt idx="8221">
                  <c:v>2524692</c:v>
                </c:pt>
                <c:pt idx="8222">
                  <c:v>3292429.2</c:v>
                </c:pt>
                <c:pt idx="8223">
                  <c:v>3452134.2</c:v>
                </c:pt>
                <c:pt idx="8224">
                  <c:v>3463986.4</c:v>
                </c:pt>
                <c:pt idx="8225">
                  <c:v>2962275.75</c:v>
                </c:pt>
                <c:pt idx="8226">
                  <c:v>4074118</c:v>
                </c:pt>
                <c:pt idx="8227">
                  <c:v>3117296.75</c:v>
                </c:pt>
                <c:pt idx="8228">
                  <c:v>2955604.8</c:v>
                </c:pt>
                <c:pt idx="8229">
                  <c:v>2945639.75</c:v>
                </c:pt>
                <c:pt idx="8230">
                  <c:v>3486184.5</c:v>
                </c:pt>
                <c:pt idx="8231">
                  <c:v>3076244.4</c:v>
                </c:pt>
                <c:pt idx="8232">
                  <c:v>3244811.5</c:v>
                </c:pt>
                <c:pt idx="8233">
                  <c:v>2803779</c:v>
                </c:pt>
                <c:pt idx="8234">
                  <c:v>3224097.8</c:v>
                </c:pt>
                <c:pt idx="8235">
                  <c:v>2829767.5</c:v>
                </c:pt>
                <c:pt idx="8236">
                  <c:v>2409703</c:v>
                </c:pt>
                <c:pt idx="8237">
                  <c:v>3233632.4</c:v>
                </c:pt>
                <c:pt idx="8238">
                  <c:v>2655573</c:v>
                </c:pt>
                <c:pt idx="8239">
                  <c:v>2594877.66666666</c:v>
                </c:pt>
                <c:pt idx="8240">
                  <c:v>2658663</c:v>
                </c:pt>
                <c:pt idx="8241">
                  <c:v>3110730.5</c:v>
                </c:pt>
                <c:pt idx="8242">
                  <c:v>2716875</c:v>
                </c:pt>
                <c:pt idx="8243">
                  <c:v>2993081.4</c:v>
                </c:pt>
                <c:pt idx="8244">
                  <c:v>3205028.2</c:v>
                </c:pt>
                <c:pt idx="8245">
                  <c:v>3468621.2</c:v>
                </c:pt>
                <c:pt idx="8246">
                  <c:v>2984788.25</c:v>
                </c:pt>
                <c:pt idx="8247">
                  <c:v>3064243.25</c:v>
                </c:pt>
                <c:pt idx="8248">
                  <c:v>2446230</c:v>
                </c:pt>
                <c:pt idx="8249">
                  <c:v>2956598.4</c:v>
                </c:pt>
                <c:pt idx="8250">
                  <c:v>3393072.6</c:v>
                </c:pt>
                <c:pt idx="8251">
                  <c:v>3044263.8</c:v>
                </c:pt>
                <c:pt idx="8252">
                  <c:v>3021784.5</c:v>
                </c:pt>
                <c:pt idx="8253">
                  <c:v>2518843.66666666</c:v>
                </c:pt>
                <c:pt idx="8254">
                  <c:v>3232010</c:v>
                </c:pt>
                <c:pt idx="8255">
                  <c:v>3480539.6</c:v>
                </c:pt>
                <c:pt idx="8256">
                  <c:v>3113390.2</c:v>
                </c:pt>
                <c:pt idx="8257">
                  <c:v>2529878.66666666</c:v>
                </c:pt>
                <c:pt idx="8258">
                  <c:v>3103475</c:v>
                </c:pt>
                <c:pt idx="8259">
                  <c:v>2929997</c:v>
                </c:pt>
                <c:pt idx="8260">
                  <c:v>3467230.66666666</c:v>
                </c:pt>
                <c:pt idx="8261">
                  <c:v>3650640.3333333302</c:v>
                </c:pt>
                <c:pt idx="8262">
                  <c:v>3099816.4</c:v>
                </c:pt>
                <c:pt idx="8263">
                  <c:v>2968318</c:v>
                </c:pt>
                <c:pt idx="8264">
                  <c:v>2800220</c:v>
                </c:pt>
                <c:pt idx="8265">
                  <c:v>3210126.8</c:v>
                </c:pt>
                <c:pt idx="8266">
                  <c:v>2921803.5</c:v>
                </c:pt>
                <c:pt idx="8267">
                  <c:v>3785236</c:v>
                </c:pt>
                <c:pt idx="8268">
                  <c:v>1761259</c:v>
                </c:pt>
                <c:pt idx="8269">
                  <c:v>3224395.5</c:v>
                </c:pt>
                <c:pt idx="8270">
                  <c:v>2760244.25</c:v>
                </c:pt>
                <c:pt idx="8271">
                  <c:v>3680932.3333333302</c:v>
                </c:pt>
                <c:pt idx="8272">
                  <c:v>3238300.3333333302</c:v>
                </c:pt>
                <c:pt idx="8273">
                  <c:v>2730034.5</c:v>
                </c:pt>
                <c:pt idx="8274">
                  <c:v>2805986.3333333302</c:v>
                </c:pt>
                <c:pt idx="8275">
                  <c:v>3123586.8</c:v>
                </c:pt>
                <c:pt idx="8276">
                  <c:v>3097300.2</c:v>
                </c:pt>
                <c:pt idx="8277">
                  <c:v>2384321.3333333302</c:v>
                </c:pt>
                <c:pt idx="8278">
                  <c:v>2960206.5</c:v>
                </c:pt>
                <c:pt idx="8279">
                  <c:v>3303553</c:v>
                </c:pt>
                <c:pt idx="8280">
                  <c:v>2863437</c:v>
                </c:pt>
                <c:pt idx="8281">
                  <c:v>3746703.8333333302</c:v>
                </c:pt>
                <c:pt idx="8282">
                  <c:v>3124635.3333333302</c:v>
                </c:pt>
                <c:pt idx="8283">
                  <c:v>2944233</c:v>
                </c:pt>
                <c:pt idx="8284">
                  <c:v>2930162.5</c:v>
                </c:pt>
                <c:pt idx="8285">
                  <c:v>2377699.66666666</c:v>
                </c:pt>
                <c:pt idx="8286">
                  <c:v>3093184</c:v>
                </c:pt>
                <c:pt idx="8287">
                  <c:v>2972489</c:v>
                </c:pt>
                <c:pt idx="8288">
                  <c:v>2795005.75</c:v>
                </c:pt>
                <c:pt idx="8289">
                  <c:v>3107033.2</c:v>
                </c:pt>
                <c:pt idx="8290">
                  <c:v>2940177.5</c:v>
                </c:pt>
                <c:pt idx="8291">
                  <c:v>2807751.5</c:v>
                </c:pt>
                <c:pt idx="8292">
                  <c:v>3921024.7142857099</c:v>
                </c:pt>
                <c:pt idx="8293">
                  <c:v>3031302.5</c:v>
                </c:pt>
                <c:pt idx="8294">
                  <c:v>3330391.3333333302</c:v>
                </c:pt>
                <c:pt idx="8295">
                  <c:v>3777272</c:v>
                </c:pt>
                <c:pt idx="8296">
                  <c:v>3153879.16666666</c:v>
                </c:pt>
                <c:pt idx="8297">
                  <c:v>2690224</c:v>
                </c:pt>
                <c:pt idx="8298">
                  <c:v>3419491.6</c:v>
                </c:pt>
                <c:pt idx="8299">
                  <c:v>3466370.2</c:v>
                </c:pt>
                <c:pt idx="8300">
                  <c:v>3390368.8333333302</c:v>
                </c:pt>
                <c:pt idx="8301">
                  <c:v>2479171</c:v>
                </c:pt>
                <c:pt idx="8302">
                  <c:v>4143395.8</c:v>
                </c:pt>
                <c:pt idx="8303">
                  <c:v>3026320.2</c:v>
                </c:pt>
                <c:pt idx="8304">
                  <c:v>3406894.5</c:v>
                </c:pt>
                <c:pt idx="8305">
                  <c:v>3257915.75</c:v>
                </c:pt>
                <c:pt idx="8306">
                  <c:v>3780997</c:v>
                </c:pt>
                <c:pt idx="8307">
                  <c:v>3410453.25</c:v>
                </c:pt>
                <c:pt idx="8308">
                  <c:v>3024267</c:v>
                </c:pt>
                <c:pt idx="8309">
                  <c:v>3375691.3333333302</c:v>
                </c:pt>
                <c:pt idx="8310">
                  <c:v>3652957.8</c:v>
                </c:pt>
                <c:pt idx="8311">
                  <c:v>3546686.3333333302</c:v>
                </c:pt>
                <c:pt idx="8312">
                  <c:v>2782260</c:v>
                </c:pt>
                <c:pt idx="8313">
                  <c:v>2871482</c:v>
                </c:pt>
                <c:pt idx="8314">
                  <c:v>2702363</c:v>
                </c:pt>
                <c:pt idx="8315">
                  <c:v>4257215.4000000004</c:v>
                </c:pt>
                <c:pt idx="8316">
                  <c:v>3180728.4</c:v>
                </c:pt>
                <c:pt idx="8317">
                  <c:v>3093956.5</c:v>
                </c:pt>
                <c:pt idx="8318">
                  <c:v>4021266</c:v>
                </c:pt>
                <c:pt idx="8319">
                  <c:v>3951742.8333333302</c:v>
                </c:pt>
                <c:pt idx="8320">
                  <c:v>3144046.4</c:v>
                </c:pt>
                <c:pt idx="8321">
                  <c:v>3409377.75</c:v>
                </c:pt>
                <c:pt idx="8322">
                  <c:v>2900118.25</c:v>
                </c:pt>
                <c:pt idx="8323">
                  <c:v>3208918.5</c:v>
                </c:pt>
                <c:pt idx="8324">
                  <c:v>3065236.75</c:v>
                </c:pt>
                <c:pt idx="8325">
                  <c:v>4344991.5</c:v>
                </c:pt>
                <c:pt idx="8326">
                  <c:v>3574959.2</c:v>
                </c:pt>
                <c:pt idx="8327">
                  <c:v>2854431.75</c:v>
                </c:pt>
                <c:pt idx="8328">
                  <c:v>3535363.8</c:v>
                </c:pt>
                <c:pt idx="8329">
                  <c:v>3577276.4</c:v>
                </c:pt>
                <c:pt idx="8330">
                  <c:v>3088494.25</c:v>
                </c:pt>
                <c:pt idx="8331">
                  <c:v>3195510.5</c:v>
                </c:pt>
                <c:pt idx="8332">
                  <c:v>2711523</c:v>
                </c:pt>
                <c:pt idx="8333">
                  <c:v>2858404.75</c:v>
                </c:pt>
                <c:pt idx="8334">
                  <c:v>2491144.66666666</c:v>
                </c:pt>
                <c:pt idx="8335">
                  <c:v>2866929.25</c:v>
                </c:pt>
                <c:pt idx="8336">
                  <c:v>3026171</c:v>
                </c:pt>
                <c:pt idx="8337">
                  <c:v>3198903.5</c:v>
                </c:pt>
                <c:pt idx="8338">
                  <c:v>3407838.2</c:v>
                </c:pt>
                <c:pt idx="8339">
                  <c:v>2990764.2</c:v>
                </c:pt>
                <c:pt idx="8340">
                  <c:v>3645564</c:v>
                </c:pt>
                <c:pt idx="8341">
                  <c:v>3036434</c:v>
                </c:pt>
                <c:pt idx="8342">
                  <c:v>3069093.6</c:v>
                </c:pt>
                <c:pt idx="8343">
                  <c:v>3091010</c:v>
                </c:pt>
                <c:pt idx="8344">
                  <c:v>2914271.5</c:v>
                </c:pt>
                <c:pt idx="8345">
                  <c:v>3005860.2</c:v>
                </c:pt>
                <c:pt idx="8346">
                  <c:v>3545229.4</c:v>
                </c:pt>
                <c:pt idx="8347">
                  <c:v>3003907</c:v>
                </c:pt>
                <c:pt idx="8348">
                  <c:v>3502191.4</c:v>
                </c:pt>
                <c:pt idx="8349">
                  <c:v>4518358.5</c:v>
                </c:pt>
                <c:pt idx="8350">
                  <c:v>3883245.8</c:v>
                </c:pt>
                <c:pt idx="8351">
                  <c:v>3271572.2</c:v>
                </c:pt>
                <c:pt idx="8352">
                  <c:v>3403004.4</c:v>
                </c:pt>
                <c:pt idx="8353">
                  <c:v>2539038.3333333302</c:v>
                </c:pt>
                <c:pt idx="8354">
                  <c:v>3241114.25</c:v>
                </c:pt>
                <c:pt idx="8355">
                  <c:v>3890926.2</c:v>
                </c:pt>
                <c:pt idx="8356">
                  <c:v>3157024</c:v>
                </c:pt>
                <c:pt idx="8357">
                  <c:v>3752182.2857142799</c:v>
                </c:pt>
                <c:pt idx="8358">
                  <c:v>2885965.75</c:v>
                </c:pt>
                <c:pt idx="8359">
                  <c:v>3029895.75</c:v>
                </c:pt>
                <c:pt idx="8360">
                  <c:v>3532450.8</c:v>
                </c:pt>
                <c:pt idx="8361">
                  <c:v>2987784.4</c:v>
                </c:pt>
                <c:pt idx="8362">
                  <c:v>2799806.25</c:v>
                </c:pt>
                <c:pt idx="8363">
                  <c:v>4177031.6</c:v>
                </c:pt>
                <c:pt idx="8364">
                  <c:v>3033868.3333333302</c:v>
                </c:pt>
                <c:pt idx="8365">
                  <c:v>3701623.75</c:v>
                </c:pt>
                <c:pt idx="8366">
                  <c:v>4305484.5</c:v>
                </c:pt>
                <c:pt idx="8367">
                  <c:v>3771202.5</c:v>
                </c:pt>
                <c:pt idx="8368">
                  <c:v>3096191.5</c:v>
                </c:pt>
                <c:pt idx="8369">
                  <c:v>3525829.3333333302</c:v>
                </c:pt>
                <c:pt idx="8370">
                  <c:v>3364203.6</c:v>
                </c:pt>
                <c:pt idx="8371">
                  <c:v>3092632</c:v>
                </c:pt>
                <c:pt idx="8372">
                  <c:v>3527898.25</c:v>
                </c:pt>
                <c:pt idx="8373">
                  <c:v>3821248.3333333302</c:v>
                </c:pt>
                <c:pt idx="8374">
                  <c:v>3714921.8333333302</c:v>
                </c:pt>
                <c:pt idx="8375">
                  <c:v>3659380.2</c:v>
                </c:pt>
                <c:pt idx="8376">
                  <c:v>3923039.4</c:v>
                </c:pt>
                <c:pt idx="8377">
                  <c:v>3415585</c:v>
                </c:pt>
                <c:pt idx="8378">
                  <c:v>3006224.5</c:v>
                </c:pt>
                <c:pt idx="8379">
                  <c:v>2809517.3333333302</c:v>
                </c:pt>
                <c:pt idx="8380">
                  <c:v>3634086.75</c:v>
                </c:pt>
                <c:pt idx="8381">
                  <c:v>3964630.7142857099</c:v>
                </c:pt>
                <c:pt idx="8382">
                  <c:v>5081119.4285714198</c:v>
                </c:pt>
                <c:pt idx="8383">
                  <c:v>3537830</c:v>
                </c:pt>
                <c:pt idx="8384">
                  <c:v>3427282.5</c:v>
                </c:pt>
                <c:pt idx="8385">
                  <c:v>3938467</c:v>
                </c:pt>
                <c:pt idx="8386">
                  <c:v>3714667.8</c:v>
                </c:pt>
                <c:pt idx="8387">
                  <c:v>2745180.66666666</c:v>
                </c:pt>
                <c:pt idx="8388">
                  <c:v>3181522.8</c:v>
                </c:pt>
                <c:pt idx="8389">
                  <c:v>2785901.75</c:v>
                </c:pt>
                <c:pt idx="8390">
                  <c:v>2756768</c:v>
                </c:pt>
                <c:pt idx="8391">
                  <c:v>3733548</c:v>
                </c:pt>
                <c:pt idx="8392">
                  <c:v>2864115.5</c:v>
                </c:pt>
                <c:pt idx="8393">
                  <c:v>3633535.3333333302</c:v>
                </c:pt>
                <c:pt idx="8394">
                  <c:v>2906822.5</c:v>
                </c:pt>
                <c:pt idx="8395">
                  <c:v>2816525</c:v>
                </c:pt>
                <c:pt idx="8396">
                  <c:v>3944955.8333333302</c:v>
                </c:pt>
                <c:pt idx="8397">
                  <c:v>3627333.4</c:v>
                </c:pt>
                <c:pt idx="8398">
                  <c:v>3212063.5</c:v>
                </c:pt>
                <c:pt idx="8399">
                  <c:v>2499532</c:v>
                </c:pt>
                <c:pt idx="8400">
                  <c:v>2964874.6</c:v>
                </c:pt>
                <c:pt idx="8401">
                  <c:v>3377796.4285714198</c:v>
                </c:pt>
                <c:pt idx="8402">
                  <c:v>2664180.3333333302</c:v>
                </c:pt>
                <c:pt idx="8403">
                  <c:v>3242240.2</c:v>
                </c:pt>
                <c:pt idx="8404">
                  <c:v>4038448.4</c:v>
                </c:pt>
                <c:pt idx="8405">
                  <c:v>3315669.8</c:v>
                </c:pt>
                <c:pt idx="8406">
                  <c:v>2963020.5</c:v>
                </c:pt>
                <c:pt idx="8407">
                  <c:v>3182516.4</c:v>
                </c:pt>
                <c:pt idx="8408">
                  <c:v>3787984.7142857099</c:v>
                </c:pt>
                <c:pt idx="8409">
                  <c:v>4322617</c:v>
                </c:pt>
                <c:pt idx="8410">
                  <c:v>3902674.2857142799</c:v>
                </c:pt>
                <c:pt idx="8411">
                  <c:v>3240386</c:v>
                </c:pt>
                <c:pt idx="8412">
                  <c:v>3388437.8</c:v>
                </c:pt>
                <c:pt idx="8413">
                  <c:v>3141795.25</c:v>
                </c:pt>
                <c:pt idx="8414">
                  <c:v>3205690.75</c:v>
                </c:pt>
                <c:pt idx="8415">
                  <c:v>3014335.5</c:v>
                </c:pt>
                <c:pt idx="8416">
                  <c:v>2945253.66666666</c:v>
                </c:pt>
                <c:pt idx="8417">
                  <c:v>4134589.6</c:v>
                </c:pt>
                <c:pt idx="8418">
                  <c:v>3783672.66666666</c:v>
                </c:pt>
                <c:pt idx="8419">
                  <c:v>2790757.3333333302</c:v>
                </c:pt>
                <c:pt idx="8420">
                  <c:v>2874627</c:v>
                </c:pt>
                <c:pt idx="8421">
                  <c:v>3188541.6</c:v>
                </c:pt>
                <c:pt idx="8422">
                  <c:v>3405851.6</c:v>
                </c:pt>
                <c:pt idx="8423">
                  <c:v>3325784</c:v>
                </c:pt>
                <c:pt idx="8424">
                  <c:v>3060883.2</c:v>
                </c:pt>
                <c:pt idx="8425">
                  <c:v>4109825.8</c:v>
                </c:pt>
                <c:pt idx="8426">
                  <c:v>2911374.75</c:v>
                </c:pt>
                <c:pt idx="8427">
                  <c:v>3103391.6</c:v>
                </c:pt>
                <c:pt idx="8428">
                  <c:v>2758864.66666666</c:v>
                </c:pt>
                <c:pt idx="8429">
                  <c:v>2149100.5</c:v>
                </c:pt>
                <c:pt idx="8430">
                  <c:v>2718199</c:v>
                </c:pt>
                <c:pt idx="8431">
                  <c:v>2748601.66666666</c:v>
                </c:pt>
                <c:pt idx="8432">
                  <c:v>3064077.75</c:v>
                </c:pt>
                <c:pt idx="8433">
                  <c:v>3102465</c:v>
                </c:pt>
                <c:pt idx="8434">
                  <c:v>2714612.3333333302</c:v>
                </c:pt>
                <c:pt idx="8435">
                  <c:v>3642694.4</c:v>
                </c:pt>
                <c:pt idx="8436">
                  <c:v>3258859.4</c:v>
                </c:pt>
                <c:pt idx="8437">
                  <c:v>3612435.6</c:v>
                </c:pt>
                <c:pt idx="8438">
                  <c:v>3328349.75</c:v>
                </c:pt>
                <c:pt idx="8439">
                  <c:v>4619737.7777777696</c:v>
                </c:pt>
                <c:pt idx="8440">
                  <c:v>3289284.25</c:v>
                </c:pt>
                <c:pt idx="8441">
                  <c:v>2979987.75</c:v>
                </c:pt>
                <c:pt idx="8442">
                  <c:v>2688900.3333333302</c:v>
                </c:pt>
                <c:pt idx="8443">
                  <c:v>3046779.66666666</c:v>
                </c:pt>
                <c:pt idx="8444">
                  <c:v>2888531.25</c:v>
                </c:pt>
                <c:pt idx="8445">
                  <c:v>3622963.4</c:v>
                </c:pt>
                <c:pt idx="8446">
                  <c:v>2986443.75</c:v>
                </c:pt>
                <c:pt idx="8447">
                  <c:v>2888696.75</c:v>
                </c:pt>
                <c:pt idx="8448">
                  <c:v>3256343.2</c:v>
                </c:pt>
                <c:pt idx="8449">
                  <c:v>3436243.6</c:v>
                </c:pt>
                <c:pt idx="8450">
                  <c:v>2460686.66666666</c:v>
                </c:pt>
                <c:pt idx="8451">
                  <c:v>3168114.75</c:v>
                </c:pt>
                <c:pt idx="8452">
                  <c:v>2642109.66666666</c:v>
                </c:pt>
                <c:pt idx="8453">
                  <c:v>2901939.75</c:v>
                </c:pt>
                <c:pt idx="8454">
                  <c:v>3538012.4</c:v>
                </c:pt>
                <c:pt idx="8455">
                  <c:v>3466303.8</c:v>
                </c:pt>
                <c:pt idx="8456">
                  <c:v>3692464.66666666</c:v>
                </c:pt>
                <c:pt idx="8457">
                  <c:v>3090017</c:v>
                </c:pt>
                <c:pt idx="8458">
                  <c:v>2722668.3333333302</c:v>
                </c:pt>
                <c:pt idx="8459">
                  <c:v>3627521</c:v>
                </c:pt>
                <c:pt idx="8460">
                  <c:v>3169108</c:v>
                </c:pt>
                <c:pt idx="8461">
                  <c:v>3388769</c:v>
                </c:pt>
                <c:pt idx="8462">
                  <c:v>3292230.6</c:v>
                </c:pt>
                <c:pt idx="8463">
                  <c:v>3353543.6</c:v>
                </c:pt>
                <c:pt idx="8464">
                  <c:v>3069557.2</c:v>
                </c:pt>
                <c:pt idx="8465">
                  <c:v>3216615.8333333302</c:v>
                </c:pt>
                <c:pt idx="8466">
                  <c:v>2854845.5</c:v>
                </c:pt>
                <c:pt idx="8467">
                  <c:v>4068194.625</c:v>
                </c:pt>
                <c:pt idx="8468">
                  <c:v>3060817.2</c:v>
                </c:pt>
                <c:pt idx="8469">
                  <c:v>2422724.66666666</c:v>
                </c:pt>
                <c:pt idx="8470">
                  <c:v>3354536.8</c:v>
                </c:pt>
                <c:pt idx="8471">
                  <c:v>3009899.2</c:v>
                </c:pt>
                <c:pt idx="8472">
                  <c:v>4121081.8571428498</c:v>
                </c:pt>
                <c:pt idx="8473">
                  <c:v>3315603.75</c:v>
                </c:pt>
                <c:pt idx="8474">
                  <c:v>2991558.6</c:v>
                </c:pt>
                <c:pt idx="8475">
                  <c:v>2767362</c:v>
                </c:pt>
                <c:pt idx="8476">
                  <c:v>3137226.4</c:v>
                </c:pt>
                <c:pt idx="8477">
                  <c:v>4003182.125</c:v>
                </c:pt>
                <c:pt idx="8478">
                  <c:v>2840361.5</c:v>
                </c:pt>
                <c:pt idx="8479">
                  <c:v>2401868</c:v>
                </c:pt>
                <c:pt idx="8480">
                  <c:v>3309065.25</c:v>
                </c:pt>
                <c:pt idx="8481">
                  <c:v>3179139.2</c:v>
                </c:pt>
                <c:pt idx="8482">
                  <c:v>3748966.16666666</c:v>
                </c:pt>
                <c:pt idx="8483">
                  <c:v>2813462.75</c:v>
                </c:pt>
                <c:pt idx="8484">
                  <c:v>2407495.66666666</c:v>
                </c:pt>
                <c:pt idx="8485">
                  <c:v>3714204.6</c:v>
                </c:pt>
                <c:pt idx="8486">
                  <c:v>3299712.75</c:v>
                </c:pt>
                <c:pt idx="8487">
                  <c:v>3117230.4</c:v>
                </c:pt>
                <c:pt idx="8488">
                  <c:v>2922465.25</c:v>
                </c:pt>
                <c:pt idx="8489">
                  <c:v>3014931.8</c:v>
                </c:pt>
                <c:pt idx="8490">
                  <c:v>2762727</c:v>
                </c:pt>
                <c:pt idx="8491">
                  <c:v>3250980</c:v>
                </c:pt>
                <c:pt idx="8492">
                  <c:v>3347319.6</c:v>
                </c:pt>
                <c:pt idx="8493">
                  <c:v>2936949.75</c:v>
                </c:pt>
                <c:pt idx="8494">
                  <c:v>3187758.16666666</c:v>
                </c:pt>
                <c:pt idx="8495">
                  <c:v>4661322.8333333302</c:v>
                </c:pt>
                <c:pt idx="8496">
                  <c:v>2388846</c:v>
                </c:pt>
                <c:pt idx="8497">
                  <c:v>3377430</c:v>
                </c:pt>
                <c:pt idx="8498">
                  <c:v>3140471</c:v>
                </c:pt>
                <c:pt idx="8499">
                  <c:v>2841768.5</c:v>
                </c:pt>
                <c:pt idx="8500">
                  <c:v>3639384.25</c:v>
                </c:pt>
                <c:pt idx="8501">
                  <c:v>3115889.5</c:v>
                </c:pt>
                <c:pt idx="8502">
                  <c:v>3304082.8</c:v>
                </c:pt>
                <c:pt idx="8503">
                  <c:v>2971959.25</c:v>
                </c:pt>
                <c:pt idx="8504">
                  <c:v>2941567.8</c:v>
                </c:pt>
                <c:pt idx="8505">
                  <c:v>2780384</c:v>
                </c:pt>
                <c:pt idx="8506">
                  <c:v>3510821.16666666</c:v>
                </c:pt>
                <c:pt idx="8507">
                  <c:v>2827698.5</c:v>
                </c:pt>
                <c:pt idx="8508">
                  <c:v>2648179</c:v>
                </c:pt>
                <c:pt idx="8509">
                  <c:v>2944729.75</c:v>
                </c:pt>
                <c:pt idx="8510">
                  <c:v>2499752</c:v>
                </c:pt>
                <c:pt idx="8511">
                  <c:v>2839616.75</c:v>
                </c:pt>
                <c:pt idx="8512">
                  <c:v>2721123.3333333302</c:v>
                </c:pt>
                <c:pt idx="8513">
                  <c:v>2540142</c:v>
                </c:pt>
                <c:pt idx="8514">
                  <c:v>2829022.75</c:v>
                </c:pt>
                <c:pt idx="8515">
                  <c:v>4131013.75</c:v>
                </c:pt>
                <c:pt idx="8516">
                  <c:v>4085525.4</c:v>
                </c:pt>
                <c:pt idx="8517">
                  <c:v>2692321</c:v>
                </c:pt>
                <c:pt idx="8518">
                  <c:v>3045588.2</c:v>
                </c:pt>
                <c:pt idx="8519">
                  <c:v>2780273.25</c:v>
                </c:pt>
                <c:pt idx="8520">
                  <c:v>3167552</c:v>
                </c:pt>
                <c:pt idx="8521">
                  <c:v>3192447.8</c:v>
                </c:pt>
                <c:pt idx="8522">
                  <c:v>3418730.16666666</c:v>
                </c:pt>
                <c:pt idx="8523">
                  <c:v>3236065.5</c:v>
                </c:pt>
                <c:pt idx="8524">
                  <c:v>3123520.8</c:v>
                </c:pt>
                <c:pt idx="8525">
                  <c:v>3836102.2</c:v>
                </c:pt>
                <c:pt idx="8526">
                  <c:v>2918906.5</c:v>
                </c:pt>
                <c:pt idx="8527">
                  <c:v>3073264.8</c:v>
                </c:pt>
                <c:pt idx="8528">
                  <c:v>2928342</c:v>
                </c:pt>
                <c:pt idx="8529">
                  <c:v>3703058.8333333302</c:v>
                </c:pt>
                <c:pt idx="8530">
                  <c:v>3955632.75</c:v>
                </c:pt>
                <c:pt idx="8531">
                  <c:v>2488717</c:v>
                </c:pt>
                <c:pt idx="8532">
                  <c:v>3053649.25</c:v>
                </c:pt>
                <c:pt idx="8533">
                  <c:v>3160251.75</c:v>
                </c:pt>
                <c:pt idx="8534">
                  <c:v>3626737.6</c:v>
                </c:pt>
                <c:pt idx="8535">
                  <c:v>3610664.5</c:v>
                </c:pt>
                <c:pt idx="8536">
                  <c:v>3359767.8</c:v>
                </c:pt>
                <c:pt idx="8537">
                  <c:v>2995217</c:v>
                </c:pt>
                <c:pt idx="8538">
                  <c:v>3151329.8</c:v>
                </c:pt>
                <c:pt idx="8539">
                  <c:v>2996209.75</c:v>
                </c:pt>
                <c:pt idx="8540">
                  <c:v>3541256.8</c:v>
                </c:pt>
                <c:pt idx="8541">
                  <c:v>3381882.6</c:v>
                </c:pt>
                <c:pt idx="8542">
                  <c:v>3165714.75</c:v>
                </c:pt>
                <c:pt idx="8543">
                  <c:v>2720572</c:v>
                </c:pt>
                <c:pt idx="8544">
                  <c:v>3024019.25</c:v>
                </c:pt>
                <c:pt idx="8545">
                  <c:v>4026453</c:v>
                </c:pt>
                <c:pt idx="8546">
                  <c:v>3481797.4</c:v>
                </c:pt>
                <c:pt idx="8547">
                  <c:v>2713729.66666666</c:v>
                </c:pt>
                <c:pt idx="8548">
                  <c:v>3563405</c:v>
                </c:pt>
                <c:pt idx="8549">
                  <c:v>4084097.57142857</c:v>
                </c:pt>
                <c:pt idx="8550">
                  <c:v>3601725.5</c:v>
                </c:pt>
                <c:pt idx="8551">
                  <c:v>3248927.2</c:v>
                </c:pt>
                <c:pt idx="8552">
                  <c:v>2447554.3333333302</c:v>
                </c:pt>
                <c:pt idx="8553">
                  <c:v>3371470.5</c:v>
                </c:pt>
                <c:pt idx="8554">
                  <c:v>2577662.3333333302</c:v>
                </c:pt>
                <c:pt idx="8555">
                  <c:v>2397563.66666666</c:v>
                </c:pt>
                <c:pt idx="8556">
                  <c:v>3270413.66666666</c:v>
                </c:pt>
                <c:pt idx="8557">
                  <c:v>3338314.6</c:v>
                </c:pt>
                <c:pt idx="8558">
                  <c:v>3384741.16666666</c:v>
                </c:pt>
                <c:pt idx="8559">
                  <c:v>3058367.4</c:v>
                </c:pt>
                <c:pt idx="8560">
                  <c:v>3319245.5</c:v>
                </c:pt>
                <c:pt idx="8561">
                  <c:v>3047359.25</c:v>
                </c:pt>
                <c:pt idx="8562">
                  <c:v>3666465</c:v>
                </c:pt>
                <c:pt idx="8563">
                  <c:v>2800882</c:v>
                </c:pt>
                <c:pt idx="8564">
                  <c:v>3094204.75</c:v>
                </c:pt>
                <c:pt idx="8565">
                  <c:v>3184833.6</c:v>
                </c:pt>
                <c:pt idx="8566">
                  <c:v>3302758.3999999999</c:v>
                </c:pt>
                <c:pt idx="8567">
                  <c:v>3355596.2</c:v>
                </c:pt>
                <c:pt idx="8568">
                  <c:v>3156279.5</c:v>
                </c:pt>
                <c:pt idx="8569">
                  <c:v>2676209</c:v>
                </c:pt>
                <c:pt idx="8570">
                  <c:v>3156626.6</c:v>
                </c:pt>
                <c:pt idx="8571">
                  <c:v>3188144.2</c:v>
                </c:pt>
                <c:pt idx="8572">
                  <c:v>2809076</c:v>
                </c:pt>
                <c:pt idx="8573">
                  <c:v>3047839.4</c:v>
                </c:pt>
                <c:pt idx="8574">
                  <c:v>2808331.25</c:v>
                </c:pt>
                <c:pt idx="8575">
                  <c:v>3119746.2</c:v>
                </c:pt>
                <c:pt idx="8576">
                  <c:v>3742179</c:v>
                </c:pt>
                <c:pt idx="8577">
                  <c:v>2819587.25</c:v>
                </c:pt>
                <c:pt idx="8578">
                  <c:v>2830595</c:v>
                </c:pt>
                <c:pt idx="8579">
                  <c:v>2346800.3333333302</c:v>
                </c:pt>
                <c:pt idx="8580">
                  <c:v>3440282.4</c:v>
                </c:pt>
                <c:pt idx="8581">
                  <c:v>2743305</c:v>
                </c:pt>
                <c:pt idx="8582">
                  <c:v>2902850</c:v>
                </c:pt>
                <c:pt idx="8583">
                  <c:v>3715661.2</c:v>
                </c:pt>
                <c:pt idx="8584">
                  <c:v>3312044.5</c:v>
                </c:pt>
                <c:pt idx="8585">
                  <c:v>3288787.6</c:v>
                </c:pt>
                <c:pt idx="8586">
                  <c:v>2900118.75</c:v>
                </c:pt>
                <c:pt idx="8587">
                  <c:v>3423795.4</c:v>
                </c:pt>
                <c:pt idx="8588">
                  <c:v>3570655.2</c:v>
                </c:pt>
                <c:pt idx="8589">
                  <c:v>3190859</c:v>
                </c:pt>
                <c:pt idx="8590">
                  <c:v>3798890.4</c:v>
                </c:pt>
                <c:pt idx="8591">
                  <c:v>3258528.4</c:v>
                </c:pt>
                <c:pt idx="8592">
                  <c:v>3191620.25</c:v>
                </c:pt>
                <c:pt idx="8593">
                  <c:v>3314412</c:v>
                </c:pt>
                <c:pt idx="8594">
                  <c:v>3352616.6</c:v>
                </c:pt>
                <c:pt idx="8595">
                  <c:v>3572443</c:v>
                </c:pt>
                <c:pt idx="8596">
                  <c:v>3058698</c:v>
                </c:pt>
                <c:pt idx="8597">
                  <c:v>3089884.2</c:v>
                </c:pt>
                <c:pt idx="8598">
                  <c:v>3180778.25</c:v>
                </c:pt>
                <c:pt idx="8599">
                  <c:v>3200790.8</c:v>
                </c:pt>
                <c:pt idx="8600">
                  <c:v>3245666.5</c:v>
                </c:pt>
                <c:pt idx="8601">
                  <c:v>2470728.66666666</c:v>
                </c:pt>
                <c:pt idx="8602">
                  <c:v>3794917.8</c:v>
                </c:pt>
                <c:pt idx="8603">
                  <c:v>3122593.4</c:v>
                </c:pt>
                <c:pt idx="8604">
                  <c:v>4196233.4285714198</c:v>
                </c:pt>
                <c:pt idx="8605">
                  <c:v>3102994.6</c:v>
                </c:pt>
                <c:pt idx="8606">
                  <c:v>2844417.25</c:v>
                </c:pt>
                <c:pt idx="8607">
                  <c:v>3542437.66666666</c:v>
                </c:pt>
                <c:pt idx="8608">
                  <c:v>3519042.25</c:v>
                </c:pt>
                <c:pt idx="8609">
                  <c:v>3101868.6</c:v>
                </c:pt>
                <c:pt idx="8610">
                  <c:v>2970718</c:v>
                </c:pt>
                <c:pt idx="8611">
                  <c:v>3436309.2</c:v>
                </c:pt>
                <c:pt idx="8612">
                  <c:v>3074175.25</c:v>
                </c:pt>
                <c:pt idx="8613">
                  <c:v>2934681.6000000001</c:v>
                </c:pt>
                <c:pt idx="8614">
                  <c:v>3292760.2</c:v>
                </c:pt>
                <c:pt idx="8615">
                  <c:v>2965139.8</c:v>
                </c:pt>
                <c:pt idx="8616">
                  <c:v>2826870.5</c:v>
                </c:pt>
                <c:pt idx="8617">
                  <c:v>3299712.5</c:v>
                </c:pt>
                <c:pt idx="8618">
                  <c:v>2868750</c:v>
                </c:pt>
                <c:pt idx="8619">
                  <c:v>4185308.16666666</c:v>
                </c:pt>
                <c:pt idx="8620">
                  <c:v>3312756.6</c:v>
                </c:pt>
                <c:pt idx="8621">
                  <c:v>3663662</c:v>
                </c:pt>
                <c:pt idx="8622">
                  <c:v>3672655.8333333302</c:v>
                </c:pt>
                <c:pt idx="8623">
                  <c:v>3392211.8</c:v>
                </c:pt>
                <c:pt idx="8624">
                  <c:v>3081955.5</c:v>
                </c:pt>
                <c:pt idx="8625">
                  <c:v>3228865</c:v>
                </c:pt>
                <c:pt idx="8626">
                  <c:v>3366504.5</c:v>
                </c:pt>
                <c:pt idx="8627">
                  <c:v>2958551.5</c:v>
                </c:pt>
                <c:pt idx="8628">
                  <c:v>3070616.5</c:v>
                </c:pt>
                <c:pt idx="8629">
                  <c:v>3242902</c:v>
                </c:pt>
                <c:pt idx="8630">
                  <c:v>3331329.25</c:v>
                </c:pt>
                <c:pt idx="8631">
                  <c:v>2406943.66666666</c:v>
                </c:pt>
                <c:pt idx="8632">
                  <c:v>3196354.4</c:v>
                </c:pt>
                <c:pt idx="8633">
                  <c:v>3330005</c:v>
                </c:pt>
                <c:pt idx="8634">
                  <c:v>3437898.4</c:v>
                </c:pt>
                <c:pt idx="8635">
                  <c:v>2707218.66666666</c:v>
                </c:pt>
                <c:pt idx="8636">
                  <c:v>3097432.25</c:v>
                </c:pt>
                <c:pt idx="8637">
                  <c:v>3352020.75</c:v>
                </c:pt>
                <c:pt idx="8638">
                  <c:v>3401680.4</c:v>
                </c:pt>
                <c:pt idx="8639">
                  <c:v>2800302.75</c:v>
                </c:pt>
                <c:pt idx="8640">
                  <c:v>3026253.75</c:v>
                </c:pt>
                <c:pt idx="8641">
                  <c:v>3093046.25</c:v>
                </c:pt>
                <c:pt idx="8642">
                  <c:v>3327323.2</c:v>
                </c:pt>
                <c:pt idx="8643">
                  <c:v>3301897.6</c:v>
                </c:pt>
                <c:pt idx="8644">
                  <c:v>3231049.8</c:v>
                </c:pt>
                <c:pt idx="8645">
                  <c:v>2600837.25</c:v>
                </c:pt>
                <c:pt idx="8646">
                  <c:v>3751236.4285714198</c:v>
                </c:pt>
                <c:pt idx="8647">
                  <c:v>4013486.25</c:v>
                </c:pt>
                <c:pt idx="8648">
                  <c:v>4054041.75</c:v>
                </c:pt>
                <c:pt idx="8649">
                  <c:v>3104302.75</c:v>
                </c:pt>
                <c:pt idx="8650">
                  <c:v>3144973.4</c:v>
                </c:pt>
                <c:pt idx="8651">
                  <c:v>3318169.25</c:v>
                </c:pt>
                <c:pt idx="8652">
                  <c:v>3187647.5</c:v>
                </c:pt>
                <c:pt idx="8653">
                  <c:v>2518843.66666666</c:v>
                </c:pt>
                <c:pt idx="8654">
                  <c:v>2908312.5</c:v>
                </c:pt>
                <c:pt idx="8655">
                  <c:v>2827533</c:v>
                </c:pt>
                <c:pt idx="8656">
                  <c:v>3454783</c:v>
                </c:pt>
                <c:pt idx="8657">
                  <c:v>3334342</c:v>
                </c:pt>
                <c:pt idx="8658">
                  <c:v>3462430.75</c:v>
                </c:pt>
                <c:pt idx="8659">
                  <c:v>3668583.8</c:v>
                </c:pt>
                <c:pt idx="8660">
                  <c:v>3536820.6</c:v>
                </c:pt>
                <c:pt idx="8661">
                  <c:v>2796495.75</c:v>
                </c:pt>
                <c:pt idx="8662">
                  <c:v>3636901.5</c:v>
                </c:pt>
                <c:pt idx="8663">
                  <c:v>2820994.5</c:v>
                </c:pt>
                <c:pt idx="8664">
                  <c:v>3423613</c:v>
                </c:pt>
                <c:pt idx="8665">
                  <c:v>3019715.5</c:v>
                </c:pt>
                <c:pt idx="8666">
                  <c:v>2614962.3333333302</c:v>
                </c:pt>
                <c:pt idx="8667">
                  <c:v>2876530.25</c:v>
                </c:pt>
                <c:pt idx="8668">
                  <c:v>2929418</c:v>
                </c:pt>
                <c:pt idx="8669">
                  <c:v>3699968.75</c:v>
                </c:pt>
                <c:pt idx="8670">
                  <c:v>3447311.8333333302</c:v>
                </c:pt>
                <c:pt idx="8671">
                  <c:v>2935542.25</c:v>
                </c:pt>
                <c:pt idx="8672">
                  <c:v>2945391.75</c:v>
                </c:pt>
                <c:pt idx="8673">
                  <c:v>3245583.75</c:v>
                </c:pt>
                <c:pt idx="8674">
                  <c:v>3638059.8333333302</c:v>
                </c:pt>
                <c:pt idx="8675">
                  <c:v>3215887.4</c:v>
                </c:pt>
                <c:pt idx="8676">
                  <c:v>2687796</c:v>
                </c:pt>
                <c:pt idx="8677">
                  <c:v>3685070.8</c:v>
                </c:pt>
                <c:pt idx="8678">
                  <c:v>3143450.3333333302</c:v>
                </c:pt>
                <c:pt idx="8679">
                  <c:v>2563978.66666666</c:v>
                </c:pt>
                <c:pt idx="8680">
                  <c:v>3705680</c:v>
                </c:pt>
                <c:pt idx="8681">
                  <c:v>2859397.5</c:v>
                </c:pt>
                <c:pt idx="8682">
                  <c:v>3121732.8</c:v>
                </c:pt>
                <c:pt idx="8683">
                  <c:v>3396438.3333333302</c:v>
                </c:pt>
                <c:pt idx="8684">
                  <c:v>3279600.25</c:v>
                </c:pt>
                <c:pt idx="8685">
                  <c:v>3140802</c:v>
                </c:pt>
                <c:pt idx="8686">
                  <c:v>3946091</c:v>
                </c:pt>
                <c:pt idx="8687">
                  <c:v>3995325</c:v>
                </c:pt>
                <c:pt idx="8688">
                  <c:v>3010428.8</c:v>
                </c:pt>
                <c:pt idx="8689">
                  <c:v>3645591.5</c:v>
                </c:pt>
                <c:pt idx="8690">
                  <c:v>3201166</c:v>
                </c:pt>
                <c:pt idx="8691">
                  <c:v>2922796.5</c:v>
                </c:pt>
                <c:pt idx="8692">
                  <c:v>3650640.4</c:v>
                </c:pt>
                <c:pt idx="8693">
                  <c:v>2560226.3333333302</c:v>
                </c:pt>
                <c:pt idx="8694">
                  <c:v>3524504.6</c:v>
                </c:pt>
                <c:pt idx="8695">
                  <c:v>3257336.4</c:v>
                </c:pt>
                <c:pt idx="8696">
                  <c:v>3127493.2</c:v>
                </c:pt>
                <c:pt idx="8697">
                  <c:v>2426201</c:v>
                </c:pt>
                <c:pt idx="8698">
                  <c:v>3784191.4</c:v>
                </c:pt>
                <c:pt idx="8699">
                  <c:v>3068299</c:v>
                </c:pt>
                <c:pt idx="8700">
                  <c:v>3140222.5</c:v>
                </c:pt>
                <c:pt idx="8701">
                  <c:v>4192053.75</c:v>
                </c:pt>
                <c:pt idx="8702">
                  <c:v>3503979</c:v>
                </c:pt>
                <c:pt idx="8703">
                  <c:v>3127427</c:v>
                </c:pt>
                <c:pt idx="8704">
                  <c:v>3627995.6</c:v>
                </c:pt>
                <c:pt idx="8705">
                  <c:v>2929362.3333333302</c:v>
                </c:pt>
                <c:pt idx="8706">
                  <c:v>3337537</c:v>
                </c:pt>
                <c:pt idx="8707">
                  <c:v>2863701.5</c:v>
                </c:pt>
                <c:pt idx="8708">
                  <c:v>3485307</c:v>
                </c:pt>
                <c:pt idx="8709">
                  <c:v>3476004</c:v>
                </c:pt>
                <c:pt idx="8710">
                  <c:v>2527120</c:v>
                </c:pt>
                <c:pt idx="8711">
                  <c:v>3295160.5</c:v>
                </c:pt>
                <c:pt idx="8712">
                  <c:v>3239591.8</c:v>
                </c:pt>
                <c:pt idx="8713">
                  <c:v>4147566.8333333302</c:v>
                </c:pt>
                <c:pt idx="8714">
                  <c:v>3049759.25</c:v>
                </c:pt>
                <c:pt idx="8715">
                  <c:v>3747045.8</c:v>
                </c:pt>
                <c:pt idx="8716">
                  <c:v>2980815.25</c:v>
                </c:pt>
                <c:pt idx="8717">
                  <c:v>3061843</c:v>
                </c:pt>
                <c:pt idx="8718">
                  <c:v>2890104</c:v>
                </c:pt>
                <c:pt idx="8719">
                  <c:v>3405586.6</c:v>
                </c:pt>
                <c:pt idx="8720">
                  <c:v>3973522</c:v>
                </c:pt>
                <c:pt idx="8721">
                  <c:v>3127758</c:v>
                </c:pt>
                <c:pt idx="8722">
                  <c:v>2792440.25</c:v>
                </c:pt>
                <c:pt idx="8723">
                  <c:v>4086414.7142857099</c:v>
                </c:pt>
                <c:pt idx="8724">
                  <c:v>3438593.5</c:v>
                </c:pt>
                <c:pt idx="8725">
                  <c:v>3037443.6</c:v>
                </c:pt>
                <c:pt idx="8726">
                  <c:v>3159010.6</c:v>
                </c:pt>
                <c:pt idx="8727">
                  <c:v>3462993.2</c:v>
                </c:pt>
                <c:pt idx="8728">
                  <c:v>2726089.66666666</c:v>
                </c:pt>
                <c:pt idx="8729">
                  <c:v>2908726</c:v>
                </c:pt>
                <c:pt idx="8730">
                  <c:v>3111171.75</c:v>
                </c:pt>
                <c:pt idx="8731">
                  <c:v>3349123.75</c:v>
                </c:pt>
                <c:pt idx="8732">
                  <c:v>3198605.4</c:v>
                </c:pt>
                <c:pt idx="8733">
                  <c:v>3393933.2</c:v>
                </c:pt>
                <c:pt idx="8734">
                  <c:v>3291038.6</c:v>
                </c:pt>
                <c:pt idx="8735">
                  <c:v>4262588</c:v>
                </c:pt>
                <c:pt idx="8736">
                  <c:v>3305473.2</c:v>
                </c:pt>
                <c:pt idx="8737">
                  <c:v>2779170</c:v>
                </c:pt>
                <c:pt idx="8738">
                  <c:v>3815311.4</c:v>
                </c:pt>
                <c:pt idx="8739">
                  <c:v>3095843.6</c:v>
                </c:pt>
                <c:pt idx="8740">
                  <c:v>3077458</c:v>
                </c:pt>
                <c:pt idx="8741">
                  <c:v>3133518.8</c:v>
                </c:pt>
                <c:pt idx="8742">
                  <c:v>2766920.3333333302</c:v>
                </c:pt>
                <c:pt idx="8743">
                  <c:v>3837084.16666666</c:v>
                </c:pt>
                <c:pt idx="8744">
                  <c:v>2778287</c:v>
                </c:pt>
                <c:pt idx="8745">
                  <c:v>3005893.75</c:v>
                </c:pt>
                <c:pt idx="8746">
                  <c:v>3178344.6</c:v>
                </c:pt>
                <c:pt idx="8747">
                  <c:v>4347819.25</c:v>
                </c:pt>
                <c:pt idx="8748">
                  <c:v>4339197.5</c:v>
                </c:pt>
                <c:pt idx="8749">
                  <c:v>3105874.5</c:v>
                </c:pt>
                <c:pt idx="8750">
                  <c:v>2893993.75</c:v>
                </c:pt>
                <c:pt idx="8751">
                  <c:v>2911639.6</c:v>
                </c:pt>
                <c:pt idx="8752">
                  <c:v>4585469.8571428498</c:v>
                </c:pt>
                <c:pt idx="8753">
                  <c:v>4837976.7142857099</c:v>
                </c:pt>
                <c:pt idx="8754">
                  <c:v>2768769</c:v>
                </c:pt>
                <c:pt idx="8755">
                  <c:v>3154441.8</c:v>
                </c:pt>
                <c:pt idx="8756">
                  <c:v>3176556.75</c:v>
                </c:pt>
                <c:pt idx="8757">
                  <c:v>3520697.75</c:v>
                </c:pt>
                <c:pt idx="8758">
                  <c:v>3336874.75</c:v>
                </c:pt>
                <c:pt idx="8759">
                  <c:v>3596875.8</c:v>
                </c:pt>
                <c:pt idx="8760">
                  <c:v>3197910.5</c:v>
                </c:pt>
                <c:pt idx="8761">
                  <c:v>2918768.3333333302</c:v>
                </c:pt>
                <c:pt idx="8762">
                  <c:v>3421146.8</c:v>
                </c:pt>
                <c:pt idx="8763">
                  <c:v>3198605.8</c:v>
                </c:pt>
                <c:pt idx="8764">
                  <c:v>3872949.66666666</c:v>
                </c:pt>
                <c:pt idx="8765">
                  <c:v>3149144.8</c:v>
                </c:pt>
                <c:pt idx="8766">
                  <c:v>3454153.75</c:v>
                </c:pt>
                <c:pt idx="8767">
                  <c:v>2983298.5</c:v>
                </c:pt>
                <c:pt idx="8768">
                  <c:v>3116171</c:v>
                </c:pt>
                <c:pt idx="8769">
                  <c:v>3368176.6</c:v>
                </c:pt>
                <c:pt idx="8770">
                  <c:v>3018225.5</c:v>
                </c:pt>
                <c:pt idx="8771">
                  <c:v>3454385.6</c:v>
                </c:pt>
                <c:pt idx="8772">
                  <c:v>3223402.5</c:v>
                </c:pt>
                <c:pt idx="8773">
                  <c:v>3272482.75</c:v>
                </c:pt>
                <c:pt idx="8774">
                  <c:v>2977918.75</c:v>
                </c:pt>
                <c:pt idx="8775">
                  <c:v>3412539.4</c:v>
                </c:pt>
                <c:pt idx="8776">
                  <c:v>3168280.2</c:v>
                </c:pt>
                <c:pt idx="8777">
                  <c:v>2861963.5</c:v>
                </c:pt>
                <c:pt idx="8778">
                  <c:v>3275876</c:v>
                </c:pt>
                <c:pt idx="8779">
                  <c:v>3584295</c:v>
                </c:pt>
                <c:pt idx="8780">
                  <c:v>2652151.66666666</c:v>
                </c:pt>
                <c:pt idx="8781">
                  <c:v>3238863</c:v>
                </c:pt>
                <c:pt idx="8782">
                  <c:v>3842988.5</c:v>
                </c:pt>
                <c:pt idx="8783">
                  <c:v>2591015</c:v>
                </c:pt>
                <c:pt idx="8784">
                  <c:v>3517221.8</c:v>
                </c:pt>
                <c:pt idx="8785">
                  <c:v>2529658.3333333302</c:v>
                </c:pt>
                <c:pt idx="8786">
                  <c:v>3090563</c:v>
                </c:pt>
                <c:pt idx="8787">
                  <c:v>3063929.2</c:v>
                </c:pt>
                <c:pt idx="8788">
                  <c:v>2929169.5</c:v>
                </c:pt>
                <c:pt idx="8789">
                  <c:v>4801947.8</c:v>
                </c:pt>
                <c:pt idx="8790">
                  <c:v>3529801.8</c:v>
                </c:pt>
                <c:pt idx="8791">
                  <c:v>3001755.25</c:v>
                </c:pt>
                <c:pt idx="8792">
                  <c:v>3409427</c:v>
                </c:pt>
                <c:pt idx="8793">
                  <c:v>3471865.4</c:v>
                </c:pt>
                <c:pt idx="8794">
                  <c:v>3432469</c:v>
                </c:pt>
                <c:pt idx="8795">
                  <c:v>2837768.3333333302</c:v>
                </c:pt>
                <c:pt idx="8796">
                  <c:v>4235819.2857142799</c:v>
                </c:pt>
                <c:pt idx="8797">
                  <c:v>3005810.75</c:v>
                </c:pt>
                <c:pt idx="8798">
                  <c:v>3276786.75</c:v>
                </c:pt>
                <c:pt idx="8799">
                  <c:v>4483993.8</c:v>
                </c:pt>
                <c:pt idx="8800">
                  <c:v>3265613</c:v>
                </c:pt>
                <c:pt idx="8801">
                  <c:v>2799310</c:v>
                </c:pt>
                <c:pt idx="8802">
                  <c:v>3431145</c:v>
                </c:pt>
                <c:pt idx="8803">
                  <c:v>1997307.5</c:v>
                </c:pt>
                <c:pt idx="8804">
                  <c:v>3207147</c:v>
                </c:pt>
                <c:pt idx="8805">
                  <c:v>3362366.5</c:v>
                </c:pt>
                <c:pt idx="8806">
                  <c:v>3458755.4</c:v>
                </c:pt>
                <c:pt idx="8807">
                  <c:v>2912781.75</c:v>
                </c:pt>
                <c:pt idx="8808">
                  <c:v>3059112.25</c:v>
                </c:pt>
                <c:pt idx="8809">
                  <c:v>3162586.2</c:v>
                </c:pt>
                <c:pt idx="8810">
                  <c:v>3164969.6</c:v>
                </c:pt>
                <c:pt idx="8811">
                  <c:v>2893663</c:v>
                </c:pt>
                <c:pt idx="8812">
                  <c:v>3112247.75</c:v>
                </c:pt>
                <c:pt idx="8813">
                  <c:v>3037592.75</c:v>
                </c:pt>
                <c:pt idx="8814">
                  <c:v>2475143</c:v>
                </c:pt>
                <c:pt idx="8815">
                  <c:v>3323714.75</c:v>
                </c:pt>
                <c:pt idx="8816">
                  <c:v>2521492</c:v>
                </c:pt>
                <c:pt idx="8817">
                  <c:v>3870703.2857142799</c:v>
                </c:pt>
                <c:pt idx="8818">
                  <c:v>3955826</c:v>
                </c:pt>
                <c:pt idx="8819">
                  <c:v>4223932.3333333302</c:v>
                </c:pt>
                <c:pt idx="8820">
                  <c:v>3634804.3333333302</c:v>
                </c:pt>
                <c:pt idx="8821">
                  <c:v>4196730</c:v>
                </c:pt>
                <c:pt idx="8822">
                  <c:v>3017480.75</c:v>
                </c:pt>
                <c:pt idx="8823">
                  <c:v>3423861.6</c:v>
                </c:pt>
                <c:pt idx="8824">
                  <c:v>2793736.66666666</c:v>
                </c:pt>
                <c:pt idx="8825">
                  <c:v>3099170.5</c:v>
                </c:pt>
                <c:pt idx="8826">
                  <c:v>2963600.25</c:v>
                </c:pt>
                <c:pt idx="8827">
                  <c:v>2782039</c:v>
                </c:pt>
                <c:pt idx="8828">
                  <c:v>2892835</c:v>
                </c:pt>
                <c:pt idx="8829">
                  <c:v>3104385</c:v>
                </c:pt>
                <c:pt idx="8830">
                  <c:v>3623029.4</c:v>
                </c:pt>
                <c:pt idx="8831">
                  <c:v>3248480.5</c:v>
                </c:pt>
                <c:pt idx="8832">
                  <c:v>3871625.5</c:v>
                </c:pt>
                <c:pt idx="8833">
                  <c:v>3241197</c:v>
                </c:pt>
                <c:pt idx="8834">
                  <c:v>3780880.8</c:v>
                </c:pt>
                <c:pt idx="8835">
                  <c:v>3190726.6</c:v>
                </c:pt>
                <c:pt idx="8836">
                  <c:v>3364435.66666666</c:v>
                </c:pt>
                <c:pt idx="8837">
                  <c:v>3251543</c:v>
                </c:pt>
                <c:pt idx="8838">
                  <c:v>2922879.25</c:v>
                </c:pt>
                <c:pt idx="8839">
                  <c:v>2925059</c:v>
                </c:pt>
                <c:pt idx="8840">
                  <c:v>3205955.6</c:v>
                </c:pt>
                <c:pt idx="8841">
                  <c:v>3432932.8</c:v>
                </c:pt>
                <c:pt idx="8842">
                  <c:v>3121798.8</c:v>
                </c:pt>
                <c:pt idx="8843">
                  <c:v>3255681</c:v>
                </c:pt>
                <c:pt idx="8844">
                  <c:v>3852523</c:v>
                </c:pt>
                <c:pt idx="8845">
                  <c:v>2521712.66666666</c:v>
                </c:pt>
                <c:pt idx="8846">
                  <c:v>3531854.6</c:v>
                </c:pt>
                <c:pt idx="8847">
                  <c:v>2987983.2</c:v>
                </c:pt>
                <c:pt idx="8848">
                  <c:v>3727502.3333333302</c:v>
                </c:pt>
                <c:pt idx="8849">
                  <c:v>3208918.25</c:v>
                </c:pt>
                <c:pt idx="8850">
                  <c:v>3228948</c:v>
                </c:pt>
                <c:pt idx="8851">
                  <c:v>3048104.3333333302</c:v>
                </c:pt>
                <c:pt idx="8852">
                  <c:v>3139411.6</c:v>
                </c:pt>
                <c:pt idx="8853">
                  <c:v>2957475.75</c:v>
                </c:pt>
                <c:pt idx="8854">
                  <c:v>3369318.75</c:v>
                </c:pt>
                <c:pt idx="8855">
                  <c:v>3394396.8</c:v>
                </c:pt>
                <c:pt idx="8856">
                  <c:v>2980567.25</c:v>
                </c:pt>
                <c:pt idx="8857">
                  <c:v>2910602</c:v>
                </c:pt>
                <c:pt idx="8858">
                  <c:v>2587042.66666666</c:v>
                </c:pt>
                <c:pt idx="8859">
                  <c:v>2989754.25</c:v>
                </c:pt>
                <c:pt idx="8860">
                  <c:v>4136310.8333333302</c:v>
                </c:pt>
                <c:pt idx="8861">
                  <c:v>3022364</c:v>
                </c:pt>
                <c:pt idx="8862">
                  <c:v>3215125.75</c:v>
                </c:pt>
                <c:pt idx="8863">
                  <c:v>4335185.57142857</c:v>
                </c:pt>
                <c:pt idx="8864">
                  <c:v>3058284.25</c:v>
                </c:pt>
                <c:pt idx="8865">
                  <c:v>2821104.66666666</c:v>
                </c:pt>
                <c:pt idx="8866">
                  <c:v>2946054</c:v>
                </c:pt>
                <c:pt idx="8867">
                  <c:v>2893056</c:v>
                </c:pt>
                <c:pt idx="8868">
                  <c:v>3221830</c:v>
                </c:pt>
                <c:pt idx="8869">
                  <c:v>2711964</c:v>
                </c:pt>
                <c:pt idx="8870">
                  <c:v>3311366.2</c:v>
                </c:pt>
                <c:pt idx="8871">
                  <c:v>3449552.2</c:v>
                </c:pt>
                <c:pt idx="8872">
                  <c:v>2522595.3333333302</c:v>
                </c:pt>
                <c:pt idx="8873">
                  <c:v>4616750.5999999996</c:v>
                </c:pt>
                <c:pt idx="8874">
                  <c:v>3363674.4</c:v>
                </c:pt>
                <c:pt idx="8875">
                  <c:v>2934963.25</c:v>
                </c:pt>
                <c:pt idx="8876">
                  <c:v>3684011.6</c:v>
                </c:pt>
                <c:pt idx="8877">
                  <c:v>3833586.2</c:v>
                </c:pt>
                <c:pt idx="8878">
                  <c:v>3586082.8333333302</c:v>
                </c:pt>
                <c:pt idx="8879">
                  <c:v>3658999.75</c:v>
                </c:pt>
                <c:pt idx="8880">
                  <c:v>3864921.25</c:v>
                </c:pt>
                <c:pt idx="8881">
                  <c:v>2943819</c:v>
                </c:pt>
                <c:pt idx="8882">
                  <c:v>3345068.5</c:v>
                </c:pt>
                <c:pt idx="8883">
                  <c:v>3385540.75</c:v>
                </c:pt>
                <c:pt idx="8884">
                  <c:v>3023274.25</c:v>
                </c:pt>
                <c:pt idx="8885">
                  <c:v>3345730.5</c:v>
                </c:pt>
                <c:pt idx="8886">
                  <c:v>4370609.2857142799</c:v>
                </c:pt>
                <c:pt idx="8887">
                  <c:v>3103789.2</c:v>
                </c:pt>
                <c:pt idx="8888">
                  <c:v>3057457</c:v>
                </c:pt>
                <c:pt idx="8889">
                  <c:v>3710988.57142857</c:v>
                </c:pt>
                <c:pt idx="8890">
                  <c:v>2997699.75</c:v>
                </c:pt>
                <c:pt idx="8891">
                  <c:v>3347650.8</c:v>
                </c:pt>
                <c:pt idx="8892">
                  <c:v>3245550.4</c:v>
                </c:pt>
                <c:pt idx="8893">
                  <c:v>3504640.6</c:v>
                </c:pt>
                <c:pt idx="8894">
                  <c:v>2845244.75</c:v>
                </c:pt>
                <c:pt idx="8895">
                  <c:v>3135091.25</c:v>
                </c:pt>
                <c:pt idx="8896">
                  <c:v>3434057.8</c:v>
                </c:pt>
                <c:pt idx="8897">
                  <c:v>3135968.4</c:v>
                </c:pt>
                <c:pt idx="8898">
                  <c:v>3299795.5</c:v>
                </c:pt>
                <c:pt idx="8899">
                  <c:v>3287397.2</c:v>
                </c:pt>
                <c:pt idx="8900">
                  <c:v>4155910</c:v>
                </c:pt>
                <c:pt idx="8901">
                  <c:v>3820542.2</c:v>
                </c:pt>
                <c:pt idx="8902">
                  <c:v>4537394.75</c:v>
                </c:pt>
                <c:pt idx="8903">
                  <c:v>3475772.2</c:v>
                </c:pt>
                <c:pt idx="8904">
                  <c:v>3298256</c:v>
                </c:pt>
                <c:pt idx="8905">
                  <c:v>3136498.25</c:v>
                </c:pt>
                <c:pt idx="8906">
                  <c:v>3052159.75</c:v>
                </c:pt>
                <c:pt idx="8907">
                  <c:v>3290443.2</c:v>
                </c:pt>
                <c:pt idx="8908">
                  <c:v>3218403.6</c:v>
                </c:pt>
                <c:pt idx="8909">
                  <c:v>1829458</c:v>
                </c:pt>
                <c:pt idx="8910">
                  <c:v>4140141.8571428498</c:v>
                </c:pt>
                <c:pt idx="8911">
                  <c:v>3668385.2</c:v>
                </c:pt>
                <c:pt idx="8912">
                  <c:v>2568944.66666666</c:v>
                </c:pt>
                <c:pt idx="8913">
                  <c:v>3142457.5</c:v>
                </c:pt>
                <c:pt idx="8914">
                  <c:v>3465823.5</c:v>
                </c:pt>
                <c:pt idx="8915">
                  <c:v>3167204.5</c:v>
                </c:pt>
                <c:pt idx="8916">
                  <c:v>4397892.625</c:v>
                </c:pt>
                <c:pt idx="8917">
                  <c:v>3820806.8</c:v>
                </c:pt>
                <c:pt idx="8918">
                  <c:v>3077154.75</c:v>
                </c:pt>
                <c:pt idx="8919">
                  <c:v>3519428.3333333302</c:v>
                </c:pt>
                <c:pt idx="8920">
                  <c:v>4597869</c:v>
                </c:pt>
                <c:pt idx="8921">
                  <c:v>2733262.66666666</c:v>
                </c:pt>
                <c:pt idx="8922">
                  <c:v>2961531</c:v>
                </c:pt>
                <c:pt idx="8923">
                  <c:v>2960868.75</c:v>
                </c:pt>
                <c:pt idx="8924">
                  <c:v>3609257.3333333302</c:v>
                </c:pt>
                <c:pt idx="8925">
                  <c:v>3085580.6</c:v>
                </c:pt>
                <c:pt idx="8926">
                  <c:v>3078065.25</c:v>
                </c:pt>
                <c:pt idx="8927">
                  <c:v>3471799.6</c:v>
                </c:pt>
                <c:pt idx="8928">
                  <c:v>3336709</c:v>
                </c:pt>
                <c:pt idx="8929">
                  <c:v>3297229.5</c:v>
                </c:pt>
                <c:pt idx="8930">
                  <c:v>3031964.5</c:v>
                </c:pt>
                <c:pt idx="8931">
                  <c:v>3984573</c:v>
                </c:pt>
                <c:pt idx="8932">
                  <c:v>3759891.4</c:v>
                </c:pt>
                <c:pt idx="8933">
                  <c:v>2648400</c:v>
                </c:pt>
                <c:pt idx="8934">
                  <c:v>3073182.25</c:v>
                </c:pt>
                <c:pt idx="8935">
                  <c:v>3049511.25</c:v>
                </c:pt>
                <c:pt idx="8936">
                  <c:v>3500668</c:v>
                </c:pt>
                <c:pt idx="8937">
                  <c:v>4261701</c:v>
                </c:pt>
                <c:pt idx="8938">
                  <c:v>3975579.3333333302</c:v>
                </c:pt>
                <c:pt idx="8939">
                  <c:v>3812530.2</c:v>
                </c:pt>
                <c:pt idx="8940">
                  <c:v>2618825</c:v>
                </c:pt>
                <c:pt idx="8941">
                  <c:v>3912180.5</c:v>
                </c:pt>
                <c:pt idx="8942">
                  <c:v>3595484.8</c:v>
                </c:pt>
                <c:pt idx="8943">
                  <c:v>3560657.2</c:v>
                </c:pt>
                <c:pt idx="8944">
                  <c:v>4086982.4285714198</c:v>
                </c:pt>
                <c:pt idx="8945">
                  <c:v>3129877</c:v>
                </c:pt>
                <c:pt idx="8946">
                  <c:v>3530712.5</c:v>
                </c:pt>
                <c:pt idx="8947">
                  <c:v>2923706.75</c:v>
                </c:pt>
                <c:pt idx="8948">
                  <c:v>4067891.16666666</c:v>
                </c:pt>
                <c:pt idx="8949">
                  <c:v>3128552.5</c:v>
                </c:pt>
                <c:pt idx="8950">
                  <c:v>3162403.75</c:v>
                </c:pt>
                <c:pt idx="8951">
                  <c:v>3092267.8</c:v>
                </c:pt>
                <c:pt idx="8952">
                  <c:v>2548749.3333333302</c:v>
                </c:pt>
                <c:pt idx="8953">
                  <c:v>2713840</c:v>
                </c:pt>
                <c:pt idx="8954">
                  <c:v>2976511.5</c:v>
                </c:pt>
                <c:pt idx="8955">
                  <c:v>3741484.2</c:v>
                </c:pt>
                <c:pt idx="8956">
                  <c:v>3254246.3333333302</c:v>
                </c:pt>
                <c:pt idx="8957">
                  <c:v>3182598.75</c:v>
                </c:pt>
                <c:pt idx="8958">
                  <c:v>3558736.8</c:v>
                </c:pt>
                <c:pt idx="8959">
                  <c:v>3162238.5</c:v>
                </c:pt>
                <c:pt idx="8960">
                  <c:v>3286139.2</c:v>
                </c:pt>
                <c:pt idx="8961">
                  <c:v>2845989.5</c:v>
                </c:pt>
                <c:pt idx="8962">
                  <c:v>3021867.25</c:v>
                </c:pt>
                <c:pt idx="8963">
                  <c:v>2950605.75</c:v>
                </c:pt>
                <c:pt idx="8964">
                  <c:v>3326264</c:v>
                </c:pt>
                <c:pt idx="8965">
                  <c:v>3340168.6</c:v>
                </c:pt>
                <c:pt idx="8966">
                  <c:v>3403931.4</c:v>
                </c:pt>
                <c:pt idx="8967">
                  <c:v>3031220</c:v>
                </c:pt>
                <c:pt idx="8968">
                  <c:v>3076023.66666666</c:v>
                </c:pt>
                <c:pt idx="8969">
                  <c:v>2477350</c:v>
                </c:pt>
                <c:pt idx="8970">
                  <c:v>2794288.66666666</c:v>
                </c:pt>
                <c:pt idx="8971">
                  <c:v>3033785.5</c:v>
                </c:pt>
                <c:pt idx="8972">
                  <c:v>3235569</c:v>
                </c:pt>
                <c:pt idx="8973">
                  <c:v>2975270.5</c:v>
                </c:pt>
                <c:pt idx="8974">
                  <c:v>3255349.8</c:v>
                </c:pt>
                <c:pt idx="8975">
                  <c:v>3595352.6</c:v>
                </c:pt>
                <c:pt idx="8976">
                  <c:v>3498218.4</c:v>
                </c:pt>
                <c:pt idx="8977">
                  <c:v>3291237.2</c:v>
                </c:pt>
                <c:pt idx="8978">
                  <c:v>2745732.66666666</c:v>
                </c:pt>
                <c:pt idx="8979">
                  <c:v>3435779.75</c:v>
                </c:pt>
                <c:pt idx="8980">
                  <c:v>2861963.75</c:v>
                </c:pt>
                <c:pt idx="8981">
                  <c:v>3142457.5</c:v>
                </c:pt>
                <c:pt idx="8982">
                  <c:v>4110708.66666666</c:v>
                </c:pt>
                <c:pt idx="8983">
                  <c:v>3823124.6</c:v>
                </c:pt>
                <c:pt idx="8984">
                  <c:v>3411347.4</c:v>
                </c:pt>
                <c:pt idx="8985">
                  <c:v>3011604.25</c:v>
                </c:pt>
                <c:pt idx="8986">
                  <c:v>3325121.75</c:v>
                </c:pt>
                <c:pt idx="8987">
                  <c:v>3197331.25</c:v>
                </c:pt>
                <c:pt idx="8988">
                  <c:v>3412605.5</c:v>
                </c:pt>
                <c:pt idx="8989">
                  <c:v>2784246.66666666</c:v>
                </c:pt>
                <c:pt idx="8990">
                  <c:v>2926603.5</c:v>
                </c:pt>
                <c:pt idx="8991">
                  <c:v>4384608.5</c:v>
                </c:pt>
                <c:pt idx="8992">
                  <c:v>3668848.75</c:v>
                </c:pt>
                <c:pt idx="8993">
                  <c:v>2882737.75</c:v>
                </c:pt>
                <c:pt idx="8994">
                  <c:v>2773238.25</c:v>
                </c:pt>
                <c:pt idx="8995">
                  <c:v>3169687.5</c:v>
                </c:pt>
                <c:pt idx="8996">
                  <c:v>3380028.4</c:v>
                </c:pt>
                <c:pt idx="8997">
                  <c:v>2875123.25</c:v>
                </c:pt>
                <c:pt idx="8998">
                  <c:v>2949943.75</c:v>
                </c:pt>
                <c:pt idx="8999">
                  <c:v>3074424</c:v>
                </c:pt>
                <c:pt idx="9000">
                  <c:v>3973703.3333333302</c:v>
                </c:pt>
                <c:pt idx="9001">
                  <c:v>2870240.25</c:v>
                </c:pt>
                <c:pt idx="9002">
                  <c:v>4227601.5</c:v>
                </c:pt>
                <c:pt idx="9003">
                  <c:v>3383670.2</c:v>
                </c:pt>
                <c:pt idx="9004">
                  <c:v>2934963</c:v>
                </c:pt>
                <c:pt idx="9005">
                  <c:v>3151661</c:v>
                </c:pt>
                <c:pt idx="9006">
                  <c:v>3146595.25</c:v>
                </c:pt>
                <c:pt idx="9007">
                  <c:v>3885033.4</c:v>
                </c:pt>
                <c:pt idx="9008">
                  <c:v>3569778</c:v>
                </c:pt>
                <c:pt idx="9009">
                  <c:v>4394399</c:v>
                </c:pt>
                <c:pt idx="9010">
                  <c:v>2689893</c:v>
                </c:pt>
                <c:pt idx="9011">
                  <c:v>3495437.6</c:v>
                </c:pt>
                <c:pt idx="9012">
                  <c:v>3180198.5</c:v>
                </c:pt>
                <c:pt idx="9013">
                  <c:v>3650110.6</c:v>
                </c:pt>
                <c:pt idx="9014">
                  <c:v>3637000.6</c:v>
                </c:pt>
                <c:pt idx="9015">
                  <c:v>3360214.75</c:v>
                </c:pt>
                <c:pt idx="9016">
                  <c:v>3096274</c:v>
                </c:pt>
                <c:pt idx="9017">
                  <c:v>3468969.25</c:v>
                </c:pt>
                <c:pt idx="9018">
                  <c:v>3127559.4</c:v>
                </c:pt>
                <c:pt idx="9019">
                  <c:v>3036185.75</c:v>
                </c:pt>
                <c:pt idx="9020">
                  <c:v>3479281.6</c:v>
                </c:pt>
                <c:pt idx="9021">
                  <c:v>3076244.75</c:v>
                </c:pt>
                <c:pt idx="9022">
                  <c:v>3826931.66666666</c:v>
                </c:pt>
                <c:pt idx="9023">
                  <c:v>2669036</c:v>
                </c:pt>
                <c:pt idx="9024">
                  <c:v>3686461.2</c:v>
                </c:pt>
                <c:pt idx="9025">
                  <c:v>3151892.75</c:v>
                </c:pt>
                <c:pt idx="9026">
                  <c:v>3224312.75</c:v>
                </c:pt>
                <c:pt idx="9027">
                  <c:v>3389232.2</c:v>
                </c:pt>
                <c:pt idx="9028">
                  <c:v>2692762.3333333302</c:v>
                </c:pt>
                <c:pt idx="9029">
                  <c:v>3593100.8</c:v>
                </c:pt>
                <c:pt idx="9030">
                  <c:v>2971380.25</c:v>
                </c:pt>
                <c:pt idx="9031">
                  <c:v>3307244.5</c:v>
                </c:pt>
                <c:pt idx="9032">
                  <c:v>3222905.5</c:v>
                </c:pt>
                <c:pt idx="9033">
                  <c:v>3437700.2</c:v>
                </c:pt>
                <c:pt idx="9034">
                  <c:v>3146695.2</c:v>
                </c:pt>
                <c:pt idx="9035">
                  <c:v>3038255.25</c:v>
                </c:pt>
                <c:pt idx="9036">
                  <c:v>3537747.5</c:v>
                </c:pt>
                <c:pt idx="9037">
                  <c:v>3139213</c:v>
                </c:pt>
                <c:pt idx="9038">
                  <c:v>4086651.2</c:v>
                </c:pt>
                <c:pt idx="9039">
                  <c:v>3282232.6</c:v>
                </c:pt>
                <c:pt idx="9040">
                  <c:v>4143208</c:v>
                </c:pt>
                <c:pt idx="9041">
                  <c:v>2936287.5</c:v>
                </c:pt>
                <c:pt idx="9042">
                  <c:v>3420749.8</c:v>
                </c:pt>
                <c:pt idx="9043">
                  <c:v>3804187.6</c:v>
                </c:pt>
                <c:pt idx="9044">
                  <c:v>3015990.75</c:v>
                </c:pt>
                <c:pt idx="9045">
                  <c:v>4213945.3333333302</c:v>
                </c:pt>
                <c:pt idx="9046">
                  <c:v>3431343.6</c:v>
                </c:pt>
                <c:pt idx="9047">
                  <c:v>3240204</c:v>
                </c:pt>
                <c:pt idx="9048">
                  <c:v>3377645.4</c:v>
                </c:pt>
                <c:pt idx="9049">
                  <c:v>2849907.3333333302</c:v>
                </c:pt>
                <c:pt idx="9050">
                  <c:v>3675006.4</c:v>
                </c:pt>
                <c:pt idx="9051">
                  <c:v>3128552.5</c:v>
                </c:pt>
                <c:pt idx="9052">
                  <c:v>4082016.3333333302</c:v>
                </c:pt>
                <c:pt idx="9053">
                  <c:v>3308402.75</c:v>
                </c:pt>
                <c:pt idx="9054">
                  <c:v>3760421</c:v>
                </c:pt>
                <c:pt idx="9055">
                  <c:v>3976406.75</c:v>
                </c:pt>
                <c:pt idx="9056">
                  <c:v>3512652.8</c:v>
                </c:pt>
                <c:pt idx="9057">
                  <c:v>3323085.8</c:v>
                </c:pt>
                <c:pt idx="9058">
                  <c:v>2928480</c:v>
                </c:pt>
                <c:pt idx="9059">
                  <c:v>3560458.8</c:v>
                </c:pt>
                <c:pt idx="9060">
                  <c:v>3381236.75</c:v>
                </c:pt>
                <c:pt idx="9061">
                  <c:v>2587594.3333333302</c:v>
                </c:pt>
                <c:pt idx="9062">
                  <c:v>3177881.3333333302</c:v>
                </c:pt>
                <c:pt idx="9063">
                  <c:v>3130042.5</c:v>
                </c:pt>
                <c:pt idx="9064">
                  <c:v>3065319.5</c:v>
                </c:pt>
                <c:pt idx="9065">
                  <c:v>2739442</c:v>
                </c:pt>
                <c:pt idx="9066">
                  <c:v>3398303.2</c:v>
                </c:pt>
                <c:pt idx="9067">
                  <c:v>3250549.75</c:v>
                </c:pt>
                <c:pt idx="9068">
                  <c:v>3590883.3333333302</c:v>
                </c:pt>
                <c:pt idx="9069">
                  <c:v>3283738.75</c:v>
                </c:pt>
                <c:pt idx="9070">
                  <c:v>3594756.6</c:v>
                </c:pt>
                <c:pt idx="9071">
                  <c:v>3556121.25</c:v>
                </c:pt>
                <c:pt idx="9072">
                  <c:v>3461934</c:v>
                </c:pt>
                <c:pt idx="9073">
                  <c:v>2920313.5</c:v>
                </c:pt>
                <c:pt idx="9074">
                  <c:v>3248149</c:v>
                </c:pt>
                <c:pt idx="9075">
                  <c:v>3779920.66666666</c:v>
                </c:pt>
                <c:pt idx="9076">
                  <c:v>3923602.25</c:v>
                </c:pt>
                <c:pt idx="9077">
                  <c:v>4167052.4285714198</c:v>
                </c:pt>
                <c:pt idx="9078">
                  <c:v>3017894.5</c:v>
                </c:pt>
                <c:pt idx="9079">
                  <c:v>2708322.3333333302</c:v>
                </c:pt>
                <c:pt idx="9080">
                  <c:v>3972245.1428571399</c:v>
                </c:pt>
                <c:pt idx="9081">
                  <c:v>4064933.4</c:v>
                </c:pt>
                <c:pt idx="9082">
                  <c:v>2033062.5</c:v>
                </c:pt>
                <c:pt idx="9083">
                  <c:v>3289979.4</c:v>
                </c:pt>
                <c:pt idx="9084">
                  <c:v>3411778</c:v>
                </c:pt>
                <c:pt idx="9085">
                  <c:v>3508945.2</c:v>
                </c:pt>
                <c:pt idx="9086">
                  <c:v>3199069.25</c:v>
                </c:pt>
                <c:pt idx="9087">
                  <c:v>3549003.66666666</c:v>
                </c:pt>
                <c:pt idx="9088">
                  <c:v>4291469</c:v>
                </c:pt>
                <c:pt idx="9089">
                  <c:v>2817021.66666666</c:v>
                </c:pt>
                <c:pt idx="9090">
                  <c:v>3274088</c:v>
                </c:pt>
                <c:pt idx="9091">
                  <c:v>2838044</c:v>
                </c:pt>
                <c:pt idx="9092">
                  <c:v>4499763.5</c:v>
                </c:pt>
                <c:pt idx="9093">
                  <c:v>3532913.8</c:v>
                </c:pt>
                <c:pt idx="9094">
                  <c:v>4141277</c:v>
                </c:pt>
                <c:pt idx="9095">
                  <c:v>3380227.6</c:v>
                </c:pt>
                <c:pt idx="9096">
                  <c:v>3227044.5</c:v>
                </c:pt>
                <c:pt idx="9097">
                  <c:v>3150650.75</c:v>
                </c:pt>
                <c:pt idx="9098">
                  <c:v>3518148.2</c:v>
                </c:pt>
                <c:pt idx="9099">
                  <c:v>3639549.5</c:v>
                </c:pt>
                <c:pt idx="9100">
                  <c:v>3461338</c:v>
                </c:pt>
                <c:pt idx="9101">
                  <c:v>3414923</c:v>
                </c:pt>
                <c:pt idx="9102">
                  <c:v>2709646.66666666</c:v>
                </c:pt>
                <c:pt idx="9103">
                  <c:v>2981229.3333333302</c:v>
                </c:pt>
                <c:pt idx="9104">
                  <c:v>3740137.8333333302</c:v>
                </c:pt>
                <c:pt idx="9105">
                  <c:v>4008189.2</c:v>
                </c:pt>
                <c:pt idx="9106">
                  <c:v>3486184.25</c:v>
                </c:pt>
                <c:pt idx="9107">
                  <c:v>3936100</c:v>
                </c:pt>
                <c:pt idx="9108">
                  <c:v>3017894.5</c:v>
                </c:pt>
                <c:pt idx="9109">
                  <c:v>2754119.66666666</c:v>
                </c:pt>
                <c:pt idx="9110">
                  <c:v>2594988.3333333302</c:v>
                </c:pt>
                <c:pt idx="9111">
                  <c:v>3421626.75</c:v>
                </c:pt>
                <c:pt idx="9112">
                  <c:v>3135256.5</c:v>
                </c:pt>
                <c:pt idx="9113">
                  <c:v>3951047.6</c:v>
                </c:pt>
                <c:pt idx="9114">
                  <c:v>3687388.25</c:v>
                </c:pt>
                <c:pt idx="9115">
                  <c:v>3447284.25</c:v>
                </c:pt>
                <c:pt idx="9116">
                  <c:v>2811283</c:v>
                </c:pt>
                <c:pt idx="9117">
                  <c:v>3431608.2</c:v>
                </c:pt>
                <c:pt idx="9118">
                  <c:v>3350630.2</c:v>
                </c:pt>
                <c:pt idx="9119">
                  <c:v>3434720.2</c:v>
                </c:pt>
                <c:pt idx="9120">
                  <c:v>3420468.25</c:v>
                </c:pt>
                <c:pt idx="9121">
                  <c:v>3705530.8</c:v>
                </c:pt>
                <c:pt idx="9122">
                  <c:v>3066533.3333333302</c:v>
                </c:pt>
                <c:pt idx="9123">
                  <c:v>2918768.3333333302</c:v>
                </c:pt>
                <c:pt idx="9124">
                  <c:v>3187068</c:v>
                </c:pt>
                <c:pt idx="9125">
                  <c:v>3589128.8</c:v>
                </c:pt>
                <c:pt idx="9126">
                  <c:v>3945535.5</c:v>
                </c:pt>
                <c:pt idx="9127">
                  <c:v>3746704</c:v>
                </c:pt>
                <c:pt idx="9128">
                  <c:v>4050234</c:v>
                </c:pt>
                <c:pt idx="9129">
                  <c:v>4228479</c:v>
                </c:pt>
                <c:pt idx="9130">
                  <c:v>3738637</c:v>
                </c:pt>
                <c:pt idx="9131">
                  <c:v>3016901.5</c:v>
                </c:pt>
                <c:pt idx="9132">
                  <c:v>3907545.66666666</c:v>
                </c:pt>
                <c:pt idx="9133">
                  <c:v>3143616.25</c:v>
                </c:pt>
                <c:pt idx="9134">
                  <c:v>3629121.4</c:v>
                </c:pt>
                <c:pt idx="9135">
                  <c:v>3788296.6</c:v>
                </c:pt>
                <c:pt idx="9136">
                  <c:v>4306856</c:v>
                </c:pt>
                <c:pt idx="9137">
                  <c:v>2911374.75</c:v>
                </c:pt>
                <c:pt idx="9138">
                  <c:v>4138131.5</c:v>
                </c:pt>
                <c:pt idx="9139">
                  <c:v>3527683.2</c:v>
                </c:pt>
                <c:pt idx="9140">
                  <c:v>4324733.4285714198</c:v>
                </c:pt>
                <c:pt idx="9141">
                  <c:v>3464665</c:v>
                </c:pt>
                <c:pt idx="9142">
                  <c:v>2776852.3333333302</c:v>
                </c:pt>
                <c:pt idx="9143">
                  <c:v>2944398.5</c:v>
                </c:pt>
                <c:pt idx="9144">
                  <c:v>4270005.6666666605</c:v>
                </c:pt>
                <c:pt idx="9145">
                  <c:v>2925390</c:v>
                </c:pt>
                <c:pt idx="9146">
                  <c:v>3418167.4</c:v>
                </c:pt>
                <c:pt idx="9147">
                  <c:v>3504442.6</c:v>
                </c:pt>
                <c:pt idx="9148">
                  <c:v>2963517.25</c:v>
                </c:pt>
                <c:pt idx="9149">
                  <c:v>3654215.8</c:v>
                </c:pt>
                <c:pt idx="9150">
                  <c:v>3776709.2</c:v>
                </c:pt>
                <c:pt idx="9151">
                  <c:v>3966872.6</c:v>
                </c:pt>
                <c:pt idx="9152">
                  <c:v>4915776.7142857099</c:v>
                </c:pt>
                <c:pt idx="9153">
                  <c:v>3473057.6</c:v>
                </c:pt>
                <c:pt idx="9154">
                  <c:v>3335633</c:v>
                </c:pt>
                <c:pt idx="9155">
                  <c:v>3239194.2</c:v>
                </c:pt>
                <c:pt idx="9156">
                  <c:v>1877628</c:v>
                </c:pt>
                <c:pt idx="9157">
                  <c:v>3048766.5</c:v>
                </c:pt>
                <c:pt idx="9158">
                  <c:v>3359855.66666666</c:v>
                </c:pt>
                <c:pt idx="9159">
                  <c:v>2618935</c:v>
                </c:pt>
                <c:pt idx="9160">
                  <c:v>3629369.25</c:v>
                </c:pt>
                <c:pt idx="9161">
                  <c:v>3253032.66666666</c:v>
                </c:pt>
                <c:pt idx="9162">
                  <c:v>4150943.8</c:v>
                </c:pt>
                <c:pt idx="9163">
                  <c:v>3506230.6</c:v>
                </c:pt>
                <c:pt idx="9164">
                  <c:v>2718254.3333333302</c:v>
                </c:pt>
                <c:pt idx="9165">
                  <c:v>3493186.4</c:v>
                </c:pt>
                <c:pt idx="9166">
                  <c:v>3296401.66666666</c:v>
                </c:pt>
                <c:pt idx="9167">
                  <c:v>3524505</c:v>
                </c:pt>
                <c:pt idx="9168">
                  <c:v>3125573</c:v>
                </c:pt>
                <c:pt idx="9169">
                  <c:v>3497523.25</c:v>
                </c:pt>
                <c:pt idx="9170">
                  <c:v>3600483.8333333302</c:v>
                </c:pt>
                <c:pt idx="9171">
                  <c:v>3448194.5</c:v>
                </c:pt>
                <c:pt idx="9172">
                  <c:v>3370974</c:v>
                </c:pt>
                <c:pt idx="9173">
                  <c:v>3102564</c:v>
                </c:pt>
                <c:pt idx="9174">
                  <c:v>3596262.75</c:v>
                </c:pt>
                <c:pt idx="9175">
                  <c:v>3154706.75</c:v>
                </c:pt>
                <c:pt idx="9176">
                  <c:v>3616430.3333333302</c:v>
                </c:pt>
                <c:pt idx="9177">
                  <c:v>3927988.75</c:v>
                </c:pt>
                <c:pt idx="9178">
                  <c:v>2091826.5</c:v>
                </c:pt>
                <c:pt idx="9179">
                  <c:v>3534966.6</c:v>
                </c:pt>
                <c:pt idx="9180">
                  <c:v>3477824.8</c:v>
                </c:pt>
                <c:pt idx="9181">
                  <c:v>3385524.4</c:v>
                </c:pt>
                <c:pt idx="9182">
                  <c:v>3244756</c:v>
                </c:pt>
                <c:pt idx="9183">
                  <c:v>3383637.25</c:v>
                </c:pt>
                <c:pt idx="9184">
                  <c:v>3193176.2</c:v>
                </c:pt>
                <c:pt idx="9185">
                  <c:v>3311962.25</c:v>
                </c:pt>
                <c:pt idx="9186">
                  <c:v>2926383</c:v>
                </c:pt>
                <c:pt idx="9187">
                  <c:v>3606807.6</c:v>
                </c:pt>
                <c:pt idx="9188">
                  <c:v>3531126.2</c:v>
                </c:pt>
                <c:pt idx="9189">
                  <c:v>4320287.7142857099</c:v>
                </c:pt>
                <c:pt idx="9190">
                  <c:v>3342750.75</c:v>
                </c:pt>
                <c:pt idx="9191">
                  <c:v>3331826</c:v>
                </c:pt>
                <c:pt idx="9192">
                  <c:v>3305075.8</c:v>
                </c:pt>
                <c:pt idx="9193">
                  <c:v>2647517</c:v>
                </c:pt>
                <c:pt idx="9194">
                  <c:v>3000679</c:v>
                </c:pt>
                <c:pt idx="9195">
                  <c:v>2644978.66666666</c:v>
                </c:pt>
                <c:pt idx="9196">
                  <c:v>3243961.8</c:v>
                </c:pt>
                <c:pt idx="9197">
                  <c:v>3228202.75</c:v>
                </c:pt>
                <c:pt idx="9198">
                  <c:v>2598299</c:v>
                </c:pt>
                <c:pt idx="9199">
                  <c:v>3278060.8</c:v>
                </c:pt>
                <c:pt idx="9200">
                  <c:v>4178576.66666666</c:v>
                </c:pt>
                <c:pt idx="9201">
                  <c:v>3361356.8</c:v>
                </c:pt>
                <c:pt idx="9202">
                  <c:v>3518132</c:v>
                </c:pt>
                <c:pt idx="9203">
                  <c:v>3441672.8</c:v>
                </c:pt>
                <c:pt idx="9204">
                  <c:v>3558406</c:v>
                </c:pt>
                <c:pt idx="9205">
                  <c:v>3334739</c:v>
                </c:pt>
                <c:pt idx="9206">
                  <c:v>3006473</c:v>
                </c:pt>
                <c:pt idx="9207">
                  <c:v>3135587.75</c:v>
                </c:pt>
                <c:pt idx="9208">
                  <c:v>3958915.8333333302</c:v>
                </c:pt>
                <c:pt idx="9209">
                  <c:v>3203439</c:v>
                </c:pt>
                <c:pt idx="9210">
                  <c:v>3897680.2</c:v>
                </c:pt>
                <c:pt idx="9211">
                  <c:v>3271638.8</c:v>
                </c:pt>
                <c:pt idx="9212">
                  <c:v>3211517.4</c:v>
                </c:pt>
                <c:pt idx="9213">
                  <c:v>3296402</c:v>
                </c:pt>
                <c:pt idx="9214">
                  <c:v>3453326.4</c:v>
                </c:pt>
                <c:pt idx="9215">
                  <c:v>3933285.75</c:v>
                </c:pt>
                <c:pt idx="9216">
                  <c:v>3246576.75</c:v>
                </c:pt>
                <c:pt idx="9217">
                  <c:v>3141877.75</c:v>
                </c:pt>
                <c:pt idx="9218">
                  <c:v>3314279.4</c:v>
                </c:pt>
                <c:pt idx="9219">
                  <c:v>2987270.75</c:v>
                </c:pt>
                <c:pt idx="9220">
                  <c:v>4149487</c:v>
                </c:pt>
                <c:pt idx="9221">
                  <c:v>3412522.5</c:v>
                </c:pt>
                <c:pt idx="9222">
                  <c:v>3870599</c:v>
                </c:pt>
                <c:pt idx="9223">
                  <c:v>2964676</c:v>
                </c:pt>
                <c:pt idx="9224">
                  <c:v>3291171.4</c:v>
                </c:pt>
                <c:pt idx="9225">
                  <c:v>3263428.2</c:v>
                </c:pt>
                <c:pt idx="9226">
                  <c:v>3509110.25</c:v>
                </c:pt>
                <c:pt idx="9227">
                  <c:v>3290691</c:v>
                </c:pt>
                <c:pt idx="9228">
                  <c:v>3169852.75</c:v>
                </c:pt>
                <c:pt idx="9229">
                  <c:v>3155534.5</c:v>
                </c:pt>
                <c:pt idx="9230">
                  <c:v>3765122</c:v>
                </c:pt>
                <c:pt idx="9231">
                  <c:v>3340350.75</c:v>
                </c:pt>
                <c:pt idx="9232">
                  <c:v>2428849.5</c:v>
                </c:pt>
                <c:pt idx="9233">
                  <c:v>4922918.625</c:v>
                </c:pt>
                <c:pt idx="9234">
                  <c:v>4531766.5</c:v>
                </c:pt>
                <c:pt idx="9235">
                  <c:v>2950440.25</c:v>
                </c:pt>
                <c:pt idx="9236">
                  <c:v>2886655.3333333302</c:v>
                </c:pt>
                <c:pt idx="9237">
                  <c:v>3283656</c:v>
                </c:pt>
                <c:pt idx="9238">
                  <c:v>3326197.75</c:v>
                </c:pt>
                <c:pt idx="9239">
                  <c:v>3217691.25</c:v>
                </c:pt>
                <c:pt idx="9240">
                  <c:v>3476699.6</c:v>
                </c:pt>
                <c:pt idx="9241">
                  <c:v>4209972.5</c:v>
                </c:pt>
                <c:pt idx="9242">
                  <c:v>2559012.66666666</c:v>
                </c:pt>
                <c:pt idx="9243">
                  <c:v>3154127</c:v>
                </c:pt>
                <c:pt idx="9244">
                  <c:v>2809186.66666666</c:v>
                </c:pt>
                <c:pt idx="9245">
                  <c:v>3927023.3333333302</c:v>
                </c:pt>
                <c:pt idx="9246">
                  <c:v>4648466</c:v>
                </c:pt>
                <c:pt idx="9247">
                  <c:v>3335881.25</c:v>
                </c:pt>
                <c:pt idx="9248">
                  <c:v>3978228</c:v>
                </c:pt>
                <c:pt idx="9249">
                  <c:v>2965007</c:v>
                </c:pt>
                <c:pt idx="9250">
                  <c:v>3441209</c:v>
                </c:pt>
                <c:pt idx="9251">
                  <c:v>2716930</c:v>
                </c:pt>
                <c:pt idx="9252">
                  <c:v>3416991.75</c:v>
                </c:pt>
                <c:pt idx="9253">
                  <c:v>2706335.66666666</c:v>
                </c:pt>
                <c:pt idx="9254">
                  <c:v>2684596</c:v>
                </c:pt>
                <c:pt idx="9255">
                  <c:v>3561186.8</c:v>
                </c:pt>
                <c:pt idx="9256">
                  <c:v>4153084.5</c:v>
                </c:pt>
                <c:pt idx="9257">
                  <c:v>3228285.5</c:v>
                </c:pt>
                <c:pt idx="9258">
                  <c:v>3672159.4</c:v>
                </c:pt>
                <c:pt idx="9259">
                  <c:v>3872519.4</c:v>
                </c:pt>
                <c:pt idx="9260">
                  <c:v>2860170.3333333302</c:v>
                </c:pt>
                <c:pt idx="9261">
                  <c:v>3138898.5</c:v>
                </c:pt>
                <c:pt idx="9262">
                  <c:v>4324071.2857142799</c:v>
                </c:pt>
                <c:pt idx="9263">
                  <c:v>4657357.7142857099</c:v>
                </c:pt>
                <c:pt idx="9264">
                  <c:v>2958965</c:v>
                </c:pt>
                <c:pt idx="9265">
                  <c:v>4952714.2857142799</c:v>
                </c:pt>
                <c:pt idx="9266">
                  <c:v>4072018.2</c:v>
                </c:pt>
                <c:pt idx="9267">
                  <c:v>3691294.6</c:v>
                </c:pt>
                <c:pt idx="9268">
                  <c:v>4131742.2</c:v>
                </c:pt>
                <c:pt idx="9269">
                  <c:v>2952261</c:v>
                </c:pt>
                <c:pt idx="9270">
                  <c:v>3042586.66666666</c:v>
                </c:pt>
                <c:pt idx="9271">
                  <c:v>3577226.75</c:v>
                </c:pt>
                <c:pt idx="9272">
                  <c:v>3393486.25</c:v>
                </c:pt>
                <c:pt idx="9273">
                  <c:v>3530215.5</c:v>
                </c:pt>
                <c:pt idx="9274">
                  <c:v>4311112.3333333302</c:v>
                </c:pt>
                <c:pt idx="9275">
                  <c:v>3402276.2</c:v>
                </c:pt>
                <c:pt idx="9276">
                  <c:v>3102150.5</c:v>
                </c:pt>
                <c:pt idx="9277">
                  <c:v>4442412.5999999996</c:v>
                </c:pt>
                <c:pt idx="9278">
                  <c:v>2966883</c:v>
                </c:pt>
                <c:pt idx="9279">
                  <c:v>3472362.25</c:v>
                </c:pt>
                <c:pt idx="9280">
                  <c:v>4465719.3333333302</c:v>
                </c:pt>
                <c:pt idx="9281">
                  <c:v>3826435.25</c:v>
                </c:pt>
                <c:pt idx="9282">
                  <c:v>1920335</c:v>
                </c:pt>
                <c:pt idx="9283">
                  <c:v>3021536.25</c:v>
                </c:pt>
                <c:pt idx="9284">
                  <c:v>3022695.25</c:v>
                </c:pt>
                <c:pt idx="9285">
                  <c:v>3051911.25</c:v>
                </c:pt>
                <c:pt idx="9286">
                  <c:v>3412274.5</c:v>
                </c:pt>
                <c:pt idx="9287">
                  <c:v>2026276</c:v>
                </c:pt>
                <c:pt idx="9288">
                  <c:v>3831401.2</c:v>
                </c:pt>
                <c:pt idx="9289">
                  <c:v>3746897.25</c:v>
                </c:pt>
                <c:pt idx="9290">
                  <c:v>3702352.4</c:v>
                </c:pt>
                <c:pt idx="9291">
                  <c:v>3529802</c:v>
                </c:pt>
                <c:pt idx="9292">
                  <c:v>4443427.5</c:v>
                </c:pt>
                <c:pt idx="9293">
                  <c:v>3184833.5</c:v>
                </c:pt>
                <c:pt idx="9294">
                  <c:v>3212642.8</c:v>
                </c:pt>
                <c:pt idx="9295">
                  <c:v>3337718.6</c:v>
                </c:pt>
                <c:pt idx="9296">
                  <c:v>4132337.75</c:v>
                </c:pt>
                <c:pt idx="9297">
                  <c:v>2975159.66666666</c:v>
                </c:pt>
                <c:pt idx="9298">
                  <c:v>3490538.2</c:v>
                </c:pt>
                <c:pt idx="9299">
                  <c:v>3668385</c:v>
                </c:pt>
                <c:pt idx="9300">
                  <c:v>4199268.3333333302</c:v>
                </c:pt>
                <c:pt idx="9301">
                  <c:v>3800148.6</c:v>
                </c:pt>
                <c:pt idx="9302">
                  <c:v>3358708.2</c:v>
                </c:pt>
                <c:pt idx="9303">
                  <c:v>3649233.25</c:v>
                </c:pt>
                <c:pt idx="9304">
                  <c:v>3476997.25</c:v>
                </c:pt>
                <c:pt idx="9305">
                  <c:v>3127449</c:v>
                </c:pt>
                <c:pt idx="9306">
                  <c:v>3168859.5</c:v>
                </c:pt>
                <c:pt idx="9307">
                  <c:v>2796054</c:v>
                </c:pt>
                <c:pt idx="9308">
                  <c:v>3099749.75</c:v>
                </c:pt>
                <c:pt idx="9309">
                  <c:v>2765596.3333333302</c:v>
                </c:pt>
                <c:pt idx="9310">
                  <c:v>4602637.8571428498</c:v>
                </c:pt>
                <c:pt idx="9311">
                  <c:v>3850791.8571428498</c:v>
                </c:pt>
                <c:pt idx="9312">
                  <c:v>3130097.66666666</c:v>
                </c:pt>
                <c:pt idx="9313">
                  <c:v>3258081.25</c:v>
                </c:pt>
                <c:pt idx="9314">
                  <c:v>3948929</c:v>
                </c:pt>
                <c:pt idx="9315">
                  <c:v>2920727.5</c:v>
                </c:pt>
                <c:pt idx="9316">
                  <c:v>4158823.16666666</c:v>
                </c:pt>
                <c:pt idx="9317">
                  <c:v>2877054.3333333302</c:v>
                </c:pt>
                <c:pt idx="9318">
                  <c:v>3682422.2</c:v>
                </c:pt>
                <c:pt idx="9319">
                  <c:v>3320238.5</c:v>
                </c:pt>
                <c:pt idx="9320">
                  <c:v>4499487.8</c:v>
                </c:pt>
                <c:pt idx="9321">
                  <c:v>3615768.3333333302</c:v>
                </c:pt>
                <c:pt idx="9322">
                  <c:v>3160748.75</c:v>
                </c:pt>
                <c:pt idx="9323">
                  <c:v>3583831.6</c:v>
                </c:pt>
                <c:pt idx="9324">
                  <c:v>3442335</c:v>
                </c:pt>
                <c:pt idx="9325">
                  <c:v>3072106</c:v>
                </c:pt>
                <c:pt idx="9326">
                  <c:v>3562742.75</c:v>
                </c:pt>
                <c:pt idx="9327">
                  <c:v>3240982.2</c:v>
                </c:pt>
                <c:pt idx="9328">
                  <c:v>3371222.4</c:v>
                </c:pt>
                <c:pt idx="9329">
                  <c:v>3049539</c:v>
                </c:pt>
                <c:pt idx="9330">
                  <c:v>1928943</c:v>
                </c:pt>
                <c:pt idx="9331">
                  <c:v>3201304.25</c:v>
                </c:pt>
                <c:pt idx="9332">
                  <c:v>4098238.5</c:v>
                </c:pt>
                <c:pt idx="9333">
                  <c:v>2059713.5</c:v>
                </c:pt>
                <c:pt idx="9334">
                  <c:v>3090590.66666666</c:v>
                </c:pt>
                <c:pt idx="9335">
                  <c:v>3438295.8</c:v>
                </c:pt>
                <c:pt idx="9336">
                  <c:v>3483916.6</c:v>
                </c:pt>
                <c:pt idx="9337">
                  <c:v>3661565.5</c:v>
                </c:pt>
                <c:pt idx="9338">
                  <c:v>3758236</c:v>
                </c:pt>
                <c:pt idx="9339">
                  <c:v>3772537.8</c:v>
                </c:pt>
                <c:pt idx="9340">
                  <c:v>3044131.75</c:v>
                </c:pt>
                <c:pt idx="9341">
                  <c:v>2748049.66666666</c:v>
                </c:pt>
                <c:pt idx="9342">
                  <c:v>3657327.8</c:v>
                </c:pt>
                <c:pt idx="9343">
                  <c:v>3358228.25</c:v>
                </c:pt>
                <c:pt idx="9344">
                  <c:v>3082617.5</c:v>
                </c:pt>
                <c:pt idx="9345">
                  <c:v>3222823</c:v>
                </c:pt>
                <c:pt idx="9346">
                  <c:v>4452193</c:v>
                </c:pt>
                <c:pt idx="9347">
                  <c:v>3424937.75</c:v>
                </c:pt>
                <c:pt idx="9348">
                  <c:v>3624072.25</c:v>
                </c:pt>
                <c:pt idx="9349">
                  <c:v>3101488.25</c:v>
                </c:pt>
                <c:pt idx="9350">
                  <c:v>3249920.6</c:v>
                </c:pt>
                <c:pt idx="9351">
                  <c:v>2739552.66666666</c:v>
                </c:pt>
                <c:pt idx="9352">
                  <c:v>2208030</c:v>
                </c:pt>
                <c:pt idx="9353">
                  <c:v>4068840.2</c:v>
                </c:pt>
                <c:pt idx="9354">
                  <c:v>2736793.3333333302</c:v>
                </c:pt>
                <c:pt idx="9355">
                  <c:v>3777686</c:v>
                </c:pt>
                <c:pt idx="9356">
                  <c:v>3061098.25</c:v>
                </c:pt>
                <c:pt idx="9357">
                  <c:v>4220952.6666666605</c:v>
                </c:pt>
                <c:pt idx="9358">
                  <c:v>3974917.3333333302</c:v>
                </c:pt>
                <c:pt idx="9359">
                  <c:v>3064657.25</c:v>
                </c:pt>
                <c:pt idx="9360">
                  <c:v>4977449.2857142799</c:v>
                </c:pt>
                <c:pt idx="9361">
                  <c:v>3118951.75</c:v>
                </c:pt>
                <c:pt idx="9362">
                  <c:v>3175812</c:v>
                </c:pt>
                <c:pt idx="9363">
                  <c:v>3416247</c:v>
                </c:pt>
                <c:pt idx="9364">
                  <c:v>3894104.4</c:v>
                </c:pt>
                <c:pt idx="9365">
                  <c:v>3493633.25</c:v>
                </c:pt>
                <c:pt idx="9366">
                  <c:v>4055090</c:v>
                </c:pt>
                <c:pt idx="9367">
                  <c:v>4262379.5999999996</c:v>
                </c:pt>
                <c:pt idx="9368">
                  <c:v>3585420.75</c:v>
                </c:pt>
                <c:pt idx="9369">
                  <c:v>4085768.5</c:v>
                </c:pt>
                <c:pt idx="9370">
                  <c:v>3543508</c:v>
                </c:pt>
                <c:pt idx="9371">
                  <c:v>3051663</c:v>
                </c:pt>
                <c:pt idx="9372">
                  <c:v>3453408.75</c:v>
                </c:pt>
                <c:pt idx="9373">
                  <c:v>3070368</c:v>
                </c:pt>
                <c:pt idx="9374">
                  <c:v>3414988.7999999998</c:v>
                </c:pt>
                <c:pt idx="9375">
                  <c:v>3663634.25</c:v>
                </c:pt>
                <c:pt idx="9376">
                  <c:v>3415833</c:v>
                </c:pt>
                <c:pt idx="9377">
                  <c:v>3367514.4</c:v>
                </c:pt>
                <c:pt idx="9378">
                  <c:v>3687637</c:v>
                </c:pt>
                <c:pt idx="9379">
                  <c:v>4176452.25</c:v>
                </c:pt>
                <c:pt idx="9380">
                  <c:v>3149741</c:v>
                </c:pt>
                <c:pt idx="9381">
                  <c:v>3270330.5</c:v>
                </c:pt>
                <c:pt idx="9382">
                  <c:v>3307327.2</c:v>
                </c:pt>
                <c:pt idx="9383">
                  <c:v>4280240.5</c:v>
                </c:pt>
                <c:pt idx="9384">
                  <c:v>2691990.3333333302</c:v>
                </c:pt>
                <c:pt idx="9385">
                  <c:v>3116568.2</c:v>
                </c:pt>
                <c:pt idx="9386">
                  <c:v>3230520</c:v>
                </c:pt>
                <c:pt idx="9387">
                  <c:v>2733262.66666666</c:v>
                </c:pt>
                <c:pt idx="9388">
                  <c:v>3623559.4</c:v>
                </c:pt>
                <c:pt idx="9389">
                  <c:v>3356655.6</c:v>
                </c:pt>
                <c:pt idx="9390">
                  <c:v>3681826.6</c:v>
                </c:pt>
                <c:pt idx="9391">
                  <c:v>3792170</c:v>
                </c:pt>
                <c:pt idx="9392">
                  <c:v>3458292.2</c:v>
                </c:pt>
                <c:pt idx="9393">
                  <c:v>4123730.6</c:v>
                </c:pt>
                <c:pt idx="9394">
                  <c:v>2981670.3333333302</c:v>
                </c:pt>
                <c:pt idx="9395">
                  <c:v>3103060.3333333302</c:v>
                </c:pt>
                <c:pt idx="9396">
                  <c:v>3553141.8333333302</c:v>
                </c:pt>
                <c:pt idx="9397">
                  <c:v>2670801.66666666</c:v>
                </c:pt>
                <c:pt idx="9398">
                  <c:v>3047773.25</c:v>
                </c:pt>
                <c:pt idx="9399">
                  <c:v>4386843.25</c:v>
                </c:pt>
                <c:pt idx="9400">
                  <c:v>3028902.75</c:v>
                </c:pt>
                <c:pt idx="9401">
                  <c:v>3221780</c:v>
                </c:pt>
                <c:pt idx="9402">
                  <c:v>3716985.4</c:v>
                </c:pt>
                <c:pt idx="9403">
                  <c:v>3302030.3333333302</c:v>
                </c:pt>
                <c:pt idx="9404">
                  <c:v>3170514.75</c:v>
                </c:pt>
                <c:pt idx="9405">
                  <c:v>3620844.6</c:v>
                </c:pt>
                <c:pt idx="9406">
                  <c:v>3619355</c:v>
                </c:pt>
                <c:pt idx="9407">
                  <c:v>3406149.5</c:v>
                </c:pt>
                <c:pt idx="9408">
                  <c:v>3346172</c:v>
                </c:pt>
                <c:pt idx="9409">
                  <c:v>3683581.25</c:v>
                </c:pt>
                <c:pt idx="9410">
                  <c:v>3396913</c:v>
                </c:pt>
                <c:pt idx="9411">
                  <c:v>3532202.25</c:v>
                </c:pt>
                <c:pt idx="9412">
                  <c:v>2882682.3333333302</c:v>
                </c:pt>
                <c:pt idx="9413">
                  <c:v>2099606</c:v>
                </c:pt>
                <c:pt idx="9414">
                  <c:v>3655772</c:v>
                </c:pt>
                <c:pt idx="9415">
                  <c:v>3893972</c:v>
                </c:pt>
                <c:pt idx="9416">
                  <c:v>3318417.75</c:v>
                </c:pt>
                <c:pt idx="9417">
                  <c:v>3273393.25</c:v>
                </c:pt>
                <c:pt idx="9418">
                  <c:v>3179619</c:v>
                </c:pt>
                <c:pt idx="9419">
                  <c:v>3268040.66666666</c:v>
                </c:pt>
                <c:pt idx="9420">
                  <c:v>3629121.25</c:v>
                </c:pt>
                <c:pt idx="9421">
                  <c:v>3089818.25</c:v>
                </c:pt>
                <c:pt idx="9422">
                  <c:v>3582441</c:v>
                </c:pt>
                <c:pt idx="9423">
                  <c:v>3468224.2</c:v>
                </c:pt>
                <c:pt idx="9424">
                  <c:v>3153713.66666666</c:v>
                </c:pt>
                <c:pt idx="9425">
                  <c:v>3537482.8</c:v>
                </c:pt>
                <c:pt idx="9426">
                  <c:v>3606476.6</c:v>
                </c:pt>
                <c:pt idx="9427">
                  <c:v>3274993</c:v>
                </c:pt>
                <c:pt idx="9428">
                  <c:v>3830076.8</c:v>
                </c:pt>
                <c:pt idx="9429">
                  <c:v>3381816.4</c:v>
                </c:pt>
                <c:pt idx="9430">
                  <c:v>3897117</c:v>
                </c:pt>
                <c:pt idx="9431">
                  <c:v>4785982</c:v>
                </c:pt>
                <c:pt idx="9432">
                  <c:v>2660097.3333333302</c:v>
                </c:pt>
                <c:pt idx="9433">
                  <c:v>2792522.66666666</c:v>
                </c:pt>
                <c:pt idx="9434">
                  <c:v>4219187</c:v>
                </c:pt>
                <c:pt idx="9435">
                  <c:v>3487889.2</c:v>
                </c:pt>
                <c:pt idx="9436">
                  <c:v>4472855.4444444403</c:v>
                </c:pt>
                <c:pt idx="9437">
                  <c:v>3085845.5</c:v>
                </c:pt>
                <c:pt idx="9438">
                  <c:v>4474989</c:v>
                </c:pt>
                <c:pt idx="9439">
                  <c:v>3942505.8</c:v>
                </c:pt>
                <c:pt idx="9440">
                  <c:v>3269172.25</c:v>
                </c:pt>
                <c:pt idx="9441">
                  <c:v>3333812</c:v>
                </c:pt>
                <c:pt idx="9442">
                  <c:v>3485307</c:v>
                </c:pt>
                <c:pt idx="9443">
                  <c:v>3572729.8333333302</c:v>
                </c:pt>
                <c:pt idx="9444">
                  <c:v>2748822.66666666</c:v>
                </c:pt>
                <c:pt idx="9445">
                  <c:v>3464052.6</c:v>
                </c:pt>
                <c:pt idx="9446">
                  <c:v>3892151.16666666</c:v>
                </c:pt>
                <c:pt idx="9447">
                  <c:v>3102316</c:v>
                </c:pt>
                <c:pt idx="9448">
                  <c:v>3427999.5</c:v>
                </c:pt>
                <c:pt idx="9449">
                  <c:v>3251956.75</c:v>
                </c:pt>
                <c:pt idx="9450">
                  <c:v>3038669</c:v>
                </c:pt>
                <c:pt idx="9451">
                  <c:v>3040490</c:v>
                </c:pt>
                <c:pt idx="9452">
                  <c:v>4029874.16666666</c:v>
                </c:pt>
                <c:pt idx="9453">
                  <c:v>4012398.1428571399</c:v>
                </c:pt>
                <c:pt idx="9454">
                  <c:v>3318252.5</c:v>
                </c:pt>
                <c:pt idx="9455">
                  <c:v>3753468.6</c:v>
                </c:pt>
                <c:pt idx="9456">
                  <c:v>3501926.3999999999</c:v>
                </c:pt>
                <c:pt idx="9457">
                  <c:v>3412936.25</c:v>
                </c:pt>
                <c:pt idx="9458">
                  <c:v>3327935.75</c:v>
                </c:pt>
                <c:pt idx="9459">
                  <c:v>4028052.75</c:v>
                </c:pt>
                <c:pt idx="9460">
                  <c:v>3449022.6</c:v>
                </c:pt>
                <c:pt idx="9461">
                  <c:v>3717581.2</c:v>
                </c:pt>
                <c:pt idx="9462">
                  <c:v>3364071.4</c:v>
                </c:pt>
                <c:pt idx="9463">
                  <c:v>3033951.25</c:v>
                </c:pt>
                <c:pt idx="9464">
                  <c:v>3229858</c:v>
                </c:pt>
                <c:pt idx="9465">
                  <c:v>2737676.66666666</c:v>
                </c:pt>
                <c:pt idx="9466">
                  <c:v>3653454.25</c:v>
                </c:pt>
                <c:pt idx="9467">
                  <c:v>3460344.6</c:v>
                </c:pt>
                <c:pt idx="9468">
                  <c:v>4753229.6666666605</c:v>
                </c:pt>
                <c:pt idx="9469">
                  <c:v>4096417.66666666</c:v>
                </c:pt>
                <c:pt idx="9470">
                  <c:v>3757772.6</c:v>
                </c:pt>
                <c:pt idx="9471">
                  <c:v>3205359</c:v>
                </c:pt>
                <c:pt idx="9472">
                  <c:v>3321452.66666666</c:v>
                </c:pt>
                <c:pt idx="9473">
                  <c:v>3633755.75</c:v>
                </c:pt>
                <c:pt idx="9474">
                  <c:v>3832924.2</c:v>
                </c:pt>
                <c:pt idx="9475">
                  <c:v>4400452.57142857</c:v>
                </c:pt>
                <c:pt idx="9476">
                  <c:v>3271771</c:v>
                </c:pt>
                <c:pt idx="9477">
                  <c:v>3567212.25</c:v>
                </c:pt>
                <c:pt idx="9478">
                  <c:v>3292346.5</c:v>
                </c:pt>
                <c:pt idx="9479">
                  <c:v>4188701.625</c:v>
                </c:pt>
                <c:pt idx="9480">
                  <c:v>3356059.8</c:v>
                </c:pt>
                <c:pt idx="9481">
                  <c:v>3527219.4</c:v>
                </c:pt>
                <c:pt idx="9482">
                  <c:v>3125131.66666666</c:v>
                </c:pt>
                <c:pt idx="9483">
                  <c:v>3665372.5</c:v>
                </c:pt>
                <c:pt idx="9484">
                  <c:v>3756183</c:v>
                </c:pt>
                <c:pt idx="9485">
                  <c:v>3599821.75</c:v>
                </c:pt>
                <c:pt idx="9486">
                  <c:v>3573750.75</c:v>
                </c:pt>
                <c:pt idx="9487">
                  <c:v>2833685</c:v>
                </c:pt>
                <c:pt idx="9488">
                  <c:v>2746946.3333333302</c:v>
                </c:pt>
                <c:pt idx="9489">
                  <c:v>4741081.5</c:v>
                </c:pt>
                <c:pt idx="9490">
                  <c:v>2728296.66666666</c:v>
                </c:pt>
                <c:pt idx="9491">
                  <c:v>2800579</c:v>
                </c:pt>
                <c:pt idx="9492">
                  <c:v>3425053.8</c:v>
                </c:pt>
                <c:pt idx="9493">
                  <c:v>3090894</c:v>
                </c:pt>
                <c:pt idx="9494">
                  <c:v>3430979.25</c:v>
                </c:pt>
                <c:pt idx="9495">
                  <c:v>3665428</c:v>
                </c:pt>
                <c:pt idx="9496">
                  <c:v>3922973.4</c:v>
                </c:pt>
                <c:pt idx="9497">
                  <c:v>3938202.4</c:v>
                </c:pt>
                <c:pt idx="9498">
                  <c:v>2997782.3333333302</c:v>
                </c:pt>
                <c:pt idx="9499">
                  <c:v>3099750.25</c:v>
                </c:pt>
                <c:pt idx="9500">
                  <c:v>3646800</c:v>
                </c:pt>
                <c:pt idx="9501">
                  <c:v>3378373.4</c:v>
                </c:pt>
                <c:pt idx="9502">
                  <c:v>2883896.3333333302</c:v>
                </c:pt>
                <c:pt idx="9503">
                  <c:v>3058587.66666666</c:v>
                </c:pt>
                <c:pt idx="9504">
                  <c:v>4026177</c:v>
                </c:pt>
                <c:pt idx="9505">
                  <c:v>3899545</c:v>
                </c:pt>
                <c:pt idx="9506">
                  <c:v>3176308.5</c:v>
                </c:pt>
                <c:pt idx="9507">
                  <c:v>3977863.4</c:v>
                </c:pt>
                <c:pt idx="9508">
                  <c:v>3587296.8333333302</c:v>
                </c:pt>
                <c:pt idx="9509">
                  <c:v>2915789</c:v>
                </c:pt>
                <c:pt idx="9510">
                  <c:v>3839677.6</c:v>
                </c:pt>
                <c:pt idx="9511">
                  <c:v>3758765.8</c:v>
                </c:pt>
                <c:pt idx="9512">
                  <c:v>3066726.25</c:v>
                </c:pt>
                <c:pt idx="9513">
                  <c:v>3149823.75</c:v>
                </c:pt>
                <c:pt idx="9514">
                  <c:v>3286966.75</c:v>
                </c:pt>
                <c:pt idx="9515">
                  <c:v>2909719.3333333302</c:v>
                </c:pt>
                <c:pt idx="9516">
                  <c:v>4360062.7142857099</c:v>
                </c:pt>
                <c:pt idx="9517">
                  <c:v>3766578.8</c:v>
                </c:pt>
                <c:pt idx="9518">
                  <c:v>2926162.3333333302</c:v>
                </c:pt>
                <c:pt idx="9519">
                  <c:v>4286377.4285714198</c:v>
                </c:pt>
                <c:pt idx="9520">
                  <c:v>3540230.5</c:v>
                </c:pt>
                <c:pt idx="9521">
                  <c:v>3334209.8</c:v>
                </c:pt>
                <c:pt idx="9522">
                  <c:v>3514904.25</c:v>
                </c:pt>
                <c:pt idx="9523">
                  <c:v>3846519.5</c:v>
                </c:pt>
                <c:pt idx="9524">
                  <c:v>4055398.8</c:v>
                </c:pt>
                <c:pt idx="9525">
                  <c:v>3392410.4</c:v>
                </c:pt>
                <c:pt idx="9526">
                  <c:v>3317755.75</c:v>
                </c:pt>
                <c:pt idx="9527">
                  <c:v>3561319.2</c:v>
                </c:pt>
                <c:pt idx="9528">
                  <c:v>3743337.75</c:v>
                </c:pt>
                <c:pt idx="9529">
                  <c:v>3989451.2</c:v>
                </c:pt>
                <c:pt idx="9530">
                  <c:v>3457795.5</c:v>
                </c:pt>
                <c:pt idx="9531">
                  <c:v>3685534.4</c:v>
                </c:pt>
                <c:pt idx="9532">
                  <c:v>3800148.2</c:v>
                </c:pt>
                <c:pt idx="9533">
                  <c:v>3467065.5</c:v>
                </c:pt>
                <c:pt idx="9534">
                  <c:v>3173908.75</c:v>
                </c:pt>
                <c:pt idx="9535">
                  <c:v>4143858.8</c:v>
                </c:pt>
                <c:pt idx="9536">
                  <c:v>3213056.5</c:v>
                </c:pt>
                <c:pt idx="9537">
                  <c:v>3753667</c:v>
                </c:pt>
                <c:pt idx="9538">
                  <c:v>3302030.25</c:v>
                </c:pt>
                <c:pt idx="9539">
                  <c:v>4155843.6</c:v>
                </c:pt>
                <c:pt idx="9540">
                  <c:v>2804551.66666666</c:v>
                </c:pt>
                <c:pt idx="9541">
                  <c:v>2838099.3333333302</c:v>
                </c:pt>
                <c:pt idx="9542">
                  <c:v>4519748.8</c:v>
                </c:pt>
                <c:pt idx="9543">
                  <c:v>3257668</c:v>
                </c:pt>
                <c:pt idx="9544">
                  <c:v>3200145</c:v>
                </c:pt>
                <c:pt idx="9545">
                  <c:v>3896223.4</c:v>
                </c:pt>
                <c:pt idx="9546">
                  <c:v>4617388</c:v>
                </c:pt>
                <c:pt idx="9547">
                  <c:v>3887284.6</c:v>
                </c:pt>
                <c:pt idx="9548">
                  <c:v>3590320.2</c:v>
                </c:pt>
                <c:pt idx="9549">
                  <c:v>3326859.75</c:v>
                </c:pt>
                <c:pt idx="9550">
                  <c:v>3686659.6</c:v>
                </c:pt>
                <c:pt idx="9551">
                  <c:v>2682940.3333333302</c:v>
                </c:pt>
                <c:pt idx="9552">
                  <c:v>3668600.25</c:v>
                </c:pt>
                <c:pt idx="9553">
                  <c:v>3577872.6</c:v>
                </c:pt>
                <c:pt idx="9554">
                  <c:v>3157686.25</c:v>
                </c:pt>
                <c:pt idx="9555">
                  <c:v>3501330.4</c:v>
                </c:pt>
                <c:pt idx="9556">
                  <c:v>3174129</c:v>
                </c:pt>
                <c:pt idx="9557">
                  <c:v>3827361.8</c:v>
                </c:pt>
                <c:pt idx="9558">
                  <c:v>3708658.5</c:v>
                </c:pt>
                <c:pt idx="9559">
                  <c:v>2755995.66666666</c:v>
                </c:pt>
                <c:pt idx="9560">
                  <c:v>3509805.6</c:v>
                </c:pt>
                <c:pt idx="9561">
                  <c:v>3359635</c:v>
                </c:pt>
                <c:pt idx="9562">
                  <c:v>3949259.6</c:v>
                </c:pt>
                <c:pt idx="9563">
                  <c:v>3364187</c:v>
                </c:pt>
                <c:pt idx="9564">
                  <c:v>4153715.2857142799</c:v>
                </c:pt>
                <c:pt idx="9565">
                  <c:v>4279440.5</c:v>
                </c:pt>
                <c:pt idx="9566">
                  <c:v>3448277.5</c:v>
                </c:pt>
                <c:pt idx="9567">
                  <c:v>3122428.25</c:v>
                </c:pt>
                <c:pt idx="9568">
                  <c:v>3301202.5</c:v>
                </c:pt>
                <c:pt idx="9569">
                  <c:v>2710088.3333333302</c:v>
                </c:pt>
                <c:pt idx="9570">
                  <c:v>3221167.5</c:v>
                </c:pt>
                <c:pt idx="9571">
                  <c:v>4644351.7142857099</c:v>
                </c:pt>
                <c:pt idx="9572">
                  <c:v>2800799.66666666</c:v>
                </c:pt>
                <c:pt idx="9573">
                  <c:v>2817904.3333333302</c:v>
                </c:pt>
                <c:pt idx="9574">
                  <c:v>3406182.6</c:v>
                </c:pt>
                <c:pt idx="9575">
                  <c:v>3519456.25</c:v>
                </c:pt>
                <c:pt idx="9576">
                  <c:v>4323030.8</c:v>
                </c:pt>
                <c:pt idx="9577">
                  <c:v>3448625.2</c:v>
                </c:pt>
                <c:pt idx="9578">
                  <c:v>4026811.5</c:v>
                </c:pt>
                <c:pt idx="9579">
                  <c:v>2919320.66666666</c:v>
                </c:pt>
                <c:pt idx="9580">
                  <c:v>4269729.6666666605</c:v>
                </c:pt>
                <c:pt idx="9581">
                  <c:v>3582937.75</c:v>
                </c:pt>
                <c:pt idx="9582">
                  <c:v>3415254.2</c:v>
                </c:pt>
                <c:pt idx="9583">
                  <c:v>3489544.8</c:v>
                </c:pt>
                <c:pt idx="9584">
                  <c:v>3353262.25</c:v>
                </c:pt>
                <c:pt idx="9585">
                  <c:v>3542382.5</c:v>
                </c:pt>
                <c:pt idx="9586">
                  <c:v>3249308.5</c:v>
                </c:pt>
                <c:pt idx="9587">
                  <c:v>3321149</c:v>
                </c:pt>
                <c:pt idx="9588">
                  <c:v>3138319</c:v>
                </c:pt>
                <c:pt idx="9589">
                  <c:v>3728937</c:v>
                </c:pt>
                <c:pt idx="9590">
                  <c:v>3880729.5</c:v>
                </c:pt>
                <c:pt idx="9591">
                  <c:v>4251245</c:v>
                </c:pt>
                <c:pt idx="9592">
                  <c:v>4646480.2857142799</c:v>
                </c:pt>
                <c:pt idx="9593">
                  <c:v>3151727</c:v>
                </c:pt>
                <c:pt idx="9594">
                  <c:v>3705331.8</c:v>
                </c:pt>
                <c:pt idx="9595">
                  <c:v>4584975.5555555504</c:v>
                </c:pt>
                <c:pt idx="9596">
                  <c:v>3379498.75</c:v>
                </c:pt>
                <c:pt idx="9597">
                  <c:v>3681031.8</c:v>
                </c:pt>
                <c:pt idx="9598">
                  <c:v>3347651</c:v>
                </c:pt>
                <c:pt idx="9599">
                  <c:v>3419359.2</c:v>
                </c:pt>
                <c:pt idx="9600">
                  <c:v>3006500.3333333302</c:v>
                </c:pt>
                <c:pt idx="9601">
                  <c:v>3172004.5</c:v>
                </c:pt>
                <c:pt idx="9602">
                  <c:v>3133187.3333333302</c:v>
                </c:pt>
                <c:pt idx="9603">
                  <c:v>3270413.5</c:v>
                </c:pt>
                <c:pt idx="9604">
                  <c:v>3955483.8</c:v>
                </c:pt>
                <c:pt idx="9605">
                  <c:v>3615768.16666666</c:v>
                </c:pt>
                <c:pt idx="9606">
                  <c:v>3351800</c:v>
                </c:pt>
                <c:pt idx="9607">
                  <c:v>3353676</c:v>
                </c:pt>
                <c:pt idx="9608">
                  <c:v>3497225.4</c:v>
                </c:pt>
                <c:pt idx="9609">
                  <c:v>3198076</c:v>
                </c:pt>
                <c:pt idx="9610">
                  <c:v>2180882.5</c:v>
                </c:pt>
                <c:pt idx="9611">
                  <c:v>2641337.3333333302</c:v>
                </c:pt>
                <c:pt idx="9612">
                  <c:v>3181964.3333333302</c:v>
                </c:pt>
                <c:pt idx="9613">
                  <c:v>4425660.6666666605</c:v>
                </c:pt>
                <c:pt idx="9614">
                  <c:v>3140388.25</c:v>
                </c:pt>
                <c:pt idx="9615">
                  <c:v>3313203.5</c:v>
                </c:pt>
                <c:pt idx="9616">
                  <c:v>4574544.8571428498</c:v>
                </c:pt>
                <c:pt idx="9617">
                  <c:v>4100556</c:v>
                </c:pt>
                <c:pt idx="9618">
                  <c:v>3241379.2</c:v>
                </c:pt>
                <c:pt idx="9619">
                  <c:v>2152742</c:v>
                </c:pt>
                <c:pt idx="9620">
                  <c:v>2847479.66666666</c:v>
                </c:pt>
                <c:pt idx="9621">
                  <c:v>3206931.75</c:v>
                </c:pt>
                <c:pt idx="9622">
                  <c:v>3659413.5</c:v>
                </c:pt>
                <c:pt idx="9623">
                  <c:v>4241699.3333333302</c:v>
                </c:pt>
                <c:pt idx="9624">
                  <c:v>3522628.66666666</c:v>
                </c:pt>
                <c:pt idx="9625">
                  <c:v>3298057</c:v>
                </c:pt>
                <c:pt idx="9626">
                  <c:v>3210987.25</c:v>
                </c:pt>
                <c:pt idx="9627">
                  <c:v>3476335.25</c:v>
                </c:pt>
                <c:pt idx="9628">
                  <c:v>4339584</c:v>
                </c:pt>
                <c:pt idx="9629">
                  <c:v>2921527.3333333302</c:v>
                </c:pt>
                <c:pt idx="9630">
                  <c:v>3901123</c:v>
                </c:pt>
                <c:pt idx="9631">
                  <c:v>3113102.66666666</c:v>
                </c:pt>
                <c:pt idx="9632">
                  <c:v>4214000.1666666605</c:v>
                </c:pt>
                <c:pt idx="9633">
                  <c:v>3598580.5</c:v>
                </c:pt>
                <c:pt idx="9634">
                  <c:v>3506848</c:v>
                </c:pt>
                <c:pt idx="9635">
                  <c:v>3398833.2</c:v>
                </c:pt>
                <c:pt idx="9636">
                  <c:v>3180750.3333333302</c:v>
                </c:pt>
                <c:pt idx="9637">
                  <c:v>3286718.5</c:v>
                </c:pt>
                <c:pt idx="9638">
                  <c:v>4546829.8333333302</c:v>
                </c:pt>
                <c:pt idx="9639">
                  <c:v>3713211.4</c:v>
                </c:pt>
                <c:pt idx="9640">
                  <c:v>3217167.3333333302</c:v>
                </c:pt>
                <c:pt idx="9641">
                  <c:v>3861991.4</c:v>
                </c:pt>
                <c:pt idx="9642">
                  <c:v>3329177.5</c:v>
                </c:pt>
                <c:pt idx="9643">
                  <c:v>3434952.5</c:v>
                </c:pt>
                <c:pt idx="9644">
                  <c:v>4169682.2</c:v>
                </c:pt>
                <c:pt idx="9645">
                  <c:v>3821072</c:v>
                </c:pt>
                <c:pt idx="9646">
                  <c:v>3664809.8</c:v>
                </c:pt>
                <c:pt idx="9647">
                  <c:v>3489147.2</c:v>
                </c:pt>
                <c:pt idx="9648">
                  <c:v>3529305.5</c:v>
                </c:pt>
                <c:pt idx="9649">
                  <c:v>3282938.66666666</c:v>
                </c:pt>
                <c:pt idx="9650">
                  <c:v>3870632.25</c:v>
                </c:pt>
                <c:pt idx="9651">
                  <c:v>4357064.2</c:v>
                </c:pt>
                <c:pt idx="9652">
                  <c:v>2956068.3333333302</c:v>
                </c:pt>
                <c:pt idx="9653">
                  <c:v>3647909</c:v>
                </c:pt>
                <c:pt idx="9654">
                  <c:v>3251874</c:v>
                </c:pt>
                <c:pt idx="9655">
                  <c:v>4050234.2</c:v>
                </c:pt>
                <c:pt idx="9656">
                  <c:v>3716604.75</c:v>
                </c:pt>
                <c:pt idx="9657">
                  <c:v>3581381.6</c:v>
                </c:pt>
                <c:pt idx="9658">
                  <c:v>3551983.5</c:v>
                </c:pt>
                <c:pt idx="9659">
                  <c:v>4361806.75</c:v>
                </c:pt>
                <c:pt idx="9660">
                  <c:v>4395335.2</c:v>
                </c:pt>
                <c:pt idx="9661">
                  <c:v>2762727.3333333302</c:v>
                </c:pt>
                <c:pt idx="9662">
                  <c:v>3894855</c:v>
                </c:pt>
                <c:pt idx="9663">
                  <c:v>3033648</c:v>
                </c:pt>
                <c:pt idx="9664">
                  <c:v>3314776.25</c:v>
                </c:pt>
                <c:pt idx="9665">
                  <c:v>3846133.5</c:v>
                </c:pt>
                <c:pt idx="9666">
                  <c:v>3973979</c:v>
                </c:pt>
                <c:pt idx="9667">
                  <c:v>4095523.8</c:v>
                </c:pt>
                <c:pt idx="9668">
                  <c:v>3553903.4</c:v>
                </c:pt>
                <c:pt idx="9669">
                  <c:v>4352230.5999999996</c:v>
                </c:pt>
                <c:pt idx="9670">
                  <c:v>3659000</c:v>
                </c:pt>
                <c:pt idx="9671">
                  <c:v>3683663.75</c:v>
                </c:pt>
                <c:pt idx="9672">
                  <c:v>3932772.6</c:v>
                </c:pt>
                <c:pt idx="9673">
                  <c:v>3545693.2</c:v>
                </c:pt>
                <c:pt idx="9674">
                  <c:v>3633590.5</c:v>
                </c:pt>
                <c:pt idx="9675">
                  <c:v>3289532.5</c:v>
                </c:pt>
                <c:pt idx="9676">
                  <c:v>3493053.8</c:v>
                </c:pt>
                <c:pt idx="9677">
                  <c:v>4182394.8</c:v>
                </c:pt>
                <c:pt idx="9678">
                  <c:v>4029112.4</c:v>
                </c:pt>
                <c:pt idx="9679">
                  <c:v>4351833.5</c:v>
                </c:pt>
                <c:pt idx="9680">
                  <c:v>3126566.3333333302</c:v>
                </c:pt>
                <c:pt idx="9681">
                  <c:v>3462927.2</c:v>
                </c:pt>
                <c:pt idx="9682">
                  <c:v>4467871.25</c:v>
                </c:pt>
                <c:pt idx="9683">
                  <c:v>3464086</c:v>
                </c:pt>
                <c:pt idx="9684">
                  <c:v>3240341.66666666</c:v>
                </c:pt>
                <c:pt idx="9685">
                  <c:v>3805826.5</c:v>
                </c:pt>
                <c:pt idx="9686">
                  <c:v>3115089.3333333302</c:v>
                </c:pt>
                <c:pt idx="9687">
                  <c:v>4404737.4000000004</c:v>
                </c:pt>
                <c:pt idx="9688">
                  <c:v>3574694.4</c:v>
                </c:pt>
                <c:pt idx="9689">
                  <c:v>4660101.1428571399</c:v>
                </c:pt>
                <c:pt idx="9690">
                  <c:v>3154706.3333333302</c:v>
                </c:pt>
                <c:pt idx="9691">
                  <c:v>3640311</c:v>
                </c:pt>
                <c:pt idx="9692">
                  <c:v>3124828.25</c:v>
                </c:pt>
                <c:pt idx="9693">
                  <c:v>4010506.6</c:v>
                </c:pt>
                <c:pt idx="9694">
                  <c:v>3847292.16666666</c:v>
                </c:pt>
                <c:pt idx="9695">
                  <c:v>4156671.5</c:v>
                </c:pt>
                <c:pt idx="9696">
                  <c:v>2839534</c:v>
                </c:pt>
                <c:pt idx="9697">
                  <c:v>3417819.5</c:v>
                </c:pt>
                <c:pt idx="9698">
                  <c:v>3207897.3333333302</c:v>
                </c:pt>
                <c:pt idx="9699">
                  <c:v>3686328.8</c:v>
                </c:pt>
                <c:pt idx="9700">
                  <c:v>4120022.4</c:v>
                </c:pt>
                <c:pt idx="9701">
                  <c:v>3877915.75</c:v>
                </c:pt>
                <c:pt idx="9702">
                  <c:v>3853119</c:v>
                </c:pt>
                <c:pt idx="9703">
                  <c:v>3273227.5</c:v>
                </c:pt>
                <c:pt idx="9704">
                  <c:v>4643942</c:v>
                </c:pt>
                <c:pt idx="9705">
                  <c:v>3431476.25</c:v>
                </c:pt>
                <c:pt idx="9706">
                  <c:v>3198158.75</c:v>
                </c:pt>
                <c:pt idx="9707">
                  <c:v>2989837</c:v>
                </c:pt>
                <c:pt idx="9708">
                  <c:v>3462595.8</c:v>
                </c:pt>
                <c:pt idx="9709">
                  <c:v>3711721.5</c:v>
                </c:pt>
                <c:pt idx="9710">
                  <c:v>4146242.6</c:v>
                </c:pt>
                <c:pt idx="9711">
                  <c:v>4378483.6666666605</c:v>
                </c:pt>
                <c:pt idx="9712">
                  <c:v>3564067.25</c:v>
                </c:pt>
                <c:pt idx="9713">
                  <c:v>3805180.8</c:v>
                </c:pt>
                <c:pt idx="9714">
                  <c:v>3037179</c:v>
                </c:pt>
                <c:pt idx="9715">
                  <c:v>4111232.75</c:v>
                </c:pt>
                <c:pt idx="9716">
                  <c:v>3328294</c:v>
                </c:pt>
                <c:pt idx="9717">
                  <c:v>3603496.6</c:v>
                </c:pt>
                <c:pt idx="9718">
                  <c:v>3581381.6</c:v>
                </c:pt>
                <c:pt idx="9719">
                  <c:v>4189694.75</c:v>
                </c:pt>
                <c:pt idx="9720">
                  <c:v>3842524.8</c:v>
                </c:pt>
                <c:pt idx="9721">
                  <c:v>3236700</c:v>
                </c:pt>
                <c:pt idx="9722">
                  <c:v>4079434</c:v>
                </c:pt>
                <c:pt idx="9723">
                  <c:v>3159424.5</c:v>
                </c:pt>
                <c:pt idx="9724">
                  <c:v>4139025.2</c:v>
                </c:pt>
                <c:pt idx="9725">
                  <c:v>4856705.5999999996</c:v>
                </c:pt>
                <c:pt idx="9726">
                  <c:v>3667524.3333333302</c:v>
                </c:pt>
                <c:pt idx="9727">
                  <c:v>3177550</c:v>
                </c:pt>
                <c:pt idx="9728">
                  <c:v>3793411</c:v>
                </c:pt>
                <c:pt idx="9729">
                  <c:v>3564811.75</c:v>
                </c:pt>
                <c:pt idx="9730">
                  <c:v>3609008.75</c:v>
                </c:pt>
                <c:pt idx="9731">
                  <c:v>3792467.8</c:v>
                </c:pt>
                <c:pt idx="9732">
                  <c:v>4355607.4000000004</c:v>
                </c:pt>
                <c:pt idx="9733">
                  <c:v>3670570.2</c:v>
                </c:pt>
                <c:pt idx="9734">
                  <c:v>3982697.25</c:v>
                </c:pt>
                <c:pt idx="9735">
                  <c:v>2993368.3333333302</c:v>
                </c:pt>
                <c:pt idx="9736">
                  <c:v>3425765</c:v>
                </c:pt>
                <c:pt idx="9737">
                  <c:v>4379752.8333333302</c:v>
                </c:pt>
                <c:pt idx="9738">
                  <c:v>4224903.2</c:v>
                </c:pt>
                <c:pt idx="9739">
                  <c:v>4058577</c:v>
                </c:pt>
                <c:pt idx="9740">
                  <c:v>3432303.25</c:v>
                </c:pt>
                <c:pt idx="9741">
                  <c:v>3401928.5</c:v>
                </c:pt>
                <c:pt idx="9742">
                  <c:v>4582529.3333333302</c:v>
                </c:pt>
                <c:pt idx="9743">
                  <c:v>3592538.5</c:v>
                </c:pt>
                <c:pt idx="9744">
                  <c:v>3894501.8</c:v>
                </c:pt>
                <c:pt idx="9745">
                  <c:v>4095589.8333333302</c:v>
                </c:pt>
                <c:pt idx="9746">
                  <c:v>3475673.25</c:v>
                </c:pt>
                <c:pt idx="9747">
                  <c:v>3799039.5</c:v>
                </c:pt>
                <c:pt idx="9748">
                  <c:v>3657261.5</c:v>
                </c:pt>
                <c:pt idx="9749">
                  <c:v>4289792</c:v>
                </c:pt>
                <c:pt idx="9750">
                  <c:v>3418564.75</c:v>
                </c:pt>
                <c:pt idx="9751">
                  <c:v>3762788</c:v>
                </c:pt>
                <c:pt idx="9752">
                  <c:v>4516324.8571428498</c:v>
                </c:pt>
                <c:pt idx="9753">
                  <c:v>2913140.3333333302</c:v>
                </c:pt>
                <c:pt idx="9754">
                  <c:v>2528003</c:v>
                </c:pt>
                <c:pt idx="9755">
                  <c:v>2832360.66666666</c:v>
                </c:pt>
                <c:pt idx="9756">
                  <c:v>4476379.5999999996</c:v>
                </c:pt>
                <c:pt idx="9757">
                  <c:v>3466485.75</c:v>
                </c:pt>
                <c:pt idx="9758">
                  <c:v>3836036</c:v>
                </c:pt>
                <c:pt idx="9759">
                  <c:v>3708907.3333333302</c:v>
                </c:pt>
                <c:pt idx="9760">
                  <c:v>3810047.5</c:v>
                </c:pt>
                <c:pt idx="9761">
                  <c:v>4017922.6</c:v>
                </c:pt>
                <c:pt idx="9762">
                  <c:v>4066898</c:v>
                </c:pt>
                <c:pt idx="9763">
                  <c:v>3964555</c:v>
                </c:pt>
                <c:pt idx="9764">
                  <c:v>4299966.8333333302</c:v>
                </c:pt>
                <c:pt idx="9765">
                  <c:v>4061887.6</c:v>
                </c:pt>
                <c:pt idx="9766">
                  <c:v>3931382.6</c:v>
                </c:pt>
                <c:pt idx="9767">
                  <c:v>3617401.4</c:v>
                </c:pt>
                <c:pt idx="9768">
                  <c:v>3762291.5</c:v>
                </c:pt>
                <c:pt idx="9769">
                  <c:v>3842458.6</c:v>
                </c:pt>
                <c:pt idx="9770">
                  <c:v>3212229</c:v>
                </c:pt>
                <c:pt idx="9771">
                  <c:v>5034781.2222222202</c:v>
                </c:pt>
                <c:pt idx="9772">
                  <c:v>3211980.5</c:v>
                </c:pt>
                <c:pt idx="9773">
                  <c:v>5182283.1428571399</c:v>
                </c:pt>
                <c:pt idx="9774">
                  <c:v>4604214.1666666605</c:v>
                </c:pt>
                <c:pt idx="9775">
                  <c:v>4327003.8333333302</c:v>
                </c:pt>
                <c:pt idx="9776">
                  <c:v>4512399.3333333302</c:v>
                </c:pt>
                <c:pt idx="9777">
                  <c:v>4573370.1666666605</c:v>
                </c:pt>
                <c:pt idx="9778">
                  <c:v>3454209.3333333302</c:v>
                </c:pt>
                <c:pt idx="9779">
                  <c:v>2332344.5</c:v>
                </c:pt>
                <c:pt idx="9780">
                  <c:v>4393812.2</c:v>
                </c:pt>
                <c:pt idx="9781">
                  <c:v>3405653</c:v>
                </c:pt>
                <c:pt idx="9782">
                  <c:v>3319907.3333333302</c:v>
                </c:pt>
                <c:pt idx="9783">
                  <c:v>4593774.8</c:v>
                </c:pt>
                <c:pt idx="9784">
                  <c:v>4084499.5</c:v>
                </c:pt>
                <c:pt idx="9785">
                  <c:v>3909201</c:v>
                </c:pt>
                <c:pt idx="9786">
                  <c:v>4015141.6</c:v>
                </c:pt>
                <c:pt idx="9787">
                  <c:v>3918470.8</c:v>
                </c:pt>
                <c:pt idx="9788">
                  <c:v>3751879.6</c:v>
                </c:pt>
                <c:pt idx="9789">
                  <c:v>3768830</c:v>
                </c:pt>
                <c:pt idx="9790">
                  <c:v>4297671.4000000004</c:v>
                </c:pt>
                <c:pt idx="9791">
                  <c:v>4026199</c:v>
                </c:pt>
                <c:pt idx="9792">
                  <c:v>4240529.5999999996</c:v>
                </c:pt>
                <c:pt idx="9793">
                  <c:v>4121082</c:v>
                </c:pt>
                <c:pt idx="9794">
                  <c:v>3762473.6</c:v>
                </c:pt>
                <c:pt idx="9795">
                  <c:v>3533774.75</c:v>
                </c:pt>
                <c:pt idx="9796">
                  <c:v>4078838</c:v>
                </c:pt>
                <c:pt idx="9797">
                  <c:v>4690227.7142857099</c:v>
                </c:pt>
                <c:pt idx="9798">
                  <c:v>3769028.4</c:v>
                </c:pt>
                <c:pt idx="9799">
                  <c:v>3623658.5</c:v>
                </c:pt>
                <c:pt idx="9800">
                  <c:v>3359304</c:v>
                </c:pt>
                <c:pt idx="9801">
                  <c:v>3714784</c:v>
                </c:pt>
                <c:pt idx="9802">
                  <c:v>3318252.25</c:v>
                </c:pt>
                <c:pt idx="9803">
                  <c:v>3527925.66666666</c:v>
                </c:pt>
                <c:pt idx="9804">
                  <c:v>3166293.66666666</c:v>
                </c:pt>
                <c:pt idx="9805">
                  <c:v>2993037.3333333302</c:v>
                </c:pt>
                <c:pt idx="9806">
                  <c:v>3042917.3333333302</c:v>
                </c:pt>
                <c:pt idx="9807">
                  <c:v>3482956.25</c:v>
                </c:pt>
                <c:pt idx="9808">
                  <c:v>2926493.3333333302</c:v>
                </c:pt>
                <c:pt idx="9809">
                  <c:v>3245666.25</c:v>
                </c:pt>
                <c:pt idx="9810">
                  <c:v>3008266.3333333302</c:v>
                </c:pt>
                <c:pt idx="9811">
                  <c:v>3313037.5</c:v>
                </c:pt>
                <c:pt idx="9812">
                  <c:v>4550581.8333333302</c:v>
                </c:pt>
                <c:pt idx="9813">
                  <c:v>3593697.4</c:v>
                </c:pt>
                <c:pt idx="9814">
                  <c:v>3922940.16666666</c:v>
                </c:pt>
                <c:pt idx="9815">
                  <c:v>3466982.5</c:v>
                </c:pt>
                <c:pt idx="9816">
                  <c:v>3763202</c:v>
                </c:pt>
                <c:pt idx="9817">
                  <c:v>3934693</c:v>
                </c:pt>
                <c:pt idx="9818">
                  <c:v>4474468.7142857099</c:v>
                </c:pt>
                <c:pt idx="9819">
                  <c:v>3069733.66666666</c:v>
                </c:pt>
                <c:pt idx="9820">
                  <c:v>4066919.6</c:v>
                </c:pt>
                <c:pt idx="9821">
                  <c:v>3627466</c:v>
                </c:pt>
                <c:pt idx="9822">
                  <c:v>3361042</c:v>
                </c:pt>
                <c:pt idx="9823">
                  <c:v>3738504.6</c:v>
                </c:pt>
                <c:pt idx="9824">
                  <c:v>3741434.5</c:v>
                </c:pt>
                <c:pt idx="9825">
                  <c:v>3265447.5</c:v>
                </c:pt>
                <c:pt idx="9826">
                  <c:v>4368585.2</c:v>
                </c:pt>
                <c:pt idx="9827">
                  <c:v>4541816.57142857</c:v>
                </c:pt>
                <c:pt idx="9828">
                  <c:v>4041759</c:v>
                </c:pt>
                <c:pt idx="9829">
                  <c:v>3419640.5</c:v>
                </c:pt>
                <c:pt idx="9830">
                  <c:v>3344654.5</c:v>
                </c:pt>
                <c:pt idx="9831">
                  <c:v>3632432</c:v>
                </c:pt>
                <c:pt idx="9832">
                  <c:v>4102741.2</c:v>
                </c:pt>
                <c:pt idx="9833">
                  <c:v>2925610.3333333302</c:v>
                </c:pt>
                <c:pt idx="9834">
                  <c:v>2819008</c:v>
                </c:pt>
                <c:pt idx="9835">
                  <c:v>3797897.4</c:v>
                </c:pt>
                <c:pt idx="9836">
                  <c:v>4596696.5</c:v>
                </c:pt>
                <c:pt idx="9837">
                  <c:v>3143781.66666666</c:v>
                </c:pt>
                <c:pt idx="9838">
                  <c:v>3522684</c:v>
                </c:pt>
                <c:pt idx="9839">
                  <c:v>3357317.66666666</c:v>
                </c:pt>
                <c:pt idx="9840">
                  <c:v>3555956</c:v>
                </c:pt>
                <c:pt idx="9841">
                  <c:v>4912572.625</c:v>
                </c:pt>
                <c:pt idx="9842">
                  <c:v>3544964.6</c:v>
                </c:pt>
                <c:pt idx="9843">
                  <c:v>2805213.3333333302</c:v>
                </c:pt>
                <c:pt idx="9844">
                  <c:v>3901983.6</c:v>
                </c:pt>
                <c:pt idx="9845">
                  <c:v>3471137.2</c:v>
                </c:pt>
                <c:pt idx="9846">
                  <c:v>3663965.5</c:v>
                </c:pt>
                <c:pt idx="9847">
                  <c:v>4583956.1428571399</c:v>
                </c:pt>
                <c:pt idx="9848">
                  <c:v>3907656</c:v>
                </c:pt>
                <c:pt idx="9849">
                  <c:v>3670371.6</c:v>
                </c:pt>
                <c:pt idx="9850">
                  <c:v>4516769.2</c:v>
                </c:pt>
                <c:pt idx="9851">
                  <c:v>4090624</c:v>
                </c:pt>
                <c:pt idx="9852">
                  <c:v>3886159.2</c:v>
                </c:pt>
                <c:pt idx="9853">
                  <c:v>4435990</c:v>
                </c:pt>
                <c:pt idx="9854">
                  <c:v>4302946.1666666605</c:v>
                </c:pt>
                <c:pt idx="9855">
                  <c:v>3898871.8</c:v>
                </c:pt>
                <c:pt idx="9856">
                  <c:v>3957867.3333333302</c:v>
                </c:pt>
                <c:pt idx="9857">
                  <c:v>4187791.5</c:v>
                </c:pt>
                <c:pt idx="9858">
                  <c:v>2103248</c:v>
                </c:pt>
                <c:pt idx="9859">
                  <c:v>4099562.6</c:v>
                </c:pt>
                <c:pt idx="9860">
                  <c:v>3244921.25</c:v>
                </c:pt>
                <c:pt idx="9861">
                  <c:v>4542250</c:v>
                </c:pt>
                <c:pt idx="9862">
                  <c:v>3743669.25</c:v>
                </c:pt>
                <c:pt idx="9863">
                  <c:v>3694920</c:v>
                </c:pt>
                <c:pt idx="9864">
                  <c:v>3426841</c:v>
                </c:pt>
                <c:pt idx="9865">
                  <c:v>3993754.8</c:v>
                </c:pt>
                <c:pt idx="9866">
                  <c:v>3829944.4</c:v>
                </c:pt>
                <c:pt idx="9867">
                  <c:v>2931349.3333333302</c:v>
                </c:pt>
                <c:pt idx="9868">
                  <c:v>3183178</c:v>
                </c:pt>
                <c:pt idx="9869">
                  <c:v>4186577.5</c:v>
                </c:pt>
                <c:pt idx="9870">
                  <c:v>4178631.8333333302</c:v>
                </c:pt>
                <c:pt idx="9871">
                  <c:v>3588466.4</c:v>
                </c:pt>
                <c:pt idx="9872">
                  <c:v>4249755.3333333302</c:v>
                </c:pt>
                <c:pt idx="9873">
                  <c:v>3182516</c:v>
                </c:pt>
                <c:pt idx="9874">
                  <c:v>3174349.66666666</c:v>
                </c:pt>
                <c:pt idx="9875">
                  <c:v>4115851.4</c:v>
                </c:pt>
                <c:pt idx="9876">
                  <c:v>4258197.3333333302</c:v>
                </c:pt>
                <c:pt idx="9877">
                  <c:v>3831004</c:v>
                </c:pt>
                <c:pt idx="9878">
                  <c:v>4054736.8</c:v>
                </c:pt>
                <c:pt idx="9879">
                  <c:v>4117903.8</c:v>
                </c:pt>
                <c:pt idx="9880">
                  <c:v>4021365.4</c:v>
                </c:pt>
                <c:pt idx="9881">
                  <c:v>3956808</c:v>
                </c:pt>
                <c:pt idx="9882">
                  <c:v>4302079.2857142799</c:v>
                </c:pt>
                <c:pt idx="9883">
                  <c:v>3302140.3333333302</c:v>
                </c:pt>
                <c:pt idx="9884">
                  <c:v>4037157.25</c:v>
                </c:pt>
                <c:pt idx="9885">
                  <c:v>2049615.5</c:v>
                </c:pt>
                <c:pt idx="9886">
                  <c:v>3157796.3333333302</c:v>
                </c:pt>
                <c:pt idx="9887">
                  <c:v>2994140.66666666</c:v>
                </c:pt>
                <c:pt idx="9888">
                  <c:v>3017756.3333333302</c:v>
                </c:pt>
                <c:pt idx="9889">
                  <c:v>3126483.5</c:v>
                </c:pt>
                <c:pt idx="9890">
                  <c:v>4067118.8333333302</c:v>
                </c:pt>
                <c:pt idx="9891">
                  <c:v>3697320.25</c:v>
                </c:pt>
                <c:pt idx="9892">
                  <c:v>4673586.125</c:v>
                </c:pt>
                <c:pt idx="9893">
                  <c:v>3388024</c:v>
                </c:pt>
                <c:pt idx="9894">
                  <c:v>3959589</c:v>
                </c:pt>
                <c:pt idx="9895">
                  <c:v>3636956.3333333302</c:v>
                </c:pt>
                <c:pt idx="9896">
                  <c:v>3165852.3333333302</c:v>
                </c:pt>
                <c:pt idx="9897">
                  <c:v>4917621.5</c:v>
                </c:pt>
                <c:pt idx="9898">
                  <c:v>3345730.25</c:v>
                </c:pt>
                <c:pt idx="9899">
                  <c:v>3625727.5</c:v>
                </c:pt>
                <c:pt idx="9900">
                  <c:v>3308154.75</c:v>
                </c:pt>
                <c:pt idx="9901">
                  <c:v>4076664.16666666</c:v>
                </c:pt>
                <c:pt idx="9902">
                  <c:v>3513496.75</c:v>
                </c:pt>
                <c:pt idx="9903">
                  <c:v>3454899</c:v>
                </c:pt>
                <c:pt idx="9904">
                  <c:v>3640542.5</c:v>
                </c:pt>
                <c:pt idx="9905">
                  <c:v>3916683</c:v>
                </c:pt>
                <c:pt idx="9906">
                  <c:v>3344240.5</c:v>
                </c:pt>
                <c:pt idx="9907">
                  <c:v>3442898</c:v>
                </c:pt>
                <c:pt idx="9908">
                  <c:v>3805164.25</c:v>
                </c:pt>
                <c:pt idx="9909">
                  <c:v>4262843.2</c:v>
                </c:pt>
                <c:pt idx="9910">
                  <c:v>5024933.2857142799</c:v>
                </c:pt>
                <c:pt idx="9911">
                  <c:v>3385954.75</c:v>
                </c:pt>
                <c:pt idx="9912">
                  <c:v>3435366.25</c:v>
                </c:pt>
                <c:pt idx="9913">
                  <c:v>4658332.2</c:v>
                </c:pt>
                <c:pt idx="9914">
                  <c:v>5158304.6666666605</c:v>
                </c:pt>
                <c:pt idx="9915">
                  <c:v>3480804.25</c:v>
                </c:pt>
                <c:pt idx="9916">
                  <c:v>3246163</c:v>
                </c:pt>
                <c:pt idx="9917">
                  <c:v>2258186</c:v>
                </c:pt>
                <c:pt idx="9918">
                  <c:v>4016399.4</c:v>
                </c:pt>
                <c:pt idx="9919">
                  <c:v>3078562</c:v>
                </c:pt>
                <c:pt idx="9920">
                  <c:v>3877584.5</c:v>
                </c:pt>
                <c:pt idx="9921">
                  <c:v>4549478.6666666605</c:v>
                </c:pt>
                <c:pt idx="9922">
                  <c:v>3994880.2</c:v>
                </c:pt>
                <c:pt idx="9923">
                  <c:v>3587671.6</c:v>
                </c:pt>
                <c:pt idx="9924">
                  <c:v>4425925.4000000004</c:v>
                </c:pt>
                <c:pt idx="9925">
                  <c:v>3024708.66666666</c:v>
                </c:pt>
                <c:pt idx="9926">
                  <c:v>3574661.25</c:v>
                </c:pt>
                <c:pt idx="9927">
                  <c:v>4334839</c:v>
                </c:pt>
                <c:pt idx="9928">
                  <c:v>3793725.8</c:v>
                </c:pt>
                <c:pt idx="9929">
                  <c:v>3104274.66666666</c:v>
                </c:pt>
                <c:pt idx="9930">
                  <c:v>4295174.1428571399</c:v>
                </c:pt>
                <c:pt idx="9931">
                  <c:v>3224892</c:v>
                </c:pt>
                <c:pt idx="9932">
                  <c:v>3868894</c:v>
                </c:pt>
                <c:pt idx="9933">
                  <c:v>4510523.1666666605</c:v>
                </c:pt>
                <c:pt idx="9934">
                  <c:v>2948564.3333333302</c:v>
                </c:pt>
                <c:pt idx="9935">
                  <c:v>3984749.6</c:v>
                </c:pt>
                <c:pt idx="9936">
                  <c:v>4566197</c:v>
                </c:pt>
                <c:pt idx="9937">
                  <c:v>3003631.3333333302</c:v>
                </c:pt>
                <c:pt idx="9938">
                  <c:v>3103281.66666666</c:v>
                </c:pt>
                <c:pt idx="9939">
                  <c:v>3921616</c:v>
                </c:pt>
                <c:pt idx="9940">
                  <c:v>2875288.66666666</c:v>
                </c:pt>
                <c:pt idx="9941">
                  <c:v>2844169</c:v>
                </c:pt>
                <c:pt idx="9942">
                  <c:v>3609837</c:v>
                </c:pt>
                <c:pt idx="9943">
                  <c:v>2958054.66666666</c:v>
                </c:pt>
                <c:pt idx="9944">
                  <c:v>3056933</c:v>
                </c:pt>
                <c:pt idx="9945">
                  <c:v>4291800.6666666605</c:v>
                </c:pt>
                <c:pt idx="9946">
                  <c:v>3347055</c:v>
                </c:pt>
                <c:pt idx="9947">
                  <c:v>3647743.25</c:v>
                </c:pt>
                <c:pt idx="9948">
                  <c:v>3635080.25</c:v>
                </c:pt>
                <c:pt idx="9949">
                  <c:v>3891654.75</c:v>
                </c:pt>
                <c:pt idx="9950">
                  <c:v>3354917.75</c:v>
                </c:pt>
                <c:pt idx="9951">
                  <c:v>3455577.6</c:v>
                </c:pt>
                <c:pt idx="9952">
                  <c:v>4595969.1428571399</c:v>
                </c:pt>
                <c:pt idx="9953">
                  <c:v>2924286</c:v>
                </c:pt>
                <c:pt idx="9954">
                  <c:v>2892393.66666666</c:v>
                </c:pt>
                <c:pt idx="9955">
                  <c:v>3873976</c:v>
                </c:pt>
                <c:pt idx="9956">
                  <c:v>3758318.75</c:v>
                </c:pt>
                <c:pt idx="9957">
                  <c:v>3913836</c:v>
                </c:pt>
                <c:pt idx="9958">
                  <c:v>3595766.25</c:v>
                </c:pt>
                <c:pt idx="9959">
                  <c:v>3089376.66666666</c:v>
                </c:pt>
                <c:pt idx="9960">
                  <c:v>3304568.3333333302</c:v>
                </c:pt>
                <c:pt idx="9961">
                  <c:v>3478404.5</c:v>
                </c:pt>
                <c:pt idx="9962">
                  <c:v>2877937.3333333302</c:v>
                </c:pt>
                <c:pt idx="9963">
                  <c:v>2283015.5</c:v>
                </c:pt>
                <c:pt idx="9964">
                  <c:v>3426013</c:v>
                </c:pt>
                <c:pt idx="9965">
                  <c:v>3323880.25</c:v>
                </c:pt>
                <c:pt idx="9966">
                  <c:v>4303564.2</c:v>
                </c:pt>
                <c:pt idx="9967">
                  <c:v>4271318.5999999996</c:v>
                </c:pt>
                <c:pt idx="9968">
                  <c:v>3335964</c:v>
                </c:pt>
                <c:pt idx="9969">
                  <c:v>3820724.5</c:v>
                </c:pt>
                <c:pt idx="9970">
                  <c:v>3264068</c:v>
                </c:pt>
                <c:pt idx="9971">
                  <c:v>4512683</c:v>
                </c:pt>
                <c:pt idx="9972">
                  <c:v>4222917.4000000004</c:v>
                </c:pt>
                <c:pt idx="9973">
                  <c:v>2215147.5</c:v>
                </c:pt>
                <c:pt idx="9974">
                  <c:v>3639781.2</c:v>
                </c:pt>
                <c:pt idx="9975">
                  <c:v>3418813</c:v>
                </c:pt>
                <c:pt idx="9976">
                  <c:v>3811289</c:v>
                </c:pt>
                <c:pt idx="9977">
                  <c:v>3516062.75</c:v>
                </c:pt>
                <c:pt idx="9978">
                  <c:v>3295408.75</c:v>
                </c:pt>
                <c:pt idx="9979">
                  <c:v>3898209.6</c:v>
                </c:pt>
                <c:pt idx="9980">
                  <c:v>4717375.2857142799</c:v>
                </c:pt>
                <c:pt idx="9981">
                  <c:v>3738041.3333333302</c:v>
                </c:pt>
                <c:pt idx="9982">
                  <c:v>4274166</c:v>
                </c:pt>
                <c:pt idx="9983">
                  <c:v>3434234.66666666</c:v>
                </c:pt>
                <c:pt idx="9984">
                  <c:v>4180342.3333333302</c:v>
                </c:pt>
                <c:pt idx="9985">
                  <c:v>5056833.6666666605</c:v>
                </c:pt>
                <c:pt idx="9986">
                  <c:v>4346536.25</c:v>
                </c:pt>
                <c:pt idx="9987">
                  <c:v>3375940.25</c:v>
                </c:pt>
                <c:pt idx="9988">
                  <c:v>3559349.25</c:v>
                </c:pt>
                <c:pt idx="9989">
                  <c:v>4490359.7142857099</c:v>
                </c:pt>
                <c:pt idx="9990">
                  <c:v>2952757.66666666</c:v>
                </c:pt>
                <c:pt idx="9991">
                  <c:v>3789554.4</c:v>
                </c:pt>
                <c:pt idx="9992">
                  <c:v>3525250</c:v>
                </c:pt>
                <c:pt idx="9993">
                  <c:v>4012658.5</c:v>
                </c:pt>
                <c:pt idx="9994">
                  <c:v>3564315.5</c:v>
                </c:pt>
                <c:pt idx="9995">
                  <c:v>2835671.66666666</c:v>
                </c:pt>
                <c:pt idx="9996">
                  <c:v>3869087.16666666</c:v>
                </c:pt>
                <c:pt idx="9997">
                  <c:v>4031198.25</c:v>
                </c:pt>
                <c:pt idx="9998">
                  <c:v>3771942</c:v>
                </c:pt>
                <c:pt idx="9999">
                  <c:v>2922851.66666666</c:v>
                </c:pt>
              </c:numCache>
            </c:numRef>
          </c:val>
          <c:smooth val="0"/>
          <c:extLst>
            <c:ext xmlns:c16="http://schemas.microsoft.com/office/drawing/2014/chart" uri="{C3380CC4-5D6E-409C-BE32-E72D297353CC}">
              <c16:uniqueId val="{00000000-2245-4D6B-B02E-B4D63137E671}"/>
            </c:ext>
          </c:extLst>
        </c:ser>
        <c:dLbls>
          <c:showLegendKey val="0"/>
          <c:showVal val="0"/>
          <c:showCatName val="0"/>
          <c:showSerName val="0"/>
          <c:showPercent val="0"/>
          <c:showBubbleSize val="0"/>
        </c:dLbls>
        <c:smooth val="0"/>
        <c:axId val="125549184"/>
        <c:axId val="125567360"/>
        <c:extLst>
          <c:ext xmlns:c15="http://schemas.microsoft.com/office/drawing/2012/chart" uri="{02D57815-91ED-43cb-92C2-25804820EDAC}">
            <c15:filteredLineSeries>
              <c15:ser>
                <c:idx val="0"/>
                <c:order val="0"/>
                <c:tx>
                  <c:strRef>
                    <c:extLst>
                      <c:ext uri="{02D57815-91ED-43cb-92C2-25804820EDAC}">
                        <c15:formulaRef>
                          <c15:sqref>combining!$A$1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val>
                <c:smooth val="0"/>
                <c:extLst>
                  <c:ext xmlns:c16="http://schemas.microsoft.com/office/drawing/2014/chart" uri="{C3380CC4-5D6E-409C-BE32-E72D297353CC}">
                    <c16:uniqueId val="{00000001-2245-4D6B-B02E-B4D63137E671}"/>
                  </c:ext>
                </c:extLst>
              </c15:ser>
            </c15:filteredLineSeries>
          </c:ext>
        </c:extLst>
      </c:lineChart>
      <c:catAx>
        <c:axId val="1255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5567360"/>
        <c:crosses val="autoZero"/>
        <c:auto val="1"/>
        <c:lblAlgn val="ctr"/>
        <c:lblOffset val="100"/>
        <c:noMultiLvlLbl val="0"/>
      </c:catAx>
      <c:valAx>
        <c:axId val="125567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5549184"/>
        <c:crosses val="autoZero"/>
        <c:crossBetween val="between"/>
      </c:valAx>
      <c:spPr>
        <a:noFill/>
        <a:ln>
          <a:noFill/>
        </a:ln>
        <a:effectLst/>
      </c:spPr>
    </c:plotArea>
    <c:legend>
      <c:legendPos val="b"/>
      <c:layout>
        <c:manualLayout>
          <c:xMode val="edge"/>
          <c:yMode val="edge"/>
          <c:x val="0.15696231130668101"/>
          <c:y val="0.15414219784428107"/>
          <c:w val="0.19909149904240503"/>
          <c:h val="9.909070212390634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combining!$B$1</c:f>
              <c:strCache>
                <c:ptCount val="1"/>
                <c:pt idx="0">
                  <c:v>Waktu</c:v>
                </c:pt>
              </c:strCache>
            </c:strRef>
          </c:tx>
          <c:spPr>
            <a:ln w="28575" cap="rnd">
              <a:solidFill>
                <a:schemeClr val="accent2"/>
              </a:solidFill>
              <a:round/>
            </a:ln>
            <a:effectLst/>
          </c:spPr>
          <c:marker>
            <c:symbol val="none"/>
          </c:marker>
          <c:cat>
            <c:numRef>
              <c:f>combining!$A$2:$A$10001</c:f>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f>combining!$B$2:$B$10001</c:f>
              <c:numCache>
                <c:formatCode>0.00</c:formatCode>
                <c:ptCount val="10000"/>
                <c:pt idx="0">
                  <c:v>1282.75</c:v>
                </c:pt>
                <c:pt idx="1">
                  <c:v>5090</c:v>
                </c:pt>
                <c:pt idx="2">
                  <c:v>1986</c:v>
                </c:pt>
                <c:pt idx="3">
                  <c:v>9269.6666666666606</c:v>
                </c:pt>
                <c:pt idx="4">
                  <c:v>1986</c:v>
                </c:pt>
                <c:pt idx="5">
                  <c:v>18539.333333333299</c:v>
                </c:pt>
                <c:pt idx="6">
                  <c:v>1986</c:v>
                </c:pt>
                <c:pt idx="7">
                  <c:v>21739.666666666599</c:v>
                </c:pt>
                <c:pt idx="8">
                  <c:v>18704.5</c:v>
                </c:pt>
                <c:pt idx="9">
                  <c:v>8993.8333333333303</c:v>
                </c:pt>
                <c:pt idx="10">
                  <c:v>8229.1428571428496</c:v>
                </c:pt>
                <c:pt idx="11">
                  <c:v>10121.1428571428</c:v>
                </c:pt>
                <c:pt idx="12">
                  <c:v>9656</c:v>
                </c:pt>
                <c:pt idx="13">
                  <c:v>13720.777777777699</c:v>
                </c:pt>
                <c:pt idx="14">
                  <c:v>9021.25</c:v>
                </c:pt>
                <c:pt idx="15">
                  <c:v>1939.2857142857099</c:v>
                </c:pt>
                <c:pt idx="16">
                  <c:v>1903.5</c:v>
                </c:pt>
                <c:pt idx="17">
                  <c:v>2412</c:v>
                </c:pt>
                <c:pt idx="18">
                  <c:v>2276.125</c:v>
                </c:pt>
                <c:pt idx="19">
                  <c:v>2276.125</c:v>
                </c:pt>
                <c:pt idx="20">
                  <c:v>2234.5</c:v>
                </c:pt>
                <c:pt idx="21">
                  <c:v>2151.5</c:v>
                </c:pt>
                <c:pt idx="22">
                  <c:v>2758.8333333333298</c:v>
                </c:pt>
                <c:pt idx="23">
                  <c:v>3121.5714285714198</c:v>
                </c:pt>
                <c:pt idx="24">
                  <c:v>2648.3333333333298</c:v>
                </c:pt>
                <c:pt idx="25">
                  <c:v>2868.6666666666601</c:v>
                </c:pt>
                <c:pt idx="26">
                  <c:v>2482.5</c:v>
                </c:pt>
                <c:pt idx="27">
                  <c:v>2868.6666666666601</c:v>
                </c:pt>
                <c:pt idx="28">
                  <c:v>2648.5</c:v>
                </c:pt>
                <c:pt idx="29">
                  <c:v>2813.5</c:v>
                </c:pt>
                <c:pt idx="30">
                  <c:v>2813.5</c:v>
                </c:pt>
                <c:pt idx="31">
                  <c:v>3509.2</c:v>
                </c:pt>
                <c:pt idx="32">
                  <c:v>3476.25</c:v>
                </c:pt>
                <c:pt idx="33">
                  <c:v>3774</c:v>
                </c:pt>
                <c:pt idx="34">
                  <c:v>3145</c:v>
                </c:pt>
                <c:pt idx="35">
                  <c:v>1986</c:v>
                </c:pt>
                <c:pt idx="36">
                  <c:v>4105</c:v>
                </c:pt>
                <c:pt idx="37">
                  <c:v>4469.3333333333303</c:v>
                </c:pt>
                <c:pt idx="38">
                  <c:v>1986</c:v>
                </c:pt>
                <c:pt idx="39">
                  <c:v>1986</c:v>
                </c:pt>
                <c:pt idx="40">
                  <c:v>3641.5</c:v>
                </c:pt>
                <c:pt idx="41">
                  <c:v>4634.75</c:v>
                </c:pt>
                <c:pt idx="42">
                  <c:v>4552</c:v>
                </c:pt>
                <c:pt idx="43">
                  <c:v>5664.8888888888796</c:v>
                </c:pt>
                <c:pt idx="44">
                  <c:v>1986</c:v>
                </c:pt>
                <c:pt idx="45">
                  <c:v>3972.5</c:v>
                </c:pt>
                <c:pt idx="46">
                  <c:v>4138</c:v>
                </c:pt>
                <c:pt idx="47">
                  <c:v>4634.6666666666597</c:v>
                </c:pt>
                <c:pt idx="48">
                  <c:v>5817</c:v>
                </c:pt>
                <c:pt idx="49">
                  <c:v>6400.6666666666597</c:v>
                </c:pt>
                <c:pt idx="50">
                  <c:v>5826.8</c:v>
                </c:pt>
                <c:pt idx="51">
                  <c:v>4303.5</c:v>
                </c:pt>
                <c:pt idx="52">
                  <c:v>4138.5</c:v>
                </c:pt>
                <c:pt idx="53">
                  <c:v>5076</c:v>
                </c:pt>
                <c:pt idx="54">
                  <c:v>1986</c:v>
                </c:pt>
                <c:pt idx="55">
                  <c:v>6014.3333333333303</c:v>
                </c:pt>
                <c:pt idx="56">
                  <c:v>5628.25</c:v>
                </c:pt>
                <c:pt idx="57">
                  <c:v>6915.4444444444398</c:v>
                </c:pt>
                <c:pt idx="58">
                  <c:v>1986</c:v>
                </c:pt>
                <c:pt idx="59">
                  <c:v>5296.6666666666597</c:v>
                </c:pt>
                <c:pt idx="60">
                  <c:v>1986</c:v>
                </c:pt>
                <c:pt idx="61">
                  <c:v>6422.2</c:v>
                </c:pt>
                <c:pt idx="62">
                  <c:v>6042</c:v>
                </c:pt>
                <c:pt idx="63">
                  <c:v>6753.4</c:v>
                </c:pt>
                <c:pt idx="64">
                  <c:v>4800</c:v>
                </c:pt>
                <c:pt idx="65">
                  <c:v>1986</c:v>
                </c:pt>
                <c:pt idx="66">
                  <c:v>6290.25</c:v>
                </c:pt>
                <c:pt idx="67">
                  <c:v>7472.5714285714203</c:v>
                </c:pt>
                <c:pt idx="68">
                  <c:v>7504</c:v>
                </c:pt>
                <c:pt idx="69">
                  <c:v>6869.25</c:v>
                </c:pt>
                <c:pt idx="70">
                  <c:v>1986</c:v>
                </c:pt>
                <c:pt idx="71">
                  <c:v>1986</c:v>
                </c:pt>
                <c:pt idx="72">
                  <c:v>5131</c:v>
                </c:pt>
                <c:pt idx="73">
                  <c:v>1986</c:v>
                </c:pt>
                <c:pt idx="74">
                  <c:v>1986</c:v>
                </c:pt>
                <c:pt idx="75">
                  <c:v>1986</c:v>
                </c:pt>
                <c:pt idx="76">
                  <c:v>7993</c:v>
                </c:pt>
                <c:pt idx="77">
                  <c:v>5296.5</c:v>
                </c:pt>
                <c:pt idx="78">
                  <c:v>1986</c:v>
                </c:pt>
                <c:pt idx="79">
                  <c:v>1986</c:v>
                </c:pt>
                <c:pt idx="80">
                  <c:v>1986</c:v>
                </c:pt>
                <c:pt idx="81">
                  <c:v>5462.5</c:v>
                </c:pt>
                <c:pt idx="82">
                  <c:v>5462.5</c:v>
                </c:pt>
                <c:pt idx="83">
                  <c:v>1986</c:v>
                </c:pt>
                <c:pt idx="84">
                  <c:v>8465.5714285714294</c:v>
                </c:pt>
                <c:pt idx="85">
                  <c:v>1986</c:v>
                </c:pt>
                <c:pt idx="86">
                  <c:v>1986</c:v>
                </c:pt>
                <c:pt idx="87">
                  <c:v>1986</c:v>
                </c:pt>
                <c:pt idx="88">
                  <c:v>1986</c:v>
                </c:pt>
                <c:pt idx="89">
                  <c:v>9674.4444444444398</c:v>
                </c:pt>
                <c:pt idx="90">
                  <c:v>1986</c:v>
                </c:pt>
                <c:pt idx="91">
                  <c:v>1986</c:v>
                </c:pt>
                <c:pt idx="92">
                  <c:v>1986</c:v>
                </c:pt>
                <c:pt idx="93">
                  <c:v>1986</c:v>
                </c:pt>
                <c:pt idx="94">
                  <c:v>1986</c:v>
                </c:pt>
                <c:pt idx="95">
                  <c:v>7724.6666666666597</c:v>
                </c:pt>
                <c:pt idx="96">
                  <c:v>1986</c:v>
                </c:pt>
                <c:pt idx="97">
                  <c:v>1986</c:v>
                </c:pt>
                <c:pt idx="98">
                  <c:v>6455.5</c:v>
                </c:pt>
                <c:pt idx="99">
                  <c:v>10097.166666666601</c:v>
                </c:pt>
                <c:pt idx="100">
                  <c:v>6455.5</c:v>
                </c:pt>
                <c:pt idx="101">
                  <c:v>1986</c:v>
                </c:pt>
                <c:pt idx="102">
                  <c:v>1986</c:v>
                </c:pt>
                <c:pt idx="103">
                  <c:v>9987.1666666666606</c:v>
                </c:pt>
                <c:pt idx="104">
                  <c:v>1986</c:v>
                </c:pt>
                <c:pt idx="105">
                  <c:v>1986</c:v>
                </c:pt>
                <c:pt idx="106">
                  <c:v>11008.125</c:v>
                </c:pt>
                <c:pt idx="107">
                  <c:v>1986</c:v>
                </c:pt>
                <c:pt idx="108">
                  <c:v>10925.222222222201</c:v>
                </c:pt>
                <c:pt idx="109">
                  <c:v>7117.5</c:v>
                </c:pt>
                <c:pt idx="110">
                  <c:v>11734.1111111111</c:v>
                </c:pt>
                <c:pt idx="111">
                  <c:v>10329.200000000001</c:v>
                </c:pt>
                <c:pt idx="112">
                  <c:v>1986</c:v>
                </c:pt>
                <c:pt idx="113">
                  <c:v>1986</c:v>
                </c:pt>
                <c:pt idx="114">
                  <c:v>9270</c:v>
                </c:pt>
                <c:pt idx="115">
                  <c:v>1986</c:v>
                </c:pt>
                <c:pt idx="116">
                  <c:v>1986</c:v>
                </c:pt>
                <c:pt idx="117">
                  <c:v>7448.5</c:v>
                </c:pt>
                <c:pt idx="118">
                  <c:v>1986</c:v>
                </c:pt>
                <c:pt idx="119">
                  <c:v>11587.333333333299</c:v>
                </c:pt>
                <c:pt idx="120">
                  <c:v>12201.714285714201</c:v>
                </c:pt>
                <c:pt idx="121">
                  <c:v>1986</c:v>
                </c:pt>
                <c:pt idx="122">
                  <c:v>11256</c:v>
                </c:pt>
                <c:pt idx="123">
                  <c:v>12704.75</c:v>
                </c:pt>
                <c:pt idx="124">
                  <c:v>10676.75</c:v>
                </c:pt>
                <c:pt idx="125">
                  <c:v>1986</c:v>
                </c:pt>
                <c:pt idx="126">
                  <c:v>1986</c:v>
                </c:pt>
                <c:pt idx="127">
                  <c:v>1986</c:v>
                </c:pt>
                <c:pt idx="128">
                  <c:v>1986</c:v>
                </c:pt>
                <c:pt idx="129">
                  <c:v>7945.5</c:v>
                </c:pt>
                <c:pt idx="130">
                  <c:v>11669.75</c:v>
                </c:pt>
                <c:pt idx="131">
                  <c:v>1986</c:v>
                </c:pt>
                <c:pt idx="132">
                  <c:v>1986</c:v>
                </c:pt>
                <c:pt idx="133">
                  <c:v>13628.833333333299</c:v>
                </c:pt>
                <c:pt idx="134">
                  <c:v>12001</c:v>
                </c:pt>
                <c:pt idx="135">
                  <c:v>13739.125</c:v>
                </c:pt>
                <c:pt idx="136">
                  <c:v>1986</c:v>
                </c:pt>
                <c:pt idx="137">
                  <c:v>1986</c:v>
                </c:pt>
                <c:pt idx="138">
                  <c:v>1986</c:v>
                </c:pt>
                <c:pt idx="139">
                  <c:v>1986</c:v>
                </c:pt>
                <c:pt idx="140">
                  <c:v>1986</c:v>
                </c:pt>
                <c:pt idx="141">
                  <c:v>1986</c:v>
                </c:pt>
                <c:pt idx="142">
                  <c:v>1986</c:v>
                </c:pt>
                <c:pt idx="143">
                  <c:v>14472</c:v>
                </c:pt>
                <c:pt idx="144">
                  <c:v>1986</c:v>
                </c:pt>
                <c:pt idx="145">
                  <c:v>1986</c:v>
                </c:pt>
                <c:pt idx="146">
                  <c:v>8938.5</c:v>
                </c:pt>
                <c:pt idx="147">
                  <c:v>13772.4</c:v>
                </c:pt>
                <c:pt idx="148">
                  <c:v>1986</c:v>
                </c:pt>
                <c:pt idx="149">
                  <c:v>15486.1111111111</c:v>
                </c:pt>
                <c:pt idx="150">
                  <c:v>1986</c:v>
                </c:pt>
                <c:pt idx="151">
                  <c:v>1986</c:v>
                </c:pt>
                <c:pt idx="152">
                  <c:v>1986</c:v>
                </c:pt>
                <c:pt idx="153">
                  <c:v>1986</c:v>
                </c:pt>
                <c:pt idx="154">
                  <c:v>1986</c:v>
                </c:pt>
                <c:pt idx="155">
                  <c:v>1986</c:v>
                </c:pt>
                <c:pt idx="156">
                  <c:v>11697.666666666601</c:v>
                </c:pt>
                <c:pt idx="157">
                  <c:v>9269.5</c:v>
                </c:pt>
                <c:pt idx="158">
                  <c:v>1986</c:v>
                </c:pt>
                <c:pt idx="159">
                  <c:v>1986</c:v>
                </c:pt>
                <c:pt idx="160">
                  <c:v>1986</c:v>
                </c:pt>
                <c:pt idx="161">
                  <c:v>1986</c:v>
                </c:pt>
                <c:pt idx="162">
                  <c:v>1986</c:v>
                </c:pt>
                <c:pt idx="163">
                  <c:v>1986</c:v>
                </c:pt>
                <c:pt idx="164">
                  <c:v>1986</c:v>
                </c:pt>
                <c:pt idx="165">
                  <c:v>1986</c:v>
                </c:pt>
                <c:pt idx="166">
                  <c:v>1986</c:v>
                </c:pt>
                <c:pt idx="167">
                  <c:v>14964</c:v>
                </c:pt>
                <c:pt idx="168">
                  <c:v>15493.8</c:v>
                </c:pt>
                <c:pt idx="169">
                  <c:v>16156</c:v>
                </c:pt>
                <c:pt idx="170">
                  <c:v>1986</c:v>
                </c:pt>
                <c:pt idx="171">
                  <c:v>1986</c:v>
                </c:pt>
                <c:pt idx="172">
                  <c:v>1986</c:v>
                </c:pt>
                <c:pt idx="173">
                  <c:v>1986</c:v>
                </c:pt>
                <c:pt idx="174">
                  <c:v>1986</c:v>
                </c:pt>
                <c:pt idx="175">
                  <c:v>1986</c:v>
                </c:pt>
                <c:pt idx="176">
                  <c:v>13022</c:v>
                </c:pt>
                <c:pt idx="177">
                  <c:v>1986</c:v>
                </c:pt>
                <c:pt idx="178">
                  <c:v>1986</c:v>
                </c:pt>
                <c:pt idx="179">
                  <c:v>1986</c:v>
                </c:pt>
                <c:pt idx="180">
                  <c:v>18392.333333333299</c:v>
                </c:pt>
                <c:pt idx="181">
                  <c:v>1986</c:v>
                </c:pt>
                <c:pt idx="182">
                  <c:v>1986</c:v>
                </c:pt>
                <c:pt idx="183">
                  <c:v>1986</c:v>
                </c:pt>
                <c:pt idx="184">
                  <c:v>10759.5</c:v>
                </c:pt>
                <c:pt idx="185">
                  <c:v>1986</c:v>
                </c:pt>
                <c:pt idx="186">
                  <c:v>1986</c:v>
                </c:pt>
                <c:pt idx="187">
                  <c:v>1986</c:v>
                </c:pt>
                <c:pt idx="188">
                  <c:v>1986</c:v>
                </c:pt>
                <c:pt idx="189">
                  <c:v>1986</c:v>
                </c:pt>
                <c:pt idx="190">
                  <c:v>1986</c:v>
                </c:pt>
                <c:pt idx="191">
                  <c:v>1986</c:v>
                </c:pt>
                <c:pt idx="192">
                  <c:v>1986</c:v>
                </c:pt>
                <c:pt idx="193">
                  <c:v>17281.599999999999</c:v>
                </c:pt>
                <c:pt idx="194">
                  <c:v>1986</c:v>
                </c:pt>
                <c:pt idx="195">
                  <c:v>14677</c:v>
                </c:pt>
                <c:pt idx="196">
                  <c:v>1986</c:v>
                </c:pt>
                <c:pt idx="197">
                  <c:v>1986</c:v>
                </c:pt>
                <c:pt idx="198">
                  <c:v>1986</c:v>
                </c:pt>
                <c:pt idx="199">
                  <c:v>15228.666666666601</c:v>
                </c:pt>
                <c:pt idx="200">
                  <c:v>11587</c:v>
                </c:pt>
                <c:pt idx="201">
                  <c:v>18473</c:v>
                </c:pt>
                <c:pt idx="202">
                  <c:v>1986</c:v>
                </c:pt>
                <c:pt idx="203">
                  <c:v>1986</c:v>
                </c:pt>
                <c:pt idx="204">
                  <c:v>1986</c:v>
                </c:pt>
                <c:pt idx="205">
                  <c:v>12249</c:v>
                </c:pt>
                <c:pt idx="206">
                  <c:v>11918</c:v>
                </c:pt>
                <c:pt idx="207">
                  <c:v>11918</c:v>
                </c:pt>
                <c:pt idx="208">
                  <c:v>12249</c:v>
                </c:pt>
                <c:pt idx="209">
                  <c:v>17959.75</c:v>
                </c:pt>
                <c:pt idx="210">
                  <c:v>16221.666666666601</c:v>
                </c:pt>
                <c:pt idx="211">
                  <c:v>12249.5</c:v>
                </c:pt>
                <c:pt idx="212">
                  <c:v>1986</c:v>
                </c:pt>
                <c:pt idx="213">
                  <c:v>12414.5</c:v>
                </c:pt>
                <c:pt idx="214">
                  <c:v>1986</c:v>
                </c:pt>
                <c:pt idx="215">
                  <c:v>1986</c:v>
                </c:pt>
                <c:pt idx="216">
                  <c:v>16884</c:v>
                </c:pt>
                <c:pt idx="217">
                  <c:v>12745.5</c:v>
                </c:pt>
                <c:pt idx="218">
                  <c:v>12911.5</c:v>
                </c:pt>
                <c:pt idx="219">
                  <c:v>21022.666666666599</c:v>
                </c:pt>
                <c:pt idx="220">
                  <c:v>22843.333333333299</c:v>
                </c:pt>
                <c:pt idx="221">
                  <c:v>1986</c:v>
                </c:pt>
                <c:pt idx="222">
                  <c:v>1986</c:v>
                </c:pt>
                <c:pt idx="223">
                  <c:v>1986</c:v>
                </c:pt>
                <c:pt idx="224">
                  <c:v>20327.400000000001</c:v>
                </c:pt>
                <c:pt idx="225">
                  <c:v>12911.5</c:v>
                </c:pt>
                <c:pt idx="226">
                  <c:v>19284.25</c:v>
                </c:pt>
                <c:pt idx="227">
                  <c:v>13242</c:v>
                </c:pt>
                <c:pt idx="228">
                  <c:v>13573.5</c:v>
                </c:pt>
                <c:pt idx="229">
                  <c:v>1986</c:v>
                </c:pt>
                <c:pt idx="230">
                  <c:v>22417.714285714199</c:v>
                </c:pt>
                <c:pt idx="231">
                  <c:v>1986</c:v>
                </c:pt>
                <c:pt idx="232">
                  <c:v>1986</c:v>
                </c:pt>
                <c:pt idx="233">
                  <c:v>1986</c:v>
                </c:pt>
                <c:pt idx="234">
                  <c:v>1986</c:v>
                </c:pt>
                <c:pt idx="235">
                  <c:v>1986</c:v>
                </c:pt>
                <c:pt idx="236">
                  <c:v>1986</c:v>
                </c:pt>
                <c:pt idx="237">
                  <c:v>20112</c:v>
                </c:pt>
                <c:pt idx="238">
                  <c:v>1986</c:v>
                </c:pt>
                <c:pt idx="239">
                  <c:v>1986</c:v>
                </c:pt>
                <c:pt idx="240">
                  <c:v>24374.5</c:v>
                </c:pt>
                <c:pt idx="241">
                  <c:v>1986</c:v>
                </c:pt>
                <c:pt idx="242">
                  <c:v>1986</c:v>
                </c:pt>
                <c:pt idx="243">
                  <c:v>1986</c:v>
                </c:pt>
                <c:pt idx="244">
                  <c:v>1986</c:v>
                </c:pt>
                <c:pt idx="245">
                  <c:v>1986</c:v>
                </c:pt>
                <c:pt idx="246">
                  <c:v>1986</c:v>
                </c:pt>
                <c:pt idx="247">
                  <c:v>1986</c:v>
                </c:pt>
                <c:pt idx="248">
                  <c:v>1986</c:v>
                </c:pt>
                <c:pt idx="249">
                  <c:v>23240.6</c:v>
                </c:pt>
                <c:pt idx="250">
                  <c:v>1986</c:v>
                </c:pt>
                <c:pt idx="251">
                  <c:v>14732</c:v>
                </c:pt>
                <c:pt idx="252">
                  <c:v>14732</c:v>
                </c:pt>
                <c:pt idx="253">
                  <c:v>1986</c:v>
                </c:pt>
                <c:pt idx="254">
                  <c:v>15063</c:v>
                </c:pt>
                <c:pt idx="255">
                  <c:v>1986</c:v>
                </c:pt>
                <c:pt idx="256">
                  <c:v>26264.333333333299</c:v>
                </c:pt>
                <c:pt idx="257">
                  <c:v>1986</c:v>
                </c:pt>
                <c:pt idx="258">
                  <c:v>19643</c:v>
                </c:pt>
                <c:pt idx="259">
                  <c:v>1986</c:v>
                </c:pt>
                <c:pt idx="260">
                  <c:v>1986</c:v>
                </c:pt>
                <c:pt idx="261">
                  <c:v>23257.25</c:v>
                </c:pt>
                <c:pt idx="262">
                  <c:v>1986</c:v>
                </c:pt>
                <c:pt idx="263">
                  <c:v>1986</c:v>
                </c:pt>
                <c:pt idx="264">
                  <c:v>20415.333333333299</c:v>
                </c:pt>
                <c:pt idx="265">
                  <c:v>20195</c:v>
                </c:pt>
                <c:pt idx="266">
                  <c:v>20967.333333333299</c:v>
                </c:pt>
                <c:pt idx="267">
                  <c:v>1986</c:v>
                </c:pt>
                <c:pt idx="268">
                  <c:v>1986</c:v>
                </c:pt>
                <c:pt idx="269">
                  <c:v>27064.5</c:v>
                </c:pt>
                <c:pt idx="270">
                  <c:v>1986</c:v>
                </c:pt>
                <c:pt idx="271">
                  <c:v>1986</c:v>
                </c:pt>
                <c:pt idx="272">
                  <c:v>21077.666666666599</c:v>
                </c:pt>
                <c:pt idx="273">
                  <c:v>1986</c:v>
                </c:pt>
                <c:pt idx="274">
                  <c:v>1986</c:v>
                </c:pt>
                <c:pt idx="275">
                  <c:v>1986</c:v>
                </c:pt>
                <c:pt idx="276">
                  <c:v>1986</c:v>
                </c:pt>
                <c:pt idx="277">
                  <c:v>1986</c:v>
                </c:pt>
                <c:pt idx="278">
                  <c:v>1986</c:v>
                </c:pt>
                <c:pt idx="279">
                  <c:v>1986</c:v>
                </c:pt>
                <c:pt idx="280">
                  <c:v>27856.4285714285</c:v>
                </c:pt>
                <c:pt idx="281">
                  <c:v>16387.5</c:v>
                </c:pt>
                <c:pt idx="282">
                  <c:v>1986</c:v>
                </c:pt>
                <c:pt idx="283">
                  <c:v>1986</c:v>
                </c:pt>
                <c:pt idx="284">
                  <c:v>1986</c:v>
                </c:pt>
                <c:pt idx="285">
                  <c:v>1986</c:v>
                </c:pt>
                <c:pt idx="286">
                  <c:v>1986</c:v>
                </c:pt>
                <c:pt idx="287">
                  <c:v>1986</c:v>
                </c:pt>
                <c:pt idx="288">
                  <c:v>1986</c:v>
                </c:pt>
                <c:pt idx="289">
                  <c:v>1986</c:v>
                </c:pt>
                <c:pt idx="290">
                  <c:v>31988.875</c:v>
                </c:pt>
                <c:pt idx="291">
                  <c:v>29133.4285714285</c:v>
                </c:pt>
                <c:pt idx="292">
                  <c:v>1986</c:v>
                </c:pt>
                <c:pt idx="293">
                  <c:v>22402</c:v>
                </c:pt>
                <c:pt idx="294">
                  <c:v>1986</c:v>
                </c:pt>
                <c:pt idx="295">
                  <c:v>1986</c:v>
                </c:pt>
                <c:pt idx="296">
                  <c:v>1986</c:v>
                </c:pt>
                <c:pt idx="297">
                  <c:v>1986</c:v>
                </c:pt>
                <c:pt idx="298">
                  <c:v>29653.714285714199</c:v>
                </c:pt>
                <c:pt idx="299">
                  <c:v>1986</c:v>
                </c:pt>
                <c:pt idx="300">
                  <c:v>25988.75</c:v>
                </c:pt>
                <c:pt idx="301">
                  <c:v>1986</c:v>
                </c:pt>
                <c:pt idx="302">
                  <c:v>1986</c:v>
                </c:pt>
                <c:pt idx="303">
                  <c:v>1986</c:v>
                </c:pt>
                <c:pt idx="304">
                  <c:v>1986</c:v>
                </c:pt>
                <c:pt idx="305">
                  <c:v>18539.5</c:v>
                </c:pt>
                <c:pt idx="306">
                  <c:v>1986</c:v>
                </c:pt>
                <c:pt idx="307">
                  <c:v>32609.875</c:v>
                </c:pt>
                <c:pt idx="308">
                  <c:v>30954.666666666599</c:v>
                </c:pt>
                <c:pt idx="309">
                  <c:v>1986</c:v>
                </c:pt>
                <c:pt idx="310">
                  <c:v>30347.5</c:v>
                </c:pt>
                <c:pt idx="311">
                  <c:v>1986</c:v>
                </c:pt>
                <c:pt idx="312">
                  <c:v>23836.666666666599</c:v>
                </c:pt>
                <c:pt idx="313">
                  <c:v>1986</c:v>
                </c:pt>
                <c:pt idx="314">
                  <c:v>32320</c:v>
                </c:pt>
                <c:pt idx="315">
                  <c:v>1986</c:v>
                </c:pt>
                <c:pt idx="316">
                  <c:v>1986</c:v>
                </c:pt>
                <c:pt idx="317">
                  <c:v>32812.111111111102</c:v>
                </c:pt>
                <c:pt idx="318">
                  <c:v>18705</c:v>
                </c:pt>
                <c:pt idx="319">
                  <c:v>25160.666666666599</c:v>
                </c:pt>
                <c:pt idx="320">
                  <c:v>19036</c:v>
                </c:pt>
                <c:pt idx="321">
                  <c:v>1986</c:v>
                </c:pt>
                <c:pt idx="322">
                  <c:v>19367</c:v>
                </c:pt>
                <c:pt idx="323">
                  <c:v>1986</c:v>
                </c:pt>
                <c:pt idx="324">
                  <c:v>1986</c:v>
                </c:pt>
                <c:pt idx="325">
                  <c:v>1986</c:v>
                </c:pt>
                <c:pt idx="326">
                  <c:v>1986</c:v>
                </c:pt>
                <c:pt idx="327">
                  <c:v>30325.200000000001</c:v>
                </c:pt>
                <c:pt idx="328">
                  <c:v>1986</c:v>
                </c:pt>
                <c:pt idx="329">
                  <c:v>1986</c:v>
                </c:pt>
                <c:pt idx="330">
                  <c:v>1986</c:v>
                </c:pt>
                <c:pt idx="331">
                  <c:v>1986</c:v>
                </c:pt>
                <c:pt idx="332">
                  <c:v>31726.833333333299</c:v>
                </c:pt>
                <c:pt idx="333">
                  <c:v>19532.5</c:v>
                </c:pt>
                <c:pt idx="334">
                  <c:v>1986</c:v>
                </c:pt>
                <c:pt idx="335">
                  <c:v>25492</c:v>
                </c:pt>
                <c:pt idx="336">
                  <c:v>1986</c:v>
                </c:pt>
                <c:pt idx="337">
                  <c:v>1986</c:v>
                </c:pt>
                <c:pt idx="338">
                  <c:v>1986</c:v>
                </c:pt>
                <c:pt idx="339">
                  <c:v>1986</c:v>
                </c:pt>
                <c:pt idx="340">
                  <c:v>1986</c:v>
                </c:pt>
                <c:pt idx="341">
                  <c:v>1986</c:v>
                </c:pt>
                <c:pt idx="342">
                  <c:v>1986</c:v>
                </c:pt>
                <c:pt idx="343">
                  <c:v>1986</c:v>
                </c:pt>
                <c:pt idx="344">
                  <c:v>1986</c:v>
                </c:pt>
                <c:pt idx="345">
                  <c:v>34982.333333333299</c:v>
                </c:pt>
                <c:pt idx="346">
                  <c:v>31947.5</c:v>
                </c:pt>
                <c:pt idx="347">
                  <c:v>1986</c:v>
                </c:pt>
                <c:pt idx="348">
                  <c:v>1986</c:v>
                </c:pt>
                <c:pt idx="349">
                  <c:v>1986</c:v>
                </c:pt>
                <c:pt idx="350">
                  <c:v>1986</c:v>
                </c:pt>
                <c:pt idx="351">
                  <c:v>1986</c:v>
                </c:pt>
                <c:pt idx="352">
                  <c:v>1986</c:v>
                </c:pt>
                <c:pt idx="353">
                  <c:v>1986</c:v>
                </c:pt>
                <c:pt idx="354">
                  <c:v>1986</c:v>
                </c:pt>
                <c:pt idx="355">
                  <c:v>26926</c:v>
                </c:pt>
                <c:pt idx="356">
                  <c:v>1986</c:v>
                </c:pt>
                <c:pt idx="357">
                  <c:v>1986</c:v>
                </c:pt>
                <c:pt idx="358">
                  <c:v>1986</c:v>
                </c:pt>
                <c:pt idx="359">
                  <c:v>1986</c:v>
                </c:pt>
                <c:pt idx="360">
                  <c:v>1986</c:v>
                </c:pt>
                <c:pt idx="361">
                  <c:v>37226.333333333299</c:v>
                </c:pt>
                <c:pt idx="362">
                  <c:v>1986</c:v>
                </c:pt>
                <c:pt idx="363">
                  <c:v>34816.833333333299</c:v>
                </c:pt>
                <c:pt idx="364">
                  <c:v>1986</c:v>
                </c:pt>
                <c:pt idx="365">
                  <c:v>1986</c:v>
                </c:pt>
                <c:pt idx="366">
                  <c:v>1986</c:v>
                </c:pt>
                <c:pt idx="367">
                  <c:v>1986</c:v>
                </c:pt>
                <c:pt idx="368">
                  <c:v>1986</c:v>
                </c:pt>
                <c:pt idx="369">
                  <c:v>1986</c:v>
                </c:pt>
                <c:pt idx="370">
                  <c:v>38587.444444444402</c:v>
                </c:pt>
                <c:pt idx="371">
                  <c:v>1986</c:v>
                </c:pt>
                <c:pt idx="372">
                  <c:v>35357.800000000003</c:v>
                </c:pt>
                <c:pt idx="373">
                  <c:v>36251.5</c:v>
                </c:pt>
                <c:pt idx="374">
                  <c:v>1986</c:v>
                </c:pt>
                <c:pt idx="375">
                  <c:v>1986</c:v>
                </c:pt>
                <c:pt idx="376">
                  <c:v>1986</c:v>
                </c:pt>
                <c:pt idx="377">
                  <c:v>1986</c:v>
                </c:pt>
                <c:pt idx="378">
                  <c:v>1986</c:v>
                </c:pt>
                <c:pt idx="379">
                  <c:v>1986</c:v>
                </c:pt>
                <c:pt idx="380">
                  <c:v>22181</c:v>
                </c:pt>
                <c:pt idx="381">
                  <c:v>1986</c:v>
                </c:pt>
                <c:pt idx="382">
                  <c:v>30016.333333333299</c:v>
                </c:pt>
                <c:pt idx="383">
                  <c:v>1986</c:v>
                </c:pt>
                <c:pt idx="384">
                  <c:v>23670.5</c:v>
                </c:pt>
                <c:pt idx="385">
                  <c:v>1986</c:v>
                </c:pt>
                <c:pt idx="386">
                  <c:v>23008.5</c:v>
                </c:pt>
                <c:pt idx="387">
                  <c:v>1986</c:v>
                </c:pt>
                <c:pt idx="388">
                  <c:v>1986</c:v>
                </c:pt>
                <c:pt idx="389">
                  <c:v>40803.5</c:v>
                </c:pt>
                <c:pt idx="390">
                  <c:v>39632.857142857101</c:v>
                </c:pt>
                <c:pt idx="391">
                  <c:v>1986</c:v>
                </c:pt>
                <c:pt idx="392">
                  <c:v>33851.25</c:v>
                </c:pt>
                <c:pt idx="393">
                  <c:v>1986</c:v>
                </c:pt>
                <c:pt idx="394">
                  <c:v>1986</c:v>
                </c:pt>
                <c:pt idx="395">
                  <c:v>1986</c:v>
                </c:pt>
                <c:pt idx="396">
                  <c:v>1986</c:v>
                </c:pt>
                <c:pt idx="397">
                  <c:v>1986</c:v>
                </c:pt>
                <c:pt idx="398">
                  <c:v>31340.666666666599</c:v>
                </c:pt>
                <c:pt idx="399">
                  <c:v>1986</c:v>
                </c:pt>
                <c:pt idx="400">
                  <c:v>1986</c:v>
                </c:pt>
                <c:pt idx="401">
                  <c:v>1986</c:v>
                </c:pt>
                <c:pt idx="402">
                  <c:v>1986</c:v>
                </c:pt>
                <c:pt idx="403">
                  <c:v>1986</c:v>
                </c:pt>
                <c:pt idx="404">
                  <c:v>1986</c:v>
                </c:pt>
                <c:pt idx="405">
                  <c:v>24333</c:v>
                </c:pt>
                <c:pt idx="406">
                  <c:v>1986</c:v>
                </c:pt>
                <c:pt idx="407">
                  <c:v>1986</c:v>
                </c:pt>
                <c:pt idx="408">
                  <c:v>1986</c:v>
                </c:pt>
                <c:pt idx="409">
                  <c:v>24498.5</c:v>
                </c:pt>
                <c:pt idx="410">
                  <c:v>1986</c:v>
                </c:pt>
                <c:pt idx="411">
                  <c:v>1986</c:v>
                </c:pt>
                <c:pt idx="412">
                  <c:v>1986</c:v>
                </c:pt>
                <c:pt idx="413">
                  <c:v>1986</c:v>
                </c:pt>
                <c:pt idx="414">
                  <c:v>44325.777777777701</c:v>
                </c:pt>
                <c:pt idx="415">
                  <c:v>1986</c:v>
                </c:pt>
                <c:pt idx="416">
                  <c:v>1986</c:v>
                </c:pt>
                <c:pt idx="417">
                  <c:v>1986</c:v>
                </c:pt>
                <c:pt idx="418">
                  <c:v>1986</c:v>
                </c:pt>
                <c:pt idx="419">
                  <c:v>25160.5</c:v>
                </c:pt>
                <c:pt idx="420">
                  <c:v>1986</c:v>
                </c:pt>
                <c:pt idx="421">
                  <c:v>1986</c:v>
                </c:pt>
                <c:pt idx="422">
                  <c:v>1986</c:v>
                </c:pt>
                <c:pt idx="423">
                  <c:v>1986</c:v>
                </c:pt>
                <c:pt idx="424">
                  <c:v>47720.571428571398</c:v>
                </c:pt>
                <c:pt idx="425">
                  <c:v>1986</c:v>
                </c:pt>
                <c:pt idx="426">
                  <c:v>1986</c:v>
                </c:pt>
                <c:pt idx="427">
                  <c:v>1986</c:v>
                </c:pt>
                <c:pt idx="428">
                  <c:v>1986</c:v>
                </c:pt>
                <c:pt idx="429">
                  <c:v>1986</c:v>
                </c:pt>
                <c:pt idx="430">
                  <c:v>1986</c:v>
                </c:pt>
                <c:pt idx="431">
                  <c:v>1986</c:v>
                </c:pt>
                <c:pt idx="432">
                  <c:v>1986</c:v>
                </c:pt>
                <c:pt idx="433">
                  <c:v>1986</c:v>
                </c:pt>
                <c:pt idx="434">
                  <c:v>25657.5</c:v>
                </c:pt>
                <c:pt idx="435">
                  <c:v>1986</c:v>
                </c:pt>
                <c:pt idx="436">
                  <c:v>1986</c:v>
                </c:pt>
                <c:pt idx="437">
                  <c:v>1986</c:v>
                </c:pt>
                <c:pt idx="438">
                  <c:v>1986</c:v>
                </c:pt>
                <c:pt idx="439">
                  <c:v>47158.222222222197</c:v>
                </c:pt>
                <c:pt idx="440">
                  <c:v>1986</c:v>
                </c:pt>
                <c:pt idx="441">
                  <c:v>1986</c:v>
                </c:pt>
                <c:pt idx="442">
                  <c:v>1986</c:v>
                </c:pt>
                <c:pt idx="443">
                  <c:v>1986</c:v>
                </c:pt>
                <c:pt idx="444">
                  <c:v>35092.666666666599</c:v>
                </c:pt>
                <c:pt idx="445">
                  <c:v>1986</c:v>
                </c:pt>
                <c:pt idx="446">
                  <c:v>1986</c:v>
                </c:pt>
                <c:pt idx="447">
                  <c:v>1986</c:v>
                </c:pt>
                <c:pt idx="448">
                  <c:v>1986</c:v>
                </c:pt>
                <c:pt idx="449">
                  <c:v>50747.4285714285</c:v>
                </c:pt>
                <c:pt idx="450">
                  <c:v>47531.571428571398</c:v>
                </c:pt>
                <c:pt idx="451">
                  <c:v>1986</c:v>
                </c:pt>
                <c:pt idx="452">
                  <c:v>1986</c:v>
                </c:pt>
                <c:pt idx="453">
                  <c:v>1986</c:v>
                </c:pt>
                <c:pt idx="454">
                  <c:v>1986</c:v>
                </c:pt>
                <c:pt idx="455">
                  <c:v>1986</c:v>
                </c:pt>
                <c:pt idx="456">
                  <c:v>1986</c:v>
                </c:pt>
                <c:pt idx="457">
                  <c:v>1986</c:v>
                </c:pt>
                <c:pt idx="458">
                  <c:v>1986</c:v>
                </c:pt>
                <c:pt idx="459">
                  <c:v>1986</c:v>
                </c:pt>
                <c:pt idx="460">
                  <c:v>47105.571428571398</c:v>
                </c:pt>
                <c:pt idx="461">
                  <c:v>1986</c:v>
                </c:pt>
                <c:pt idx="462">
                  <c:v>1986</c:v>
                </c:pt>
                <c:pt idx="463">
                  <c:v>1986</c:v>
                </c:pt>
                <c:pt idx="464">
                  <c:v>1986</c:v>
                </c:pt>
                <c:pt idx="465">
                  <c:v>27809.5</c:v>
                </c:pt>
                <c:pt idx="466">
                  <c:v>47540.800000000003</c:v>
                </c:pt>
                <c:pt idx="467">
                  <c:v>1986</c:v>
                </c:pt>
                <c:pt idx="468">
                  <c:v>41797</c:v>
                </c:pt>
                <c:pt idx="469">
                  <c:v>41300</c:v>
                </c:pt>
                <c:pt idx="470">
                  <c:v>1986</c:v>
                </c:pt>
                <c:pt idx="471">
                  <c:v>1986</c:v>
                </c:pt>
                <c:pt idx="472">
                  <c:v>1986</c:v>
                </c:pt>
                <c:pt idx="473">
                  <c:v>49328.5</c:v>
                </c:pt>
                <c:pt idx="474">
                  <c:v>51844.6</c:v>
                </c:pt>
                <c:pt idx="475">
                  <c:v>1986</c:v>
                </c:pt>
                <c:pt idx="476">
                  <c:v>1986</c:v>
                </c:pt>
                <c:pt idx="477">
                  <c:v>1986</c:v>
                </c:pt>
                <c:pt idx="478">
                  <c:v>1986</c:v>
                </c:pt>
                <c:pt idx="479">
                  <c:v>1986</c:v>
                </c:pt>
                <c:pt idx="480">
                  <c:v>1986</c:v>
                </c:pt>
                <c:pt idx="481">
                  <c:v>1986</c:v>
                </c:pt>
                <c:pt idx="482">
                  <c:v>1986</c:v>
                </c:pt>
                <c:pt idx="483">
                  <c:v>1986</c:v>
                </c:pt>
                <c:pt idx="484">
                  <c:v>1986</c:v>
                </c:pt>
                <c:pt idx="485">
                  <c:v>28968</c:v>
                </c:pt>
                <c:pt idx="486">
                  <c:v>1986</c:v>
                </c:pt>
                <c:pt idx="487">
                  <c:v>1986</c:v>
                </c:pt>
                <c:pt idx="488">
                  <c:v>1986</c:v>
                </c:pt>
                <c:pt idx="489">
                  <c:v>1986</c:v>
                </c:pt>
                <c:pt idx="490">
                  <c:v>1986</c:v>
                </c:pt>
                <c:pt idx="491">
                  <c:v>1986</c:v>
                </c:pt>
                <c:pt idx="492">
                  <c:v>51719.333333333299</c:v>
                </c:pt>
                <c:pt idx="493">
                  <c:v>52455.222222222197</c:v>
                </c:pt>
                <c:pt idx="494">
                  <c:v>1986</c:v>
                </c:pt>
                <c:pt idx="495">
                  <c:v>1986</c:v>
                </c:pt>
                <c:pt idx="496">
                  <c:v>1986</c:v>
                </c:pt>
                <c:pt idx="497">
                  <c:v>1986</c:v>
                </c:pt>
                <c:pt idx="498">
                  <c:v>58639.625</c:v>
                </c:pt>
                <c:pt idx="499">
                  <c:v>1986</c:v>
                </c:pt>
                <c:pt idx="500">
                  <c:v>1986</c:v>
                </c:pt>
                <c:pt idx="501">
                  <c:v>1986</c:v>
                </c:pt>
                <c:pt idx="502">
                  <c:v>1986</c:v>
                </c:pt>
                <c:pt idx="503">
                  <c:v>1986</c:v>
                </c:pt>
                <c:pt idx="504">
                  <c:v>1986</c:v>
                </c:pt>
                <c:pt idx="505">
                  <c:v>1986</c:v>
                </c:pt>
                <c:pt idx="506">
                  <c:v>1986</c:v>
                </c:pt>
                <c:pt idx="507">
                  <c:v>51693.285714285703</c:v>
                </c:pt>
                <c:pt idx="508">
                  <c:v>1986</c:v>
                </c:pt>
                <c:pt idx="509">
                  <c:v>1986</c:v>
                </c:pt>
                <c:pt idx="510">
                  <c:v>1986</c:v>
                </c:pt>
                <c:pt idx="511">
                  <c:v>1986</c:v>
                </c:pt>
                <c:pt idx="512">
                  <c:v>1986</c:v>
                </c:pt>
                <c:pt idx="513">
                  <c:v>1986</c:v>
                </c:pt>
                <c:pt idx="514">
                  <c:v>1986</c:v>
                </c:pt>
                <c:pt idx="515">
                  <c:v>30457.5</c:v>
                </c:pt>
                <c:pt idx="516">
                  <c:v>30457.5</c:v>
                </c:pt>
                <c:pt idx="517">
                  <c:v>48997.2</c:v>
                </c:pt>
                <c:pt idx="518">
                  <c:v>1986</c:v>
                </c:pt>
                <c:pt idx="519">
                  <c:v>40610.666666666599</c:v>
                </c:pt>
                <c:pt idx="520">
                  <c:v>1986</c:v>
                </c:pt>
                <c:pt idx="521">
                  <c:v>1986</c:v>
                </c:pt>
                <c:pt idx="522">
                  <c:v>54294.4285714285</c:v>
                </c:pt>
                <c:pt idx="523">
                  <c:v>1986</c:v>
                </c:pt>
                <c:pt idx="524">
                  <c:v>54846</c:v>
                </c:pt>
                <c:pt idx="525">
                  <c:v>1986</c:v>
                </c:pt>
                <c:pt idx="526">
                  <c:v>1986</c:v>
                </c:pt>
                <c:pt idx="527">
                  <c:v>1986</c:v>
                </c:pt>
                <c:pt idx="528">
                  <c:v>1986</c:v>
                </c:pt>
                <c:pt idx="529">
                  <c:v>1986</c:v>
                </c:pt>
                <c:pt idx="530">
                  <c:v>52197.666666666599</c:v>
                </c:pt>
                <c:pt idx="531">
                  <c:v>41824.333333333299</c:v>
                </c:pt>
                <c:pt idx="532">
                  <c:v>49792</c:v>
                </c:pt>
                <c:pt idx="533">
                  <c:v>1986</c:v>
                </c:pt>
                <c:pt idx="534">
                  <c:v>1986</c:v>
                </c:pt>
                <c:pt idx="535">
                  <c:v>58929.375</c:v>
                </c:pt>
                <c:pt idx="536">
                  <c:v>1986</c:v>
                </c:pt>
                <c:pt idx="537">
                  <c:v>1986</c:v>
                </c:pt>
                <c:pt idx="538">
                  <c:v>51911</c:v>
                </c:pt>
                <c:pt idx="539">
                  <c:v>53522</c:v>
                </c:pt>
                <c:pt idx="540">
                  <c:v>1986</c:v>
                </c:pt>
                <c:pt idx="541">
                  <c:v>1986</c:v>
                </c:pt>
                <c:pt idx="542">
                  <c:v>32609.5</c:v>
                </c:pt>
                <c:pt idx="543">
                  <c:v>1986</c:v>
                </c:pt>
                <c:pt idx="544">
                  <c:v>1986</c:v>
                </c:pt>
                <c:pt idx="545">
                  <c:v>56446.166666666599</c:v>
                </c:pt>
                <c:pt idx="546">
                  <c:v>1986</c:v>
                </c:pt>
                <c:pt idx="547">
                  <c:v>53246</c:v>
                </c:pt>
                <c:pt idx="548">
                  <c:v>1986</c:v>
                </c:pt>
                <c:pt idx="549">
                  <c:v>1986</c:v>
                </c:pt>
                <c:pt idx="550">
                  <c:v>55221.4</c:v>
                </c:pt>
                <c:pt idx="551">
                  <c:v>34761.5</c:v>
                </c:pt>
                <c:pt idx="552">
                  <c:v>34761.5</c:v>
                </c:pt>
                <c:pt idx="553">
                  <c:v>1986</c:v>
                </c:pt>
                <c:pt idx="554">
                  <c:v>1986</c:v>
                </c:pt>
                <c:pt idx="555">
                  <c:v>1986</c:v>
                </c:pt>
                <c:pt idx="556">
                  <c:v>55122</c:v>
                </c:pt>
                <c:pt idx="557">
                  <c:v>1986</c:v>
                </c:pt>
                <c:pt idx="558">
                  <c:v>1986</c:v>
                </c:pt>
                <c:pt idx="559">
                  <c:v>57226.714285714203</c:v>
                </c:pt>
                <c:pt idx="560">
                  <c:v>1986</c:v>
                </c:pt>
                <c:pt idx="561">
                  <c:v>55563.5</c:v>
                </c:pt>
                <c:pt idx="562">
                  <c:v>1986</c:v>
                </c:pt>
                <c:pt idx="563">
                  <c:v>49825</c:v>
                </c:pt>
                <c:pt idx="564">
                  <c:v>1986</c:v>
                </c:pt>
                <c:pt idx="565">
                  <c:v>33602.5</c:v>
                </c:pt>
                <c:pt idx="566">
                  <c:v>1986</c:v>
                </c:pt>
                <c:pt idx="567">
                  <c:v>65403.555555555497</c:v>
                </c:pt>
                <c:pt idx="568">
                  <c:v>60584.5</c:v>
                </c:pt>
                <c:pt idx="569">
                  <c:v>1986</c:v>
                </c:pt>
                <c:pt idx="570">
                  <c:v>1986</c:v>
                </c:pt>
                <c:pt idx="571">
                  <c:v>1986</c:v>
                </c:pt>
                <c:pt idx="572">
                  <c:v>1986</c:v>
                </c:pt>
                <c:pt idx="573">
                  <c:v>1986</c:v>
                </c:pt>
                <c:pt idx="574">
                  <c:v>1986</c:v>
                </c:pt>
                <c:pt idx="575">
                  <c:v>51811.75</c:v>
                </c:pt>
                <c:pt idx="576">
                  <c:v>59165.857142857101</c:v>
                </c:pt>
                <c:pt idx="577">
                  <c:v>1986</c:v>
                </c:pt>
                <c:pt idx="578">
                  <c:v>61483.142857142797</c:v>
                </c:pt>
                <c:pt idx="579">
                  <c:v>1986</c:v>
                </c:pt>
                <c:pt idx="580">
                  <c:v>1986</c:v>
                </c:pt>
                <c:pt idx="581">
                  <c:v>1986</c:v>
                </c:pt>
                <c:pt idx="582">
                  <c:v>34596</c:v>
                </c:pt>
                <c:pt idx="583">
                  <c:v>46459</c:v>
                </c:pt>
                <c:pt idx="584">
                  <c:v>1986</c:v>
                </c:pt>
                <c:pt idx="585">
                  <c:v>1986</c:v>
                </c:pt>
                <c:pt idx="586">
                  <c:v>52308</c:v>
                </c:pt>
                <c:pt idx="587">
                  <c:v>1986</c:v>
                </c:pt>
                <c:pt idx="588">
                  <c:v>1986</c:v>
                </c:pt>
                <c:pt idx="589">
                  <c:v>1986</c:v>
                </c:pt>
                <c:pt idx="590">
                  <c:v>63854</c:v>
                </c:pt>
                <c:pt idx="591">
                  <c:v>62074.166666666599</c:v>
                </c:pt>
                <c:pt idx="592">
                  <c:v>35423.5</c:v>
                </c:pt>
                <c:pt idx="593">
                  <c:v>48776.666666666599</c:v>
                </c:pt>
                <c:pt idx="594">
                  <c:v>37907</c:v>
                </c:pt>
                <c:pt idx="595">
                  <c:v>1986</c:v>
                </c:pt>
                <c:pt idx="596">
                  <c:v>62571</c:v>
                </c:pt>
                <c:pt idx="597">
                  <c:v>1986</c:v>
                </c:pt>
                <c:pt idx="598">
                  <c:v>1986</c:v>
                </c:pt>
                <c:pt idx="599">
                  <c:v>1986</c:v>
                </c:pt>
                <c:pt idx="600">
                  <c:v>1986</c:v>
                </c:pt>
                <c:pt idx="601">
                  <c:v>47894</c:v>
                </c:pt>
                <c:pt idx="602">
                  <c:v>1986</c:v>
                </c:pt>
                <c:pt idx="603">
                  <c:v>64184.875</c:v>
                </c:pt>
                <c:pt idx="604">
                  <c:v>1986</c:v>
                </c:pt>
                <c:pt idx="605">
                  <c:v>1986</c:v>
                </c:pt>
                <c:pt idx="606">
                  <c:v>63138.714285714203</c:v>
                </c:pt>
                <c:pt idx="607">
                  <c:v>58863</c:v>
                </c:pt>
                <c:pt idx="608">
                  <c:v>1986</c:v>
                </c:pt>
                <c:pt idx="609">
                  <c:v>1986</c:v>
                </c:pt>
                <c:pt idx="610">
                  <c:v>65124.714285714203</c:v>
                </c:pt>
                <c:pt idx="611">
                  <c:v>61412</c:v>
                </c:pt>
                <c:pt idx="612">
                  <c:v>65266.714285714203</c:v>
                </c:pt>
                <c:pt idx="613">
                  <c:v>63942.4285714285</c:v>
                </c:pt>
                <c:pt idx="614">
                  <c:v>1986</c:v>
                </c:pt>
                <c:pt idx="615">
                  <c:v>1986</c:v>
                </c:pt>
                <c:pt idx="616">
                  <c:v>1986</c:v>
                </c:pt>
                <c:pt idx="617">
                  <c:v>1986</c:v>
                </c:pt>
                <c:pt idx="618">
                  <c:v>65881.777777777694</c:v>
                </c:pt>
                <c:pt idx="619">
                  <c:v>59723.6</c:v>
                </c:pt>
                <c:pt idx="620">
                  <c:v>1986</c:v>
                </c:pt>
                <c:pt idx="621">
                  <c:v>1986</c:v>
                </c:pt>
                <c:pt idx="622">
                  <c:v>1986</c:v>
                </c:pt>
                <c:pt idx="623">
                  <c:v>1986</c:v>
                </c:pt>
                <c:pt idx="624">
                  <c:v>1986</c:v>
                </c:pt>
                <c:pt idx="625">
                  <c:v>37410</c:v>
                </c:pt>
                <c:pt idx="626">
                  <c:v>1986</c:v>
                </c:pt>
                <c:pt idx="627">
                  <c:v>1986</c:v>
                </c:pt>
                <c:pt idx="628">
                  <c:v>1986</c:v>
                </c:pt>
                <c:pt idx="629">
                  <c:v>1986</c:v>
                </c:pt>
                <c:pt idx="630">
                  <c:v>68571.625</c:v>
                </c:pt>
                <c:pt idx="631">
                  <c:v>1986</c:v>
                </c:pt>
                <c:pt idx="632">
                  <c:v>1986</c:v>
                </c:pt>
                <c:pt idx="633">
                  <c:v>68654.5</c:v>
                </c:pt>
                <c:pt idx="634">
                  <c:v>69949.142857142797</c:v>
                </c:pt>
                <c:pt idx="635">
                  <c:v>1986</c:v>
                </c:pt>
                <c:pt idx="636">
                  <c:v>1986</c:v>
                </c:pt>
                <c:pt idx="637">
                  <c:v>1986</c:v>
                </c:pt>
                <c:pt idx="638">
                  <c:v>1986</c:v>
                </c:pt>
                <c:pt idx="639">
                  <c:v>52860</c:v>
                </c:pt>
                <c:pt idx="640">
                  <c:v>1986</c:v>
                </c:pt>
                <c:pt idx="641">
                  <c:v>68819.75</c:v>
                </c:pt>
                <c:pt idx="642">
                  <c:v>1986</c:v>
                </c:pt>
                <c:pt idx="643">
                  <c:v>1986</c:v>
                </c:pt>
                <c:pt idx="644">
                  <c:v>1986</c:v>
                </c:pt>
                <c:pt idx="645">
                  <c:v>1986</c:v>
                </c:pt>
                <c:pt idx="646">
                  <c:v>66922.142857142797</c:v>
                </c:pt>
                <c:pt idx="647">
                  <c:v>1986</c:v>
                </c:pt>
                <c:pt idx="648">
                  <c:v>1986</c:v>
                </c:pt>
                <c:pt idx="649">
                  <c:v>68010.142857142797</c:v>
                </c:pt>
                <c:pt idx="650">
                  <c:v>67261</c:v>
                </c:pt>
                <c:pt idx="651">
                  <c:v>83948.142857142797</c:v>
                </c:pt>
                <c:pt idx="652">
                  <c:v>61246.5</c:v>
                </c:pt>
                <c:pt idx="653">
                  <c:v>53080.333333333299</c:v>
                </c:pt>
                <c:pt idx="654">
                  <c:v>1986</c:v>
                </c:pt>
                <c:pt idx="655">
                  <c:v>1986</c:v>
                </c:pt>
                <c:pt idx="656">
                  <c:v>71368</c:v>
                </c:pt>
                <c:pt idx="657">
                  <c:v>1986</c:v>
                </c:pt>
                <c:pt idx="658">
                  <c:v>41383</c:v>
                </c:pt>
                <c:pt idx="659">
                  <c:v>1986</c:v>
                </c:pt>
                <c:pt idx="660">
                  <c:v>1986</c:v>
                </c:pt>
                <c:pt idx="661">
                  <c:v>1986</c:v>
                </c:pt>
                <c:pt idx="662">
                  <c:v>1986</c:v>
                </c:pt>
                <c:pt idx="663">
                  <c:v>41548.5</c:v>
                </c:pt>
                <c:pt idx="664">
                  <c:v>1986</c:v>
                </c:pt>
                <c:pt idx="665">
                  <c:v>1986</c:v>
                </c:pt>
                <c:pt idx="666">
                  <c:v>1986</c:v>
                </c:pt>
                <c:pt idx="667">
                  <c:v>1986</c:v>
                </c:pt>
                <c:pt idx="668">
                  <c:v>1986</c:v>
                </c:pt>
                <c:pt idx="669">
                  <c:v>1986</c:v>
                </c:pt>
                <c:pt idx="670">
                  <c:v>1986</c:v>
                </c:pt>
                <c:pt idx="671">
                  <c:v>1986</c:v>
                </c:pt>
                <c:pt idx="672">
                  <c:v>68463.8</c:v>
                </c:pt>
                <c:pt idx="673">
                  <c:v>1986</c:v>
                </c:pt>
                <c:pt idx="674">
                  <c:v>1986</c:v>
                </c:pt>
                <c:pt idx="675">
                  <c:v>1986</c:v>
                </c:pt>
                <c:pt idx="676">
                  <c:v>63564</c:v>
                </c:pt>
                <c:pt idx="677">
                  <c:v>75923.833333333299</c:v>
                </c:pt>
                <c:pt idx="678">
                  <c:v>80365.875</c:v>
                </c:pt>
                <c:pt idx="679">
                  <c:v>1986</c:v>
                </c:pt>
                <c:pt idx="680">
                  <c:v>1986</c:v>
                </c:pt>
                <c:pt idx="681">
                  <c:v>1986</c:v>
                </c:pt>
                <c:pt idx="682">
                  <c:v>1986</c:v>
                </c:pt>
                <c:pt idx="683">
                  <c:v>1986</c:v>
                </c:pt>
                <c:pt idx="684">
                  <c:v>1986</c:v>
                </c:pt>
                <c:pt idx="685">
                  <c:v>1986</c:v>
                </c:pt>
                <c:pt idx="686">
                  <c:v>1986</c:v>
                </c:pt>
                <c:pt idx="687">
                  <c:v>1986</c:v>
                </c:pt>
                <c:pt idx="688">
                  <c:v>1986</c:v>
                </c:pt>
                <c:pt idx="689">
                  <c:v>1986</c:v>
                </c:pt>
                <c:pt idx="690">
                  <c:v>44693.5</c:v>
                </c:pt>
                <c:pt idx="691">
                  <c:v>74599.666666666599</c:v>
                </c:pt>
                <c:pt idx="692">
                  <c:v>1986</c:v>
                </c:pt>
                <c:pt idx="693">
                  <c:v>1986</c:v>
                </c:pt>
                <c:pt idx="694">
                  <c:v>43204</c:v>
                </c:pt>
                <c:pt idx="695">
                  <c:v>1986</c:v>
                </c:pt>
                <c:pt idx="696">
                  <c:v>1986</c:v>
                </c:pt>
                <c:pt idx="697">
                  <c:v>71642.2</c:v>
                </c:pt>
                <c:pt idx="698">
                  <c:v>75085.2</c:v>
                </c:pt>
                <c:pt idx="699">
                  <c:v>58488</c:v>
                </c:pt>
                <c:pt idx="700">
                  <c:v>1986</c:v>
                </c:pt>
                <c:pt idx="701">
                  <c:v>1986</c:v>
                </c:pt>
                <c:pt idx="702">
                  <c:v>1986</c:v>
                </c:pt>
                <c:pt idx="703">
                  <c:v>1986</c:v>
                </c:pt>
                <c:pt idx="704">
                  <c:v>1986</c:v>
                </c:pt>
                <c:pt idx="705">
                  <c:v>1986</c:v>
                </c:pt>
                <c:pt idx="706">
                  <c:v>71708.2</c:v>
                </c:pt>
                <c:pt idx="707">
                  <c:v>65633.25</c:v>
                </c:pt>
                <c:pt idx="708">
                  <c:v>1986</c:v>
                </c:pt>
                <c:pt idx="709">
                  <c:v>1986</c:v>
                </c:pt>
                <c:pt idx="710">
                  <c:v>1986</c:v>
                </c:pt>
                <c:pt idx="711">
                  <c:v>1986</c:v>
                </c:pt>
                <c:pt idx="712">
                  <c:v>79000.125</c:v>
                </c:pt>
                <c:pt idx="713">
                  <c:v>45686.5</c:v>
                </c:pt>
                <c:pt idx="714">
                  <c:v>1986</c:v>
                </c:pt>
                <c:pt idx="715">
                  <c:v>1986</c:v>
                </c:pt>
                <c:pt idx="716">
                  <c:v>1986</c:v>
                </c:pt>
                <c:pt idx="717">
                  <c:v>44693.5</c:v>
                </c:pt>
                <c:pt idx="718">
                  <c:v>1986</c:v>
                </c:pt>
                <c:pt idx="719">
                  <c:v>86738.714285714203</c:v>
                </c:pt>
                <c:pt idx="720">
                  <c:v>78793</c:v>
                </c:pt>
                <c:pt idx="721">
                  <c:v>1986</c:v>
                </c:pt>
                <c:pt idx="722">
                  <c:v>1986</c:v>
                </c:pt>
                <c:pt idx="723">
                  <c:v>1986</c:v>
                </c:pt>
                <c:pt idx="724">
                  <c:v>68033.25</c:v>
                </c:pt>
                <c:pt idx="725">
                  <c:v>61577.666666666599</c:v>
                </c:pt>
                <c:pt idx="726">
                  <c:v>1986</c:v>
                </c:pt>
                <c:pt idx="727">
                  <c:v>62902</c:v>
                </c:pt>
                <c:pt idx="728">
                  <c:v>1986</c:v>
                </c:pt>
                <c:pt idx="729">
                  <c:v>67205.75</c:v>
                </c:pt>
                <c:pt idx="730">
                  <c:v>76144.600000000006</c:v>
                </c:pt>
                <c:pt idx="731">
                  <c:v>1986</c:v>
                </c:pt>
                <c:pt idx="732">
                  <c:v>1986</c:v>
                </c:pt>
                <c:pt idx="733">
                  <c:v>1986</c:v>
                </c:pt>
                <c:pt idx="734">
                  <c:v>75018.8</c:v>
                </c:pt>
                <c:pt idx="735">
                  <c:v>79124.166666666599</c:v>
                </c:pt>
                <c:pt idx="736">
                  <c:v>45852.5</c:v>
                </c:pt>
                <c:pt idx="737">
                  <c:v>1986</c:v>
                </c:pt>
                <c:pt idx="738">
                  <c:v>82807.25</c:v>
                </c:pt>
                <c:pt idx="739">
                  <c:v>1986</c:v>
                </c:pt>
                <c:pt idx="740">
                  <c:v>83593.5</c:v>
                </c:pt>
                <c:pt idx="741">
                  <c:v>46845.5</c:v>
                </c:pt>
                <c:pt idx="742">
                  <c:v>1986</c:v>
                </c:pt>
                <c:pt idx="743">
                  <c:v>1986</c:v>
                </c:pt>
                <c:pt idx="744">
                  <c:v>1986</c:v>
                </c:pt>
                <c:pt idx="745">
                  <c:v>1986</c:v>
                </c:pt>
                <c:pt idx="746">
                  <c:v>80826.714285714203</c:v>
                </c:pt>
                <c:pt idx="747">
                  <c:v>1986</c:v>
                </c:pt>
                <c:pt idx="748">
                  <c:v>1986</c:v>
                </c:pt>
                <c:pt idx="749">
                  <c:v>1986</c:v>
                </c:pt>
                <c:pt idx="750">
                  <c:v>1986</c:v>
                </c:pt>
                <c:pt idx="751">
                  <c:v>1986</c:v>
                </c:pt>
                <c:pt idx="752">
                  <c:v>1986</c:v>
                </c:pt>
                <c:pt idx="753">
                  <c:v>47342</c:v>
                </c:pt>
                <c:pt idx="754">
                  <c:v>1986</c:v>
                </c:pt>
                <c:pt idx="755">
                  <c:v>1986</c:v>
                </c:pt>
                <c:pt idx="756">
                  <c:v>1986</c:v>
                </c:pt>
                <c:pt idx="757">
                  <c:v>1986</c:v>
                </c:pt>
                <c:pt idx="758">
                  <c:v>48004.5</c:v>
                </c:pt>
                <c:pt idx="759">
                  <c:v>1986</c:v>
                </c:pt>
                <c:pt idx="760">
                  <c:v>97332.777777777694</c:v>
                </c:pt>
                <c:pt idx="761">
                  <c:v>88601</c:v>
                </c:pt>
                <c:pt idx="762">
                  <c:v>47507.5</c:v>
                </c:pt>
                <c:pt idx="763">
                  <c:v>1986</c:v>
                </c:pt>
                <c:pt idx="764">
                  <c:v>1986</c:v>
                </c:pt>
                <c:pt idx="765">
                  <c:v>71178.5</c:v>
                </c:pt>
                <c:pt idx="766">
                  <c:v>1986</c:v>
                </c:pt>
                <c:pt idx="767">
                  <c:v>1986</c:v>
                </c:pt>
                <c:pt idx="768">
                  <c:v>1986</c:v>
                </c:pt>
                <c:pt idx="769">
                  <c:v>1986</c:v>
                </c:pt>
                <c:pt idx="770">
                  <c:v>1986</c:v>
                </c:pt>
                <c:pt idx="771">
                  <c:v>1986</c:v>
                </c:pt>
                <c:pt idx="772">
                  <c:v>1986</c:v>
                </c:pt>
                <c:pt idx="773">
                  <c:v>1986</c:v>
                </c:pt>
                <c:pt idx="774">
                  <c:v>1986</c:v>
                </c:pt>
                <c:pt idx="775">
                  <c:v>1986</c:v>
                </c:pt>
                <c:pt idx="776">
                  <c:v>48666.5</c:v>
                </c:pt>
                <c:pt idx="777">
                  <c:v>1986</c:v>
                </c:pt>
                <c:pt idx="778">
                  <c:v>49328.5</c:v>
                </c:pt>
                <c:pt idx="779">
                  <c:v>1986</c:v>
                </c:pt>
                <c:pt idx="780">
                  <c:v>87353.714285714203</c:v>
                </c:pt>
                <c:pt idx="781">
                  <c:v>81386.5</c:v>
                </c:pt>
                <c:pt idx="782">
                  <c:v>1986</c:v>
                </c:pt>
                <c:pt idx="783">
                  <c:v>1986</c:v>
                </c:pt>
                <c:pt idx="784">
                  <c:v>86448.75</c:v>
                </c:pt>
                <c:pt idx="785">
                  <c:v>88725.375</c:v>
                </c:pt>
                <c:pt idx="786">
                  <c:v>1986</c:v>
                </c:pt>
                <c:pt idx="787">
                  <c:v>1986</c:v>
                </c:pt>
                <c:pt idx="788">
                  <c:v>1986</c:v>
                </c:pt>
                <c:pt idx="789">
                  <c:v>64998.666666666599</c:v>
                </c:pt>
                <c:pt idx="790">
                  <c:v>1986</c:v>
                </c:pt>
                <c:pt idx="791">
                  <c:v>1986</c:v>
                </c:pt>
                <c:pt idx="792">
                  <c:v>1986</c:v>
                </c:pt>
                <c:pt idx="793">
                  <c:v>1986</c:v>
                </c:pt>
                <c:pt idx="794">
                  <c:v>84697</c:v>
                </c:pt>
                <c:pt idx="795">
                  <c:v>1986</c:v>
                </c:pt>
                <c:pt idx="796">
                  <c:v>84145.333333333299</c:v>
                </c:pt>
                <c:pt idx="797">
                  <c:v>48831.5</c:v>
                </c:pt>
                <c:pt idx="798">
                  <c:v>1986</c:v>
                </c:pt>
                <c:pt idx="799">
                  <c:v>1986</c:v>
                </c:pt>
                <c:pt idx="800">
                  <c:v>84752.333333333299</c:v>
                </c:pt>
                <c:pt idx="801">
                  <c:v>1986</c:v>
                </c:pt>
                <c:pt idx="802">
                  <c:v>1986</c:v>
                </c:pt>
                <c:pt idx="803">
                  <c:v>1986</c:v>
                </c:pt>
                <c:pt idx="804">
                  <c:v>91263.222222222204</c:v>
                </c:pt>
                <c:pt idx="805">
                  <c:v>1986</c:v>
                </c:pt>
                <c:pt idx="806">
                  <c:v>1986</c:v>
                </c:pt>
                <c:pt idx="807">
                  <c:v>1986</c:v>
                </c:pt>
                <c:pt idx="808">
                  <c:v>75399.75</c:v>
                </c:pt>
                <c:pt idx="809">
                  <c:v>90629</c:v>
                </c:pt>
                <c:pt idx="810">
                  <c:v>85303.833333333299</c:v>
                </c:pt>
                <c:pt idx="811">
                  <c:v>91888.666666666599</c:v>
                </c:pt>
                <c:pt idx="812">
                  <c:v>1986</c:v>
                </c:pt>
                <c:pt idx="813">
                  <c:v>1986</c:v>
                </c:pt>
                <c:pt idx="814">
                  <c:v>51149</c:v>
                </c:pt>
                <c:pt idx="815">
                  <c:v>93470.555555555504</c:v>
                </c:pt>
                <c:pt idx="816">
                  <c:v>1986</c:v>
                </c:pt>
                <c:pt idx="817">
                  <c:v>95387.75</c:v>
                </c:pt>
                <c:pt idx="818">
                  <c:v>1986</c:v>
                </c:pt>
                <c:pt idx="819">
                  <c:v>1986</c:v>
                </c:pt>
                <c:pt idx="820">
                  <c:v>102409</c:v>
                </c:pt>
                <c:pt idx="821">
                  <c:v>92839.571428571406</c:v>
                </c:pt>
                <c:pt idx="822">
                  <c:v>1986</c:v>
                </c:pt>
                <c:pt idx="823">
                  <c:v>51811.5</c:v>
                </c:pt>
                <c:pt idx="824">
                  <c:v>69413</c:v>
                </c:pt>
                <c:pt idx="825">
                  <c:v>88157.571428571406</c:v>
                </c:pt>
                <c:pt idx="826">
                  <c:v>1986</c:v>
                </c:pt>
                <c:pt idx="827">
                  <c:v>1986</c:v>
                </c:pt>
                <c:pt idx="828">
                  <c:v>88559.333333333299</c:v>
                </c:pt>
                <c:pt idx="829">
                  <c:v>1986</c:v>
                </c:pt>
                <c:pt idx="830">
                  <c:v>93691</c:v>
                </c:pt>
                <c:pt idx="831">
                  <c:v>96712</c:v>
                </c:pt>
                <c:pt idx="832">
                  <c:v>86628.333333333299</c:v>
                </c:pt>
                <c:pt idx="833">
                  <c:v>69082</c:v>
                </c:pt>
                <c:pt idx="834">
                  <c:v>1986</c:v>
                </c:pt>
                <c:pt idx="835">
                  <c:v>95236.111111111095</c:v>
                </c:pt>
                <c:pt idx="836">
                  <c:v>52804.5</c:v>
                </c:pt>
                <c:pt idx="837">
                  <c:v>103181.444444444</c:v>
                </c:pt>
                <c:pt idx="838">
                  <c:v>1986</c:v>
                </c:pt>
                <c:pt idx="839">
                  <c:v>96472.2</c:v>
                </c:pt>
                <c:pt idx="840">
                  <c:v>72061.333333333299</c:v>
                </c:pt>
                <c:pt idx="841">
                  <c:v>1986</c:v>
                </c:pt>
                <c:pt idx="842">
                  <c:v>1986</c:v>
                </c:pt>
                <c:pt idx="843">
                  <c:v>79289.5</c:v>
                </c:pt>
                <c:pt idx="844">
                  <c:v>89828.666666666599</c:v>
                </c:pt>
                <c:pt idx="845">
                  <c:v>1986</c:v>
                </c:pt>
                <c:pt idx="846">
                  <c:v>1986</c:v>
                </c:pt>
                <c:pt idx="847">
                  <c:v>1986</c:v>
                </c:pt>
                <c:pt idx="848">
                  <c:v>1986</c:v>
                </c:pt>
                <c:pt idx="849">
                  <c:v>1986</c:v>
                </c:pt>
                <c:pt idx="850">
                  <c:v>1986</c:v>
                </c:pt>
                <c:pt idx="851">
                  <c:v>1986</c:v>
                </c:pt>
                <c:pt idx="852">
                  <c:v>1986</c:v>
                </c:pt>
                <c:pt idx="853">
                  <c:v>53632</c:v>
                </c:pt>
                <c:pt idx="854">
                  <c:v>94211.142857142797</c:v>
                </c:pt>
                <c:pt idx="855">
                  <c:v>87400.8</c:v>
                </c:pt>
                <c:pt idx="856">
                  <c:v>1986</c:v>
                </c:pt>
                <c:pt idx="857">
                  <c:v>82021</c:v>
                </c:pt>
                <c:pt idx="858">
                  <c:v>102818.714285714</c:v>
                </c:pt>
                <c:pt idx="859">
                  <c:v>97900.428571428507</c:v>
                </c:pt>
                <c:pt idx="860">
                  <c:v>1986</c:v>
                </c:pt>
                <c:pt idx="861">
                  <c:v>1986</c:v>
                </c:pt>
                <c:pt idx="862">
                  <c:v>1986</c:v>
                </c:pt>
                <c:pt idx="863">
                  <c:v>1986</c:v>
                </c:pt>
                <c:pt idx="864">
                  <c:v>97332.75</c:v>
                </c:pt>
                <c:pt idx="865">
                  <c:v>99939.75</c:v>
                </c:pt>
                <c:pt idx="866">
                  <c:v>1986</c:v>
                </c:pt>
                <c:pt idx="867">
                  <c:v>1986</c:v>
                </c:pt>
                <c:pt idx="868">
                  <c:v>98036.375</c:v>
                </c:pt>
                <c:pt idx="869">
                  <c:v>1986</c:v>
                </c:pt>
                <c:pt idx="870">
                  <c:v>1986</c:v>
                </c:pt>
                <c:pt idx="871">
                  <c:v>1986</c:v>
                </c:pt>
                <c:pt idx="872">
                  <c:v>105499</c:v>
                </c:pt>
                <c:pt idx="873">
                  <c:v>53963</c:v>
                </c:pt>
                <c:pt idx="874">
                  <c:v>1986</c:v>
                </c:pt>
                <c:pt idx="875">
                  <c:v>53798</c:v>
                </c:pt>
                <c:pt idx="876">
                  <c:v>88062.8</c:v>
                </c:pt>
                <c:pt idx="877">
                  <c:v>84752.25</c:v>
                </c:pt>
                <c:pt idx="878">
                  <c:v>1986</c:v>
                </c:pt>
                <c:pt idx="879">
                  <c:v>84421.25</c:v>
                </c:pt>
                <c:pt idx="880">
                  <c:v>54294</c:v>
                </c:pt>
                <c:pt idx="881">
                  <c:v>1986</c:v>
                </c:pt>
                <c:pt idx="882">
                  <c:v>1986</c:v>
                </c:pt>
                <c:pt idx="883">
                  <c:v>1986</c:v>
                </c:pt>
                <c:pt idx="884">
                  <c:v>92234.4</c:v>
                </c:pt>
                <c:pt idx="885">
                  <c:v>1986</c:v>
                </c:pt>
                <c:pt idx="886">
                  <c:v>1986</c:v>
                </c:pt>
                <c:pt idx="887">
                  <c:v>72944.333333333299</c:v>
                </c:pt>
                <c:pt idx="888">
                  <c:v>1986</c:v>
                </c:pt>
                <c:pt idx="889">
                  <c:v>1986</c:v>
                </c:pt>
                <c:pt idx="890">
                  <c:v>1986</c:v>
                </c:pt>
                <c:pt idx="891">
                  <c:v>55618.5</c:v>
                </c:pt>
                <c:pt idx="892">
                  <c:v>106478.375</c:v>
                </c:pt>
                <c:pt idx="893">
                  <c:v>99934.142857142797</c:v>
                </c:pt>
                <c:pt idx="894">
                  <c:v>1986</c:v>
                </c:pt>
                <c:pt idx="895">
                  <c:v>100933</c:v>
                </c:pt>
                <c:pt idx="896">
                  <c:v>75593</c:v>
                </c:pt>
                <c:pt idx="897">
                  <c:v>92764</c:v>
                </c:pt>
                <c:pt idx="898">
                  <c:v>1986</c:v>
                </c:pt>
                <c:pt idx="899">
                  <c:v>57273.5</c:v>
                </c:pt>
                <c:pt idx="900">
                  <c:v>1986</c:v>
                </c:pt>
                <c:pt idx="901">
                  <c:v>1986</c:v>
                </c:pt>
                <c:pt idx="902">
                  <c:v>1986</c:v>
                </c:pt>
                <c:pt idx="903">
                  <c:v>84669.5</c:v>
                </c:pt>
                <c:pt idx="904">
                  <c:v>1986</c:v>
                </c:pt>
                <c:pt idx="905">
                  <c:v>103250.375</c:v>
                </c:pt>
                <c:pt idx="906">
                  <c:v>1986</c:v>
                </c:pt>
                <c:pt idx="907">
                  <c:v>1986</c:v>
                </c:pt>
                <c:pt idx="908">
                  <c:v>1986</c:v>
                </c:pt>
                <c:pt idx="909">
                  <c:v>1986</c:v>
                </c:pt>
                <c:pt idx="910">
                  <c:v>1986</c:v>
                </c:pt>
                <c:pt idx="911">
                  <c:v>100036.33333333299</c:v>
                </c:pt>
                <c:pt idx="912">
                  <c:v>1986</c:v>
                </c:pt>
                <c:pt idx="913">
                  <c:v>1986</c:v>
                </c:pt>
                <c:pt idx="914">
                  <c:v>99318.833333333299</c:v>
                </c:pt>
                <c:pt idx="915">
                  <c:v>96891.166666666599</c:v>
                </c:pt>
                <c:pt idx="916">
                  <c:v>86738.5</c:v>
                </c:pt>
                <c:pt idx="917">
                  <c:v>1986</c:v>
                </c:pt>
                <c:pt idx="918">
                  <c:v>1986</c:v>
                </c:pt>
                <c:pt idx="919">
                  <c:v>1986</c:v>
                </c:pt>
                <c:pt idx="920">
                  <c:v>1986</c:v>
                </c:pt>
                <c:pt idx="921">
                  <c:v>92499.199999999997</c:v>
                </c:pt>
                <c:pt idx="922">
                  <c:v>1986</c:v>
                </c:pt>
                <c:pt idx="923">
                  <c:v>1986</c:v>
                </c:pt>
                <c:pt idx="924">
                  <c:v>104698.75</c:v>
                </c:pt>
                <c:pt idx="925">
                  <c:v>1986</c:v>
                </c:pt>
                <c:pt idx="926">
                  <c:v>1986</c:v>
                </c:pt>
                <c:pt idx="927">
                  <c:v>1986</c:v>
                </c:pt>
                <c:pt idx="928">
                  <c:v>1986</c:v>
                </c:pt>
                <c:pt idx="929">
                  <c:v>58267</c:v>
                </c:pt>
                <c:pt idx="930">
                  <c:v>1986</c:v>
                </c:pt>
                <c:pt idx="931">
                  <c:v>58763.5</c:v>
                </c:pt>
                <c:pt idx="932">
                  <c:v>102353.83333333299</c:v>
                </c:pt>
                <c:pt idx="933">
                  <c:v>101084.83333333299</c:v>
                </c:pt>
                <c:pt idx="934">
                  <c:v>59260</c:v>
                </c:pt>
                <c:pt idx="935">
                  <c:v>1986</c:v>
                </c:pt>
                <c:pt idx="936">
                  <c:v>1986</c:v>
                </c:pt>
                <c:pt idx="937">
                  <c:v>1986</c:v>
                </c:pt>
                <c:pt idx="938">
                  <c:v>1986</c:v>
                </c:pt>
                <c:pt idx="939">
                  <c:v>1986</c:v>
                </c:pt>
                <c:pt idx="940">
                  <c:v>1986</c:v>
                </c:pt>
                <c:pt idx="941">
                  <c:v>76696.333333333299</c:v>
                </c:pt>
                <c:pt idx="942">
                  <c:v>1986</c:v>
                </c:pt>
                <c:pt idx="943">
                  <c:v>1986</c:v>
                </c:pt>
                <c:pt idx="944">
                  <c:v>78572.333333333299</c:v>
                </c:pt>
                <c:pt idx="945">
                  <c:v>1986</c:v>
                </c:pt>
                <c:pt idx="946">
                  <c:v>1986</c:v>
                </c:pt>
                <c:pt idx="947">
                  <c:v>1986</c:v>
                </c:pt>
                <c:pt idx="948">
                  <c:v>1986</c:v>
                </c:pt>
                <c:pt idx="949">
                  <c:v>1986</c:v>
                </c:pt>
                <c:pt idx="950">
                  <c:v>103623.166666666</c:v>
                </c:pt>
                <c:pt idx="951">
                  <c:v>1986</c:v>
                </c:pt>
                <c:pt idx="952">
                  <c:v>1986</c:v>
                </c:pt>
                <c:pt idx="953">
                  <c:v>1986</c:v>
                </c:pt>
                <c:pt idx="954">
                  <c:v>97332.800000000003</c:v>
                </c:pt>
                <c:pt idx="955">
                  <c:v>1986</c:v>
                </c:pt>
                <c:pt idx="956">
                  <c:v>1986</c:v>
                </c:pt>
                <c:pt idx="957">
                  <c:v>79344.666666666599</c:v>
                </c:pt>
                <c:pt idx="958">
                  <c:v>1986</c:v>
                </c:pt>
                <c:pt idx="959">
                  <c:v>93028.75</c:v>
                </c:pt>
                <c:pt idx="960">
                  <c:v>115798.777777777</c:v>
                </c:pt>
                <c:pt idx="961">
                  <c:v>60915.5</c:v>
                </c:pt>
                <c:pt idx="962">
                  <c:v>1986</c:v>
                </c:pt>
                <c:pt idx="963">
                  <c:v>1986</c:v>
                </c:pt>
                <c:pt idx="964">
                  <c:v>1986</c:v>
                </c:pt>
                <c:pt idx="965">
                  <c:v>106413.428571428</c:v>
                </c:pt>
                <c:pt idx="966">
                  <c:v>118946.142857142</c:v>
                </c:pt>
                <c:pt idx="967">
                  <c:v>1986</c:v>
                </c:pt>
                <c:pt idx="968">
                  <c:v>99782.6</c:v>
                </c:pt>
                <c:pt idx="969">
                  <c:v>1986</c:v>
                </c:pt>
                <c:pt idx="970">
                  <c:v>81882.666666666599</c:v>
                </c:pt>
                <c:pt idx="971">
                  <c:v>1986</c:v>
                </c:pt>
                <c:pt idx="972">
                  <c:v>1986</c:v>
                </c:pt>
                <c:pt idx="973">
                  <c:v>61577.5</c:v>
                </c:pt>
                <c:pt idx="974">
                  <c:v>81662.666666666599</c:v>
                </c:pt>
                <c:pt idx="975">
                  <c:v>1986</c:v>
                </c:pt>
                <c:pt idx="976">
                  <c:v>92946.25</c:v>
                </c:pt>
                <c:pt idx="977">
                  <c:v>1986</c:v>
                </c:pt>
                <c:pt idx="978">
                  <c:v>94601.25</c:v>
                </c:pt>
                <c:pt idx="979">
                  <c:v>1986</c:v>
                </c:pt>
                <c:pt idx="980">
                  <c:v>61909</c:v>
                </c:pt>
                <c:pt idx="981">
                  <c:v>1986</c:v>
                </c:pt>
                <c:pt idx="982">
                  <c:v>1986</c:v>
                </c:pt>
                <c:pt idx="983">
                  <c:v>61578</c:v>
                </c:pt>
                <c:pt idx="984">
                  <c:v>1986</c:v>
                </c:pt>
                <c:pt idx="985">
                  <c:v>119624.222222222</c:v>
                </c:pt>
                <c:pt idx="986">
                  <c:v>125509.777777777</c:v>
                </c:pt>
                <c:pt idx="987">
                  <c:v>1986</c:v>
                </c:pt>
                <c:pt idx="988">
                  <c:v>1986</c:v>
                </c:pt>
                <c:pt idx="989">
                  <c:v>1986</c:v>
                </c:pt>
                <c:pt idx="990">
                  <c:v>1986</c:v>
                </c:pt>
                <c:pt idx="991">
                  <c:v>1986</c:v>
                </c:pt>
                <c:pt idx="992">
                  <c:v>108919.857142857</c:v>
                </c:pt>
                <c:pt idx="993">
                  <c:v>1986</c:v>
                </c:pt>
                <c:pt idx="994">
                  <c:v>1986</c:v>
                </c:pt>
                <c:pt idx="995">
                  <c:v>94766.75</c:v>
                </c:pt>
                <c:pt idx="996">
                  <c:v>1986</c:v>
                </c:pt>
                <c:pt idx="997">
                  <c:v>84311</c:v>
                </c:pt>
                <c:pt idx="998">
                  <c:v>64060.5</c:v>
                </c:pt>
                <c:pt idx="999">
                  <c:v>84310.666666666599</c:v>
                </c:pt>
                <c:pt idx="1000">
                  <c:v>1986</c:v>
                </c:pt>
                <c:pt idx="1001">
                  <c:v>65881.5</c:v>
                </c:pt>
                <c:pt idx="1002">
                  <c:v>63233</c:v>
                </c:pt>
                <c:pt idx="1003">
                  <c:v>121293.5</c:v>
                </c:pt>
                <c:pt idx="1004">
                  <c:v>97912</c:v>
                </c:pt>
                <c:pt idx="1005">
                  <c:v>1986</c:v>
                </c:pt>
                <c:pt idx="1006">
                  <c:v>83097</c:v>
                </c:pt>
                <c:pt idx="1007">
                  <c:v>1986</c:v>
                </c:pt>
                <c:pt idx="1008">
                  <c:v>94850</c:v>
                </c:pt>
                <c:pt idx="1009">
                  <c:v>1986</c:v>
                </c:pt>
                <c:pt idx="1010">
                  <c:v>1986</c:v>
                </c:pt>
                <c:pt idx="1011">
                  <c:v>1986</c:v>
                </c:pt>
                <c:pt idx="1012">
                  <c:v>1986</c:v>
                </c:pt>
                <c:pt idx="1013">
                  <c:v>1986</c:v>
                </c:pt>
                <c:pt idx="1014">
                  <c:v>86407.333333333299</c:v>
                </c:pt>
                <c:pt idx="1015">
                  <c:v>117102</c:v>
                </c:pt>
                <c:pt idx="1016">
                  <c:v>1986</c:v>
                </c:pt>
                <c:pt idx="1017">
                  <c:v>1986</c:v>
                </c:pt>
                <c:pt idx="1018">
                  <c:v>112892.714285714</c:v>
                </c:pt>
                <c:pt idx="1019">
                  <c:v>109250.8</c:v>
                </c:pt>
                <c:pt idx="1020">
                  <c:v>63729.5</c:v>
                </c:pt>
                <c:pt idx="1021">
                  <c:v>112495.4</c:v>
                </c:pt>
                <c:pt idx="1022">
                  <c:v>102133.25</c:v>
                </c:pt>
                <c:pt idx="1023">
                  <c:v>1986</c:v>
                </c:pt>
                <c:pt idx="1024">
                  <c:v>1986</c:v>
                </c:pt>
                <c:pt idx="1025">
                  <c:v>1986</c:v>
                </c:pt>
                <c:pt idx="1026">
                  <c:v>64723</c:v>
                </c:pt>
                <c:pt idx="1027">
                  <c:v>1986</c:v>
                </c:pt>
                <c:pt idx="1028">
                  <c:v>1986</c:v>
                </c:pt>
                <c:pt idx="1029">
                  <c:v>87069.666666666599</c:v>
                </c:pt>
                <c:pt idx="1030">
                  <c:v>98574.25</c:v>
                </c:pt>
                <c:pt idx="1031">
                  <c:v>1986</c:v>
                </c:pt>
                <c:pt idx="1032">
                  <c:v>65385</c:v>
                </c:pt>
                <c:pt idx="1033">
                  <c:v>1986</c:v>
                </c:pt>
                <c:pt idx="1034">
                  <c:v>1986</c:v>
                </c:pt>
                <c:pt idx="1035">
                  <c:v>66709</c:v>
                </c:pt>
                <c:pt idx="1036">
                  <c:v>1986</c:v>
                </c:pt>
                <c:pt idx="1037">
                  <c:v>1986</c:v>
                </c:pt>
                <c:pt idx="1038">
                  <c:v>120948.5</c:v>
                </c:pt>
                <c:pt idx="1039">
                  <c:v>99484.5</c:v>
                </c:pt>
                <c:pt idx="1040">
                  <c:v>1986</c:v>
                </c:pt>
                <c:pt idx="1041">
                  <c:v>66047</c:v>
                </c:pt>
                <c:pt idx="1042">
                  <c:v>65716</c:v>
                </c:pt>
                <c:pt idx="1043">
                  <c:v>1986</c:v>
                </c:pt>
                <c:pt idx="1044">
                  <c:v>1986</c:v>
                </c:pt>
                <c:pt idx="1045">
                  <c:v>1986</c:v>
                </c:pt>
                <c:pt idx="1046">
                  <c:v>1986</c:v>
                </c:pt>
                <c:pt idx="1047">
                  <c:v>1986</c:v>
                </c:pt>
                <c:pt idx="1048">
                  <c:v>88173.333333333299</c:v>
                </c:pt>
                <c:pt idx="1049">
                  <c:v>1986</c:v>
                </c:pt>
                <c:pt idx="1050">
                  <c:v>1986</c:v>
                </c:pt>
                <c:pt idx="1051">
                  <c:v>1986</c:v>
                </c:pt>
                <c:pt idx="1052">
                  <c:v>1986</c:v>
                </c:pt>
                <c:pt idx="1053">
                  <c:v>1986</c:v>
                </c:pt>
                <c:pt idx="1054">
                  <c:v>1986</c:v>
                </c:pt>
                <c:pt idx="1055">
                  <c:v>121500.285714285</c:v>
                </c:pt>
                <c:pt idx="1056">
                  <c:v>90270</c:v>
                </c:pt>
                <c:pt idx="1057">
                  <c:v>109582</c:v>
                </c:pt>
                <c:pt idx="1058">
                  <c:v>1986</c:v>
                </c:pt>
                <c:pt idx="1059">
                  <c:v>1986</c:v>
                </c:pt>
                <c:pt idx="1060">
                  <c:v>1986</c:v>
                </c:pt>
                <c:pt idx="1061">
                  <c:v>115320.33333333299</c:v>
                </c:pt>
                <c:pt idx="1062">
                  <c:v>123569.5</c:v>
                </c:pt>
                <c:pt idx="1063">
                  <c:v>1986</c:v>
                </c:pt>
                <c:pt idx="1064">
                  <c:v>1986</c:v>
                </c:pt>
                <c:pt idx="1065">
                  <c:v>122700.25</c:v>
                </c:pt>
                <c:pt idx="1066">
                  <c:v>1986</c:v>
                </c:pt>
                <c:pt idx="1067">
                  <c:v>1986</c:v>
                </c:pt>
                <c:pt idx="1068">
                  <c:v>1986</c:v>
                </c:pt>
                <c:pt idx="1069">
                  <c:v>68695.5</c:v>
                </c:pt>
                <c:pt idx="1070">
                  <c:v>69854.5</c:v>
                </c:pt>
                <c:pt idx="1071">
                  <c:v>111402.75</c:v>
                </c:pt>
                <c:pt idx="1072">
                  <c:v>120121</c:v>
                </c:pt>
                <c:pt idx="1073">
                  <c:v>96118.333333333299</c:v>
                </c:pt>
                <c:pt idx="1074">
                  <c:v>127506.714285714</c:v>
                </c:pt>
                <c:pt idx="1075">
                  <c:v>68861.5</c:v>
                </c:pt>
                <c:pt idx="1076">
                  <c:v>1986</c:v>
                </c:pt>
                <c:pt idx="1077">
                  <c:v>1986</c:v>
                </c:pt>
                <c:pt idx="1078">
                  <c:v>94684.333333333299</c:v>
                </c:pt>
                <c:pt idx="1079">
                  <c:v>71178.5</c:v>
                </c:pt>
                <c:pt idx="1080">
                  <c:v>1986</c:v>
                </c:pt>
                <c:pt idx="1081">
                  <c:v>1986</c:v>
                </c:pt>
                <c:pt idx="1082">
                  <c:v>111899.6</c:v>
                </c:pt>
                <c:pt idx="1083">
                  <c:v>117362.166666666</c:v>
                </c:pt>
                <c:pt idx="1084">
                  <c:v>1986</c:v>
                </c:pt>
                <c:pt idx="1085">
                  <c:v>1986</c:v>
                </c:pt>
                <c:pt idx="1086">
                  <c:v>1986</c:v>
                </c:pt>
                <c:pt idx="1087">
                  <c:v>131174.777777777</c:v>
                </c:pt>
                <c:pt idx="1088">
                  <c:v>98546.666666666599</c:v>
                </c:pt>
                <c:pt idx="1089">
                  <c:v>106161</c:v>
                </c:pt>
                <c:pt idx="1090">
                  <c:v>1986</c:v>
                </c:pt>
                <c:pt idx="1091">
                  <c:v>1986</c:v>
                </c:pt>
                <c:pt idx="1092">
                  <c:v>1986</c:v>
                </c:pt>
                <c:pt idx="1093">
                  <c:v>125283.857142857</c:v>
                </c:pt>
                <c:pt idx="1094">
                  <c:v>1986</c:v>
                </c:pt>
                <c:pt idx="1095">
                  <c:v>107182</c:v>
                </c:pt>
                <c:pt idx="1096">
                  <c:v>1986</c:v>
                </c:pt>
                <c:pt idx="1097">
                  <c:v>1986</c:v>
                </c:pt>
                <c:pt idx="1098">
                  <c:v>1986</c:v>
                </c:pt>
                <c:pt idx="1099">
                  <c:v>97663.666666666599</c:v>
                </c:pt>
                <c:pt idx="1100">
                  <c:v>1986</c:v>
                </c:pt>
                <c:pt idx="1101">
                  <c:v>1986</c:v>
                </c:pt>
                <c:pt idx="1102">
                  <c:v>1986</c:v>
                </c:pt>
                <c:pt idx="1103">
                  <c:v>125614.714285714</c:v>
                </c:pt>
                <c:pt idx="1104">
                  <c:v>1986</c:v>
                </c:pt>
                <c:pt idx="1105">
                  <c:v>119778.8</c:v>
                </c:pt>
                <c:pt idx="1106">
                  <c:v>1986</c:v>
                </c:pt>
                <c:pt idx="1107">
                  <c:v>1986</c:v>
                </c:pt>
                <c:pt idx="1108">
                  <c:v>99981</c:v>
                </c:pt>
                <c:pt idx="1109">
                  <c:v>101415.666666666</c:v>
                </c:pt>
                <c:pt idx="1110">
                  <c:v>1986</c:v>
                </c:pt>
                <c:pt idx="1111">
                  <c:v>134784.25</c:v>
                </c:pt>
                <c:pt idx="1112">
                  <c:v>97222.333333333299</c:v>
                </c:pt>
                <c:pt idx="1113">
                  <c:v>1986</c:v>
                </c:pt>
                <c:pt idx="1114">
                  <c:v>1986</c:v>
                </c:pt>
                <c:pt idx="1115">
                  <c:v>1986</c:v>
                </c:pt>
                <c:pt idx="1116">
                  <c:v>74324</c:v>
                </c:pt>
                <c:pt idx="1117">
                  <c:v>1986</c:v>
                </c:pt>
                <c:pt idx="1118">
                  <c:v>1986</c:v>
                </c:pt>
                <c:pt idx="1119">
                  <c:v>99429</c:v>
                </c:pt>
                <c:pt idx="1120">
                  <c:v>75813.5</c:v>
                </c:pt>
                <c:pt idx="1121">
                  <c:v>154559.28571428501</c:v>
                </c:pt>
                <c:pt idx="1122">
                  <c:v>124562.5</c:v>
                </c:pt>
                <c:pt idx="1123">
                  <c:v>75813.5</c:v>
                </c:pt>
                <c:pt idx="1124">
                  <c:v>1986</c:v>
                </c:pt>
                <c:pt idx="1125">
                  <c:v>132359.20000000001</c:v>
                </c:pt>
                <c:pt idx="1126">
                  <c:v>79786</c:v>
                </c:pt>
                <c:pt idx="1127">
                  <c:v>121764.8</c:v>
                </c:pt>
                <c:pt idx="1128">
                  <c:v>1986</c:v>
                </c:pt>
                <c:pt idx="1129">
                  <c:v>139543</c:v>
                </c:pt>
                <c:pt idx="1130">
                  <c:v>120904.4</c:v>
                </c:pt>
                <c:pt idx="1131">
                  <c:v>141640.16666666599</c:v>
                </c:pt>
                <c:pt idx="1132">
                  <c:v>1986</c:v>
                </c:pt>
                <c:pt idx="1133">
                  <c:v>122659</c:v>
                </c:pt>
                <c:pt idx="1134">
                  <c:v>134522</c:v>
                </c:pt>
                <c:pt idx="1135">
                  <c:v>77303</c:v>
                </c:pt>
                <c:pt idx="1136">
                  <c:v>134080.79999999999</c:v>
                </c:pt>
                <c:pt idx="1137">
                  <c:v>127211.25</c:v>
                </c:pt>
                <c:pt idx="1138">
                  <c:v>1986</c:v>
                </c:pt>
                <c:pt idx="1139">
                  <c:v>137667</c:v>
                </c:pt>
                <c:pt idx="1140">
                  <c:v>105057.33333333299</c:v>
                </c:pt>
                <c:pt idx="1141">
                  <c:v>105057.33333333299</c:v>
                </c:pt>
                <c:pt idx="1142">
                  <c:v>1986</c:v>
                </c:pt>
                <c:pt idx="1143">
                  <c:v>1986</c:v>
                </c:pt>
                <c:pt idx="1144">
                  <c:v>101305.666666666</c:v>
                </c:pt>
                <c:pt idx="1145">
                  <c:v>141080.28571428501</c:v>
                </c:pt>
                <c:pt idx="1146">
                  <c:v>143723</c:v>
                </c:pt>
                <c:pt idx="1147">
                  <c:v>1986</c:v>
                </c:pt>
                <c:pt idx="1148">
                  <c:v>1986</c:v>
                </c:pt>
                <c:pt idx="1149">
                  <c:v>84090</c:v>
                </c:pt>
                <c:pt idx="1150">
                  <c:v>1986</c:v>
                </c:pt>
                <c:pt idx="1151">
                  <c:v>150560.66666666599</c:v>
                </c:pt>
                <c:pt idx="1152">
                  <c:v>79290</c:v>
                </c:pt>
                <c:pt idx="1153">
                  <c:v>124678.6</c:v>
                </c:pt>
                <c:pt idx="1154">
                  <c:v>140371</c:v>
                </c:pt>
                <c:pt idx="1155">
                  <c:v>83428</c:v>
                </c:pt>
                <c:pt idx="1156">
                  <c:v>1986</c:v>
                </c:pt>
                <c:pt idx="1157">
                  <c:v>75813.5</c:v>
                </c:pt>
                <c:pt idx="1158">
                  <c:v>1986</c:v>
                </c:pt>
                <c:pt idx="1159">
                  <c:v>1986</c:v>
                </c:pt>
                <c:pt idx="1160">
                  <c:v>1986</c:v>
                </c:pt>
                <c:pt idx="1161">
                  <c:v>1986</c:v>
                </c:pt>
                <c:pt idx="1162">
                  <c:v>1986</c:v>
                </c:pt>
                <c:pt idx="1163">
                  <c:v>79621</c:v>
                </c:pt>
                <c:pt idx="1164">
                  <c:v>114437.33333333299</c:v>
                </c:pt>
                <c:pt idx="1165">
                  <c:v>119927.75</c:v>
                </c:pt>
                <c:pt idx="1166">
                  <c:v>151627</c:v>
                </c:pt>
                <c:pt idx="1167">
                  <c:v>113444.33333333299</c:v>
                </c:pt>
                <c:pt idx="1168">
                  <c:v>149020.125</c:v>
                </c:pt>
                <c:pt idx="1169">
                  <c:v>82269</c:v>
                </c:pt>
                <c:pt idx="1170">
                  <c:v>1986</c:v>
                </c:pt>
                <c:pt idx="1171">
                  <c:v>1986</c:v>
                </c:pt>
                <c:pt idx="1172">
                  <c:v>104506</c:v>
                </c:pt>
                <c:pt idx="1173">
                  <c:v>1986</c:v>
                </c:pt>
                <c:pt idx="1174">
                  <c:v>1986</c:v>
                </c:pt>
                <c:pt idx="1175">
                  <c:v>82435</c:v>
                </c:pt>
                <c:pt idx="1176">
                  <c:v>1986</c:v>
                </c:pt>
                <c:pt idx="1177">
                  <c:v>1986</c:v>
                </c:pt>
                <c:pt idx="1178">
                  <c:v>82766</c:v>
                </c:pt>
                <c:pt idx="1179">
                  <c:v>80779.5</c:v>
                </c:pt>
                <c:pt idx="1180">
                  <c:v>108699</c:v>
                </c:pt>
                <c:pt idx="1181">
                  <c:v>159052.57142857101</c:v>
                </c:pt>
                <c:pt idx="1182">
                  <c:v>147599.33333333299</c:v>
                </c:pt>
                <c:pt idx="1183">
                  <c:v>79455</c:v>
                </c:pt>
                <c:pt idx="1184">
                  <c:v>131829.20000000001</c:v>
                </c:pt>
                <c:pt idx="1185">
                  <c:v>1986</c:v>
                </c:pt>
                <c:pt idx="1186">
                  <c:v>138119.6</c:v>
                </c:pt>
                <c:pt idx="1187">
                  <c:v>77965</c:v>
                </c:pt>
                <c:pt idx="1188">
                  <c:v>1986</c:v>
                </c:pt>
                <c:pt idx="1189">
                  <c:v>106381.666666666</c:v>
                </c:pt>
                <c:pt idx="1190">
                  <c:v>106381.666666666</c:v>
                </c:pt>
                <c:pt idx="1191">
                  <c:v>88063</c:v>
                </c:pt>
                <c:pt idx="1192">
                  <c:v>1986</c:v>
                </c:pt>
                <c:pt idx="1193">
                  <c:v>1986</c:v>
                </c:pt>
                <c:pt idx="1194">
                  <c:v>1986</c:v>
                </c:pt>
                <c:pt idx="1195">
                  <c:v>83924.5</c:v>
                </c:pt>
                <c:pt idx="1196">
                  <c:v>155351.875</c:v>
                </c:pt>
                <c:pt idx="1197">
                  <c:v>139708.5</c:v>
                </c:pt>
                <c:pt idx="1198">
                  <c:v>1986</c:v>
                </c:pt>
                <c:pt idx="1199">
                  <c:v>113555</c:v>
                </c:pt>
                <c:pt idx="1200">
                  <c:v>86738.5</c:v>
                </c:pt>
                <c:pt idx="1201">
                  <c:v>1986</c:v>
                </c:pt>
                <c:pt idx="1202">
                  <c:v>1986</c:v>
                </c:pt>
                <c:pt idx="1203">
                  <c:v>84421</c:v>
                </c:pt>
                <c:pt idx="1204">
                  <c:v>125141.75</c:v>
                </c:pt>
                <c:pt idx="1205">
                  <c:v>155820.66666666599</c:v>
                </c:pt>
                <c:pt idx="1206">
                  <c:v>1986</c:v>
                </c:pt>
                <c:pt idx="1207">
                  <c:v>142192</c:v>
                </c:pt>
                <c:pt idx="1208">
                  <c:v>1986</c:v>
                </c:pt>
                <c:pt idx="1209">
                  <c:v>151626.888888888</c:v>
                </c:pt>
                <c:pt idx="1210">
                  <c:v>1986</c:v>
                </c:pt>
                <c:pt idx="1211">
                  <c:v>155875.66666666599</c:v>
                </c:pt>
                <c:pt idx="1212">
                  <c:v>1986</c:v>
                </c:pt>
                <c:pt idx="1213">
                  <c:v>1986</c:v>
                </c:pt>
                <c:pt idx="1214">
                  <c:v>1986</c:v>
                </c:pt>
                <c:pt idx="1215">
                  <c:v>1986</c:v>
                </c:pt>
                <c:pt idx="1216">
                  <c:v>106933.666666666</c:v>
                </c:pt>
                <c:pt idx="1217">
                  <c:v>160140.28571428501</c:v>
                </c:pt>
                <c:pt idx="1218">
                  <c:v>1986</c:v>
                </c:pt>
                <c:pt idx="1219">
                  <c:v>1986</c:v>
                </c:pt>
                <c:pt idx="1220">
                  <c:v>85745</c:v>
                </c:pt>
                <c:pt idx="1221">
                  <c:v>85083</c:v>
                </c:pt>
                <c:pt idx="1222">
                  <c:v>1986</c:v>
                </c:pt>
                <c:pt idx="1223">
                  <c:v>1986</c:v>
                </c:pt>
                <c:pt idx="1224">
                  <c:v>115651.33333333299</c:v>
                </c:pt>
                <c:pt idx="1225">
                  <c:v>1986</c:v>
                </c:pt>
                <c:pt idx="1226">
                  <c:v>100643.5</c:v>
                </c:pt>
                <c:pt idx="1227">
                  <c:v>90380</c:v>
                </c:pt>
                <c:pt idx="1228">
                  <c:v>117969</c:v>
                </c:pt>
                <c:pt idx="1229">
                  <c:v>1986</c:v>
                </c:pt>
                <c:pt idx="1230">
                  <c:v>86738.5</c:v>
                </c:pt>
                <c:pt idx="1231">
                  <c:v>141165.6</c:v>
                </c:pt>
                <c:pt idx="1232">
                  <c:v>1986</c:v>
                </c:pt>
                <c:pt idx="1233">
                  <c:v>134412</c:v>
                </c:pt>
                <c:pt idx="1234">
                  <c:v>1986</c:v>
                </c:pt>
                <c:pt idx="1235">
                  <c:v>1986</c:v>
                </c:pt>
                <c:pt idx="1236">
                  <c:v>1986</c:v>
                </c:pt>
                <c:pt idx="1237">
                  <c:v>113444.666666666</c:v>
                </c:pt>
                <c:pt idx="1238">
                  <c:v>1986</c:v>
                </c:pt>
                <c:pt idx="1239">
                  <c:v>1986</c:v>
                </c:pt>
                <c:pt idx="1240">
                  <c:v>164648.83333333299</c:v>
                </c:pt>
                <c:pt idx="1241">
                  <c:v>1986</c:v>
                </c:pt>
                <c:pt idx="1242">
                  <c:v>139378</c:v>
                </c:pt>
                <c:pt idx="1243">
                  <c:v>1986</c:v>
                </c:pt>
                <c:pt idx="1244">
                  <c:v>154551.66666666599</c:v>
                </c:pt>
                <c:pt idx="1245">
                  <c:v>89387</c:v>
                </c:pt>
                <c:pt idx="1246">
                  <c:v>87069.5</c:v>
                </c:pt>
                <c:pt idx="1247">
                  <c:v>117637.666666666</c:v>
                </c:pt>
                <c:pt idx="1248">
                  <c:v>1986</c:v>
                </c:pt>
                <c:pt idx="1249">
                  <c:v>1986</c:v>
                </c:pt>
                <c:pt idx="1250">
                  <c:v>1986</c:v>
                </c:pt>
                <c:pt idx="1251">
                  <c:v>154992.83333333299</c:v>
                </c:pt>
                <c:pt idx="1252">
                  <c:v>1986</c:v>
                </c:pt>
                <c:pt idx="1253">
                  <c:v>1986</c:v>
                </c:pt>
                <c:pt idx="1254">
                  <c:v>163346.6</c:v>
                </c:pt>
                <c:pt idx="1255">
                  <c:v>1986</c:v>
                </c:pt>
                <c:pt idx="1256">
                  <c:v>1986</c:v>
                </c:pt>
                <c:pt idx="1257">
                  <c:v>149243.20000000001</c:v>
                </c:pt>
                <c:pt idx="1258">
                  <c:v>1986</c:v>
                </c:pt>
                <c:pt idx="1259">
                  <c:v>1986</c:v>
                </c:pt>
                <c:pt idx="1260">
                  <c:v>1986</c:v>
                </c:pt>
                <c:pt idx="1261">
                  <c:v>1986</c:v>
                </c:pt>
                <c:pt idx="1262">
                  <c:v>124259</c:v>
                </c:pt>
                <c:pt idx="1263">
                  <c:v>118852</c:v>
                </c:pt>
                <c:pt idx="1264">
                  <c:v>1986</c:v>
                </c:pt>
                <c:pt idx="1265">
                  <c:v>118520.666666666</c:v>
                </c:pt>
                <c:pt idx="1266">
                  <c:v>125804.33333333299</c:v>
                </c:pt>
                <c:pt idx="1267">
                  <c:v>1986</c:v>
                </c:pt>
                <c:pt idx="1268">
                  <c:v>189478.777777777</c:v>
                </c:pt>
                <c:pt idx="1269">
                  <c:v>158910.33333333299</c:v>
                </c:pt>
                <c:pt idx="1270">
                  <c:v>95842.5</c:v>
                </c:pt>
                <c:pt idx="1271">
                  <c:v>92697.5</c:v>
                </c:pt>
                <c:pt idx="1272">
                  <c:v>95180.5</c:v>
                </c:pt>
                <c:pt idx="1273">
                  <c:v>94022</c:v>
                </c:pt>
                <c:pt idx="1274">
                  <c:v>1986</c:v>
                </c:pt>
                <c:pt idx="1275">
                  <c:v>1986</c:v>
                </c:pt>
                <c:pt idx="1276">
                  <c:v>148581.4</c:v>
                </c:pt>
                <c:pt idx="1277">
                  <c:v>95677.5</c:v>
                </c:pt>
                <c:pt idx="1278">
                  <c:v>122493.33333333299</c:v>
                </c:pt>
                <c:pt idx="1279">
                  <c:v>1986</c:v>
                </c:pt>
                <c:pt idx="1280">
                  <c:v>1986</c:v>
                </c:pt>
                <c:pt idx="1281">
                  <c:v>94850</c:v>
                </c:pt>
                <c:pt idx="1282">
                  <c:v>158248.5</c:v>
                </c:pt>
                <c:pt idx="1283">
                  <c:v>1986</c:v>
                </c:pt>
                <c:pt idx="1284">
                  <c:v>93194</c:v>
                </c:pt>
                <c:pt idx="1285">
                  <c:v>1986</c:v>
                </c:pt>
                <c:pt idx="1286">
                  <c:v>1986</c:v>
                </c:pt>
                <c:pt idx="1287">
                  <c:v>91208</c:v>
                </c:pt>
                <c:pt idx="1288">
                  <c:v>93194.5</c:v>
                </c:pt>
                <c:pt idx="1289">
                  <c:v>1986</c:v>
                </c:pt>
                <c:pt idx="1290">
                  <c:v>1986</c:v>
                </c:pt>
                <c:pt idx="1291">
                  <c:v>175942</c:v>
                </c:pt>
                <c:pt idx="1292">
                  <c:v>1986</c:v>
                </c:pt>
                <c:pt idx="1293">
                  <c:v>130990.666666666</c:v>
                </c:pt>
                <c:pt idx="1294">
                  <c:v>133198</c:v>
                </c:pt>
                <c:pt idx="1295">
                  <c:v>178650.125</c:v>
                </c:pt>
                <c:pt idx="1296">
                  <c:v>177923.142857142</c:v>
                </c:pt>
                <c:pt idx="1297">
                  <c:v>1986</c:v>
                </c:pt>
                <c:pt idx="1298">
                  <c:v>177822.625</c:v>
                </c:pt>
                <c:pt idx="1299">
                  <c:v>139267.66666666599</c:v>
                </c:pt>
                <c:pt idx="1300">
                  <c:v>1986</c:v>
                </c:pt>
                <c:pt idx="1301">
                  <c:v>167376.28571428501</c:v>
                </c:pt>
                <c:pt idx="1302">
                  <c:v>96670</c:v>
                </c:pt>
                <c:pt idx="1303">
                  <c:v>1986</c:v>
                </c:pt>
                <c:pt idx="1304">
                  <c:v>171863.375</c:v>
                </c:pt>
                <c:pt idx="1305">
                  <c:v>1986</c:v>
                </c:pt>
                <c:pt idx="1306">
                  <c:v>129446</c:v>
                </c:pt>
                <c:pt idx="1307">
                  <c:v>1986</c:v>
                </c:pt>
                <c:pt idx="1308">
                  <c:v>146495.5</c:v>
                </c:pt>
                <c:pt idx="1309">
                  <c:v>135074</c:v>
                </c:pt>
                <c:pt idx="1310">
                  <c:v>101140</c:v>
                </c:pt>
                <c:pt idx="1311">
                  <c:v>320506.55555555498</c:v>
                </c:pt>
                <c:pt idx="1312">
                  <c:v>183541.4</c:v>
                </c:pt>
                <c:pt idx="1313">
                  <c:v>1986</c:v>
                </c:pt>
                <c:pt idx="1314">
                  <c:v>155765.75</c:v>
                </c:pt>
                <c:pt idx="1315">
                  <c:v>1986</c:v>
                </c:pt>
                <c:pt idx="1316">
                  <c:v>213072.8</c:v>
                </c:pt>
                <c:pt idx="1317">
                  <c:v>108589</c:v>
                </c:pt>
                <c:pt idx="1318">
                  <c:v>1986</c:v>
                </c:pt>
                <c:pt idx="1319">
                  <c:v>210556.6</c:v>
                </c:pt>
                <c:pt idx="1320">
                  <c:v>148758</c:v>
                </c:pt>
                <c:pt idx="1321">
                  <c:v>197314.16666666599</c:v>
                </c:pt>
                <c:pt idx="1322">
                  <c:v>112892.5</c:v>
                </c:pt>
                <c:pt idx="1323">
                  <c:v>179503</c:v>
                </c:pt>
                <c:pt idx="1324">
                  <c:v>155379</c:v>
                </c:pt>
                <c:pt idx="1325">
                  <c:v>1986</c:v>
                </c:pt>
                <c:pt idx="1326">
                  <c:v>1986</c:v>
                </c:pt>
                <c:pt idx="1327">
                  <c:v>1986</c:v>
                </c:pt>
                <c:pt idx="1328">
                  <c:v>1986</c:v>
                </c:pt>
                <c:pt idx="1329">
                  <c:v>181687.8</c:v>
                </c:pt>
                <c:pt idx="1330">
                  <c:v>183740.25</c:v>
                </c:pt>
                <c:pt idx="1331">
                  <c:v>267499.375</c:v>
                </c:pt>
                <c:pt idx="1332">
                  <c:v>228691.33333333299</c:v>
                </c:pt>
                <c:pt idx="1333">
                  <c:v>202238.375</c:v>
                </c:pt>
                <c:pt idx="1334">
                  <c:v>200624.714285714</c:v>
                </c:pt>
                <c:pt idx="1335">
                  <c:v>1986</c:v>
                </c:pt>
                <c:pt idx="1336">
                  <c:v>204045.777777777</c:v>
                </c:pt>
                <c:pt idx="1337">
                  <c:v>172373.66666666599</c:v>
                </c:pt>
                <c:pt idx="1338">
                  <c:v>1986</c:v>
                </c:pt>
                <c:pt idx="1339">
                  <c:v>176788</c:v>
                </c:pt>
                <c:pt idx="1340">
                  <c:v>155268.66666666599</c:v>
                </c:pt>
                <c:pt idx="1341">
                  <c:v>197645.16666666599</c:v>
                </c:pt>
                <c:pt idx="1342">
                  <c:v>123486.5</c:v>
                </c:pt>
                <c:pt idx="1343">
                  <c:v>1986</c:v>
                </c:pt>
                <c:pt idx="1344">
                  <c:v>235165.5</c:v>
                </c:pt>
                <c:pt idx="1345">
                  <c:v>1986</c:v>
                </c:pt>
                <c:pt idx="1346">
                  <c:v>178829.66666666599</c:v>
                </c:pt>
                <c:pt idx="1347">
                  <c:v>127294</c:v>
                </c:pt>
                <c:pt idx="1348">
                  <c:v>191023.6</c:v>
                </c:pt>
                <c:pt idx="1349">
                  <c:v>161448.33333333299</c:v>
                </c:pt>
                <c:pt idx="1350">
                  <c:v>105443.5</c:v>
                </c:pt>
                <c:pt idx="1351">
                  <c:v>114878.5</c:v>
                </c:pt>
                <c:pt idx="1352">
                  <c:v>264851</c:v>
                </c:pt>
                <c:pt idx="1353">
                  <c:v>265430.5</c:v>
                </c:pt>
                <c:pt idx="1354">
                  <c:v>1986</c:v>
                </c:pt>
                <c:pt idx="1355">
                  <c:v>204638.5</c:v>
                </c:pt>
                <c:pt idx="1356">
                  <c:v>207510.6</c:v>
                </c:pt>
                <c:pt idx="1357">
                  <c:v>1986</c:v>
                </c:pt>
                <c:pt idx="1358">
                  <c:v>1986</c:v>
                </c:pt>
                <c:pt idx="1359">
                  <c:v>198012.777777777</c:v>
                </c:pt>
                <c:pt idx="1360">
                  <c:v>221812.6</c:v>
                </c:pt>
                <c:pt idx="1361">
                  <c:v>272097.44444444397</c:v>
                </c:pt>
                <c:pt idx="1362">
                  <c:v>241180</c:v>
                </c:pt>
                <c:pt idx="1363">
                  <c:v>229474.428571428</c:v>
                </c:pt>
                <c:pt idx="1364">
                  <c:v>180164.6</c:v>
                </c:pt>
                <c:pt idx="1365">
                  <c:v>1986</c:v>
                </c:pt>
                <c:pt idx="1366">
                  <c:v>234338</c:v>
                </c:pt>
                <c:pt idx="1367">
                  <c:v>241088.11111111101</c:v>
                </c:pt>
                <c:pt idx="1368">
                  <c:v>186455</c:v>
                </c:pt>
                <c:pt idx="1369">
                  <c:v>199697.6</c:v>
                </c:pt>
                <c:pt idx="1370">
                  <c:v>187547.66666666599</c:v>
                </c:pt>
                <c:pt idx="1371">
                  <c:v>196652.142857142</c:v>
                </c:pt>
                <c:pt idx="1372">
                  <c:v>1986</c:v>
                </c:pt>
                <c:pt idx="1373">
                  <c:v>206459.5</c:v>
                </c:pt>
                <c:pt idx="1374">
                  <c:v>178553.66666666599</c:v>
                </c:pt>
                <c:pt idx="1375">
                  <c:v>1986</c:v>
                </c:pt>
                <c:pt idx="1376">
                  <c:v>1986</c:v>
                </c:pt>
                <c:pt idx="1377">
                  <c:v>1986</c:v>
                </c:pt>
                <c:pt idx="1378">
                  <c:v>153503</c:v>
                </c:pt>
                <c:pt idx="1379">
                  <c:v>114051</c:v>
                </c:pt>
                <c:pt idx="1380">
                  <c:v>1986</c:v>
                </c:pt>
                <c:pt idx="1381">
                  <c:v>240241.83333333299</c:v>
                </c:pt>
                <c:pt idx="1382">
                  <c:v>220157.5</c:v>
                </c:pt>
                <c:pt idx="1383">
                  <c:v>257609</c:v>
                </c:pt>
                <c:pt idx="1384">
                  <c:v>192927.25</c:v>
                </c:pt>
                <c:pt idx="1385">
                  <c:v>1986</c:v>
                </c:pt>
                <c:pt idx="1386">
                  <c:v>184402.5</c:v>
                </c:pt>
                <c:pt idx="1387">
                  <c:v>1986</c:v>
                </c:pt>
                <c:pt idx="1388">
                  <c:v>193010.2</c:v>
                </c:pt>
                <c:pt idx="1389">
                  <c:v>162331.33333333299</c:v>
                </c:pt>
                <c:pt idx="1390">
                  <c:v>239947.66666666599</c:v>
                </c:pt>
                <c:pt idx="1391">
                  <c:v>253925.83333333299</c:v>
                </c:pt>
                <c:pt idx="1392">
                  <c:v>169587.25</c:v>
                </c:pt>
                <c:pt idx="1393">
                  <c:v>239425.2</c:v>
                </c:pt>
                <c:pt idx="1394">
                  <c:v>178774.25</c:v>
                </c:pt>
                <c:pt idx="1395">
                  <c:v>147654</c:v>
                </c:pt>
                <c:pt idx="1396">
                  <c:v>1986</c:v>
                </c:pt>
                <c:pt idx="1397">
                  <c:v>281404.25</c:v>
                </c:pt>
                <c:pt idx="1398">
                  <c:v>118024</c:v>
                </c:pt>
                <c:pt idx="1399">
                  <c:v>178857</c:v>
                </c:pt>
                <c:pt idx="1400">
                  <c:v>219715.83333333299</c:v>
                </c:pt>
                <c:pt idx="1401">
                  <c:v>190278.75</c:v>
                </c:pt>
                <c:pt idx="1402">
                  <c:v>175711.75</c:v>
                </c:pt>
                <c:pt idx="1403">
                  <c:v>155600.33333333299</c:v>
                </c:pt>
                <c:pt idx="1404">
                  <c:v>168428.75</c:v>
                </c:pt>
                <c:pt idx="1405">
                  <c:v>167684.25</c:v>
                </c:pt>
                <c:pt idx="1406">
                  <c:v>163766.33333333299</c:v>
                </c:pt>
                <c:pt idx="1407">
                  <c:v>200246</c:v>
                </c:pt>
                <c:pt idx="1408">
                  <c:v>227241.8</c:v>
                </c:pt>
                <c:pt idx="1409">
                  <c:v>238034.83333333299</c:v>
                </c:pt>
                <c:pt idx="1410">
                  <c:v>213271.4</c:v>
                </c:pt>
                <c:pt idx="1411">
                  <c:v>1986</c:v>
                </c:pt>
                <c:pt idx="1412">
                  <c:v>1986</c:v>
                </c:pt>
                <c:pt idx="1413">
                  <c:v>116037.5</c:v>
                </c:pt>
                <c:pt idx="1414">
                  <c:v>189964.2</c:v>
                </c:pt>
                <c:pt idx="1415">
                  <c:v>125307.5</c:v>
                </c:pt>
                <c:pt idx="1416">
                  <c:v>180429.5</c:v>
                </c:pt>
                <c:pt idx="1417">
                  <c:v>164428.33333333299</c:v>
                </c:pt>
                <c:pt idx="1418">
                  <c:v>1986</c:v>
                </c:pt>
                <c:pt idx="1419">
                  <c:v>179767.5</c:v>
                </c:pt>
                <c:pt idx="1420">
                  <c:v>182829.75</c:v>
                </c:pt>
                <c:pt idx="1421">
                  <c:v>215467.33333333299</c:v>
                </c:pt>
                <c:pt idx="1422">
                  <c:v>188127</c:v>
                </c:pt>
                <c:pt idx="1423">
                  <c:v>210424</c:v>
                </c:pt>
                <c:pt idx="1424">
                  <c:v>127459.5</c:v>
                </c:pt>
                <c:pt idx="1425">
                  <c:v>218460.875</c:v>
                </c:pt>
                <c:pt idx="1426">
                  <c:v>258685</c:v>
                </c:pt>
                <c:pt idx="1427">
                  <c:v>1986</c:v>
                </c:pt>
                <c:pt idx="1428">
                  <c:v>1986</c:v>
                </c:pt>
                <c:pt idx="1429">
                  <c:v>1986</c:v>
                </c:pt>
                <c:pt idx="1430">
                  <c:v>209811.75</c:v>
                </c:pt>
                <c:pt idx="1431">
                  <c:v>187878.75</c:v>
                </c:pt>
                <c:pt idx="1432">
                  <c:v>158690</c:v>
                </c:pt>
                <c:pt idx="1433">
                  <c:v>1986</c:v>
                </c:pt>
                <c:pt idx="1434">
                  <c:v>199498.8</c:v>
                </c:pt>
                <c:pt idx="1435">
                  <c:v>128618</c:v>
                </c:pt>
                <c:pt idx="1436">
                  <c:v>201894</c:v>
                </c:pt>
                <c:pt idx="1437">
                  <c:v>125638.5</c:v>
                </c:pt>
                <c:pt idx="1438">
                  <c:v>217260.625</c:v>
                </c:pt>
                <c:pt idx="1439">
                  <c:v>233068.79999999999</c:v>
                </c:pt>
                <c:pt idx="1440">
                  <c:v>223515.28571428501</c:v>
                </c:pt>
                <c:pt idx="1441">
                  <c:v>238292.11111111101</c:v>
                </c:pt>
                <c:pt idx="1442">
                  <c:v>256243.16666666599</c:v>
                </c:pt>
                <c:pt idx="1443">
                  <c:v>158138</c:v>
                </c:pt>
                <c:pt idx="1444">
                  <c:v>1986</c:v>
                </c:pt>
                <c:pt idx="1445">
                  <c:v>236644.2</c:v>
                </c:pt>
                <c:pt idx="1446">
                  <c:v>123817.5</c:v>
                </c:pt>
                <c:pt idx="1447">
                  <c:v>200160.8</c:v>
                </c:pt>
                <c:pt idx="1448">
                  <c:v>227027.25</c:v>
                </c:pt>
                <c:pt idx="1449">
                  <c:v>1986</c:v>
                </c:pt>
                <c:pt idx="1450">
                  <c:v>207387.714285714</c:v>
                </c:pt>
                <c:pt idx="1451">
                  <c:v>1986</c:v>
                </c:pt>
                <c:pt idx="1452">
                  <c:v>210953.60000000001</c:v>
                </c:pt>
                <c:pt idx="1453">
                  <c:v>225040.25</c:v>
                </c:pt>
                <c:pt idx="1454">
                  <c:v>213469.6</c:v>
                </c:pt>
                <c:pt idx="1455">
                  <c:v>184071.25</c:v>
                </c:pt>
                <c:pt idx="1456">
                  <c:v>193754.75</c:v>
                </c:pt>
                <c:pt idx="1457">
                  <c:v>1986</c:v>
                </c:pt>
                <c:pt idx="1458">
                  <c:v>275362.375</c:v>
                </c:pt>
                <c:pt idx="1459">
                  <c:v>1986</c:v>
                </c:pt>
                <c:pt idx="1460">
                  <c:v>202445.5</c:v>
                </c:pt>
                <c:pt idx="1461">
                  <c:v>123817.5</c:v>
                </c:pt>
                <c:pt idx="1462">
                  <c:v>208097.142857142</c:v>
                </c:pt>
                <c:pt idx="1463">
                  <c:v>212873.83333333299</c:v>
                </c:pt>
                <c:pt idx="1464">
                  <c:v>243166.33333333299</c:v>
                </c:pt>
                <c:pt idx="1465">
                  <c:v>220543.83333333299</c:v>
                </c:pt>
                <c:pt idx="1466">
                  <c:v>219992</c:v>
                </c:pt>
                <c:pt idx="1467">
                  <c:v>159351.66666666599</c:v>
                </c:pt>
                <c:pt idx="1468">
                  <c:v>234856.6</c:v>
                </c:pt>
                <c:pt idx="1469">
                  <c:v>118686</c:v>
                </c:pt>
                <c:pt idx="1470">
                  <c:v>213094.83333333299</c:v>
                </c:pt>
                <c:pt idx="1471">
                  <c:v>1986</c:v>
                </c:pt>
                <c:pt idx="1472">
                  <c:v>269154.5</c:v>
                </c:pt>
                <c:pt idx="1473">
                  <c:v>1986</c:v>
                </c:pt>
                <c:pt idx="1474">
                  <c:v>219578</c:v>
                </c:pt>
                <c:pt idx="1475">
                  <c:v>1986</c:v>
                </c:pt>
                <c:pt idx="1476">
                  <c:v>227068.375</c:v>
                </c:pt>
                <c:pt idx="1477">
                  <c:v>211384.16666666599</c:v>
                </c:pt>
                <c:pt idx="1478">
                  <c:v>269610.25</c:v>
                </c:pt>
                <c:pt idx="1479">
                  <c:v>199101.6</c:v>
                </c:pt>
                <c:pt idx="1480">
                  <c:v>217934.428571428</c:v>
                </c:pt>
                <c:pt idx="1481">
                  <c:v>233598.6</c:v>
                </c:pt>
                <c:pt idx="1482">
                  <c:v>122990</c:v>
                </c:pt>
                <c:pt idx="1483">
                  <c:v>218281.33333333299</c:v>
                </c:pt>
                <c:pt idx="1484">
                  <c:v>188871.75</c:v>
                </c:pt>
                <c:pt idx="1485">
                  <c:v>118852</c:v>
                </c:pt>
                <c:pt idx="1486">
                  <c:v>165752.66666666599</c:v>
                </c:pt>
                <c:pt idx="1487">
                  <c:v>196900.25</c:v>
                </c:pt>
                <c:pt idx="1488">
                  <c:v>233069</c:v>
                </c:pt>
                <c:pt idx="1489">
                  <c:v>261142.8</c:v>
                </c:pt>
                <c:pt idx="1490">
                  <c:v>229294.6</c:v>
                </c:pt>
                <c:pt idx="1491">
                  <c:v>198572.2</c:v>
                </c:pt>
                <c:pt idx="1492">
                  <c:v>175298.25</c:v>
                </c:pt>
                <c:pt idx="1493">
                  <c:v>197065.5</c:v>
                </c:pt>
                <c:pt idx="1494">
                  <c:v>1986</c:v>
                </c:pt>
                <c:pt idx="1495">
                  <c:v>210446</c:v>
                </c:pt>
                <c:pt idx="1496">
                  <c:v>145337</c:v>
                </c:pt>
                <c:pt idx="1497">
                  <c:v>191354.75</c:v>
                </c:pt>
                <c:pt idx="1498">
                  <c:v>275279.5</c:v>
                </c:pt>
                <c:pt idx="1499">
                  <c:v>1986</c:v>
                </c:pt>
                <c:pt idx="1500">
                  <c:v>186885.5</c:v>
                </c:pt>
                <c:pt idx="1501">
                  <c:v>131101</c:v>
                </c:pt>
                <c:pt idx="1502">
                  <c:v>1986</c:v>
                </c:pt>
                <c:pt idx="1503">
                  <c:v>191189.5</c:v>
                </c:pt>
                <c:pt idx="1504">
                  <c:v>217674.5</c:v>
                </c:pt>
                <c:pt idx="1505">
                  <c:v>132922</c:v>
                </c:pt>
                <c:pt idx="1506">
                  <c:v>1986</c:v>
                </c:pt>
                <c:pt idx="1507">
                  <c:v>237667.22222222199</c:v>
                </c:pt>
                <c:pt idx="1508">
                  <c:v>255912.4</c:v>
                </c:pt>
                <c:pt idx="1509">
                  <c:v>129446</c:v>
                </c:pt>
                <c:pt idx="1510">
                  <c:v>233344.83333333299</c:v>
                </c:pt>
                <c:pt idx="1511">
                  <c:v>208504</c:v>
                </c:pt>
                <c:pt idx="1512">
                  <c:v>236821</c:v>
                </c:pt>
                <c:pt idx="1513">
                  <c:v>220433.5</c:v>
                </c:pt>
                <c:pt idx="1514">
                  <c:v>192899.66666666599</c:v>
                </c:pt>
                <c:pt idx="1515">
                  <c:v>235607</c:v>
                </c:pt>
                <c:pt idx="1516">
                  <c:v>283863.28571428498</c:v>
                </c:pt>
                <c:pt idx="1517">
                  <c:v>272171</c:v>
                </c:pt>
                <c:pt idx="1518">
                  <c:v>250946.25</c:v>
                </c:pt>
                <c:pt idx="1519">
                  <c:v>210390.75</c:v>
                </c:pt>
                <c:pt idx="1520">
                  <c:v>202528.25</c:v>
                </c:pt>
                <c:pt idx="1521">
                  <c:v>241345.5</c:v>
                </c:pt>
                <c:pt idx="1522">
                  <c:v>1986</c:v>
                </c:pt>
                <c:pt idx="1523">
                  <c:v>1986</c:v>
                </c:pt>
                <c:pt idx="1524">
                  <c:v>235386.25</c:v>
                </c:pt>
                <c:pt idx="1525">
                  <c:v>173918.66666666599</c:v>
                </c:pt>
                <c:pt idx="1526">
                  <c:v>176125.66666666599</c:v>
                </c:pt>
                <c:pt idx="1527">
                  <c:v>225388.2</c:v>
                </c:pt>
                <c:pt idx="1528">
                  <c:v>197893.5</c:v>
                </c:pt>
                <c:pt idx="1529">
                  <c:v>191603</c:v>
                </c:pt>
                <c:pt idx="1530">
                  <c:v>157917</c:v>
                </c:pt>
                <c:pt idx="1531">
                  <c:v>132094.5</c:v>
                </c:pt>
                <c:pt idx="1532">
                  <c:v>219164.25</c:v>
                </c:pt>
                <c:pt idx="1533">
                  <c:v>233778.28571428501</c:v>
                </c:pt>
                <c:pt idx="1534">
                  <c:v>230861.66666666599</c:v>
                </c:pt>
                <c:pt idx="1535">
                  <c:v>246113</c:v>
                </c:pt>
                <c:pt idx="1536">
                  <c:v>132259.5</c:v>
                </c:pt>
                <c:pt idx="1537">
                  <c:v>180871</c:v>
                </c:pt>
                <c:pt idx="1538">
                  <c:v>263924</c:v>
                </c:pt>
                <c:pt idx="1539">
                  <c:v>132922</c:v>
                </c:pt>
                <c:pt idx="1540">
                  <c:v>125638.5</c:v>
                </c:pt>
                <c:pt idx="1541">
                  <c:v>1986</c:v>
                </c:pt>
                <c:pt idx="1542">
                  <c:v>205193.4</c:v>
                </c:pt>
                <c:pt idx="1543">
                  <c:v>236544.83333333299</c:v>
                </c:pt>
                <c:pt idx="1544">
                  <c:v>218336.33333333299</c:v>
                </c:pt>
                <c:pt idx="1545">
                  <c:v>1986</c:v>
                </c:pt>
                <c:pt idx="1546">
                  <c:v>225895.66666666599</c:v>
                </c:pt>
                <c:pt idx="1547">
                  <c:v>252932.5</c:v>
                </c:pt>
                <c:pt idx="1548">
                  <c:v>197976</c:v>
                </c:pt>
                <c:pt idx="1549">
                  <c:v>232142</c:v>
                </c:pt>
                <c:pt idx="1550">
                  <c:v>1986</c:v>
                </c:pt>
                <c:pt idx="1551">
                  <c:v>177781.33333333299</c:v>
                </c:pt>
                <c:pt idx="1552">
                  <c:v>260505.875</c:v>
                </c:pt>
                <c:pt idx="1553">
                  <c:v>218750.25</c:v>
                </c:pt>
                <c:pt idx="1554">
                  <c:v>236805.142857142</c:v>
                </c:pt>
                <c:pt idx="1555">
                  <c:v>221233.25</c:v>
                </c:pt>
                <c:pt idx="1556">
                  <c:v>264614.85714285698</c:v>
                </c:pt>
                <c:pt idx="1557">
                  <c:v>248032.8</c:v>
                </c:pt>
                <c:pt idx="1558">
                  <c:v>1986</c:v>
                </c:pt>
                <c:pt idx="1559">
                  <c:v>209430.8</c:v>
                </c:pt>
                <c:pt idx="1560">
                  <c:v>269911.71428571403</c:v>
                </c:pt>
                <c:pt idx="1561">
                  <c:v>223799.16666666599</c:v>
                </c:pt>
                <c:pt idx="1562">
                  <c:v>249716.428571428</c:v>
                </c:pt>
                <c:pt idx="1563">
                  <c:v>1986</c:v>
                </c:pt>
                <c:pt idx="1564">
                  <c:v>163711</c:v>
                </c:pt>
                <c:pt idx="1565">
                  <c:v>257614.714285714</c:v>
                </c:pt>
                <c:pt idx="1566">
                  <c:v>332093.777777777</c:v>
                </c:pt>
                <c:pt idx="1567">
                  <c:v>232737.8</c:v>
                </c:pt>
                <c:pt idx="1568">
                  <c:v>184623.66666666599</c:v>
                </c:pt>
                <c:pt idx="1569">
                  <c:v>1986</c:v>
                </c:pt>
                <c:pt idx="1570">
                  <c:v>178553.66666666599</c:v>
                </c:pt>
                <c:pt idx="1571">
                  <c:v>240793.66666666599</c:v>
                </c:pt>
                <c:pt idx="1572">
                  <c:v>234771.57142857101</c:v>
                </c:pt>
                <c:pt idx="1573">
                  <c:v>1986</c:v>
                </c:pt>
                <c:pt idx="1574">
                  <c:v>198417.66666666599</c:v>
                </c:pt>
                <c:pt idx="1575">
                  <c:v>202390.33333333299</c:v>
                </c:pt>
                <c:pt idx="1576">
                  <c:v>274120.375</c:v>
                </c:pt>
                <c:pt idx="1577">
                  <c:v>254919</c:v>
                </c:pt>
                <c:pt idx="1578">
                  <c:v>131101</c:v>
                </c:pt>
                <c:pt idx="1579">
                  <c:v>230420.625</c:v>
                </c:pt>
                <c:pt idx="1580">
                  <c:v>236048.5</c:v>
                </c:pt>
                <c:pt idx="1581">
                  <c:v>284714.888888888</c:v>
                </c:pt>
                <c:pt idx="1582">
                  <c:v>278708.28571428498</c:v>
                </c:pt>
                <c:pt idx="1583">
                  <c:v>223269</c:v>
                </c:pt>
                <c:pt idx="1584">
                  <c:v>220405.5</c:v>
                </c:pt>
                <c:pt idx="1585">
                  <c:v>197065.75</c:v>
                </c:pt>
                <c:pt idx="1586">
                  <c:v>1986</c:v>
                </c:pt>
                <c:pt idx="1587">
                  <c:v>248392.142857142</c:v>
                </c:pt>
                <c:pt idx="1588">
                  <c:v>217260.5</c:v>
                </c:pt>
                <c:pt idx="1589">
                  <c:v>232186</c:v>
                </c:pt>
                <c:pt idx="1590">
                  <c:v>192237.66666666599</c:v>
                </c:pt>
                <c:pt idx="1591">
                  <c:v>224196.4</c:v>
                </c:pt>
                <c:pt idx="1592">
                  <c:v>247718.5</c:v>
                </c:pt>
                <c:pt idx="1593">
                  <c:v>274893</c:v>
                </c:pt>
                <c:pt idx="1594">
                  <c:v>280278.40000000002</c:v>
                </c:pt>
                <c:pt idx="1595">
                  <c:v>194582.5</c:v>
                </c:pt>
                <c:pt idx="1596">
                  <c:v>233400</c:v>
                </c:pt>
                <c:pt idx="1597">
                  <c:v>255765.11111111101</c:v>
                </c:pt>
                <c:pt idx="1598">
                  <c:v>1986</c:v>
                </c:pt>
                <c:pt idx="1599">
                  <c:v>203052.66666666599</c:v>
                </c:pt>
                <c:pt idx="1600">
                  <c:v>1986</c:v>
                </c:pt>
                <c:pt idx="1601">
                  <c:v>238310.66666666599</c:v>
                </c:pt>
                <c:pt idx="1602">
                  <c:v>226513.8</c:v>
                </c:pt>
                <c:pt idx="1603">
                  <c:v>186057.66666666599</c:v>
                </c:pt>
                <c:pt idx="1604">
                  <c:v>241771.142857142</c:v>
                </c:pt>
                <c:pt idx="1605">
                  <c:v>224709.5</c:v>
                </c:pt>
                <c:pt idx="1606">
                  <c:v>1986</c:v>
                </c:pt>
                <c:pt idx="1607">
                  <c:v>309378.83333333302</c:v>
                </c:pt>
                <c:pt idx="1608">
                  <c:v>314345.16666666599</c:v>
                </c:pt>
                <c:pt idx="1609">
                  <c:v>253992</c:v>
                </c:pt>
                <c:pt idx="1610">
                  <c:v>249787.5</c:v>
                </c:pt>
                <c:pt idx="1611">
                  <c:v>1986</c:v>
                </c:pt>
                <c:pt idx="1612">
                  <c:v>186168.33333333299</c:v>
                </c:pt>
                <c:pt idx="1613">
                  <c:v>220985</c:v>
                </c:pt>
                <c:pt idx="1614">
                  <c:v>1986</c:v>
                </c:pt>
                <c:pt idx="1615">
                  <c:v>1986</c:v>
                </c:pt>
                <c:pt idx="1616">
                  <c:v>210804.75</c:v>
                </c:pt>
                <c:pt idx="1617">
                  <c:v>1986</c:v>
                </c:pt>
                <c:pt idx="1618">
                  <c:v>261650.83333333299</c:v>
                </c:pt>
                <c:pt idx="1619">
                  <c:v>268492.5</c:v>
                </c:pt>
                <c:pt idx="1620">
                  <c:v>270396.25</c:v>
                </c:pt>
                <c:pt idx="1621">
                  <c:v>300369.428571428</c:v>
                </c:pt>
                <c:pt idx="1622">
                  <c:v>230354</c:v>
                </c:pt>
                <c:pt idx="1623">
                  <c:v>129280</c:v>
                </c:pt>
                <c:pt idx="1624">
                  <c:v>228765.2</c:v>
                </c:pt>
                <c:pt idx="1625">
                  <c:v>145171.5</c:v>
                </c:pt>
                <c:pt idx="1626">
                  <c:v>282011</c:v>
                </c:pt>
                <c:pt idx="1627">
                  <c:v>268971.11111111101</c:v>
                </c:pt>
                <c:pt idx="1628">
                  <c:v>243497.375</c:v>
                </c:pt>
                <c:pt idx="1629">
                  <c:v>296207.28571428498</c:v>
                </c:pt>
                <c:pt idx="1630">
                  <c:v>252050</c:v>
                </c:pt>
                <c:pt idx="1631">
                  <c:v>199520.66666666599</c:v>
                </c:pt>
                <c:pt idx="1632">
                  <c:v>250160.125</c:v>
                </c:pt>
                <c:pt idx="1633">
                  <c:v>311324.125</c:v>
                </c:pt>
                <c:pt idx="1634">
                  <c:v>258045.777777777</c:v>
                </c:pt>
                <c:pt idx="1635">
                  <c:v>278020.22222222202</c:v>
                </c:pt>
                <c:pt idx="1636">
                  <c:v>227330.33333333299</c:v>
                </c:pt>
                <c:pt idx="1637">
                  <c:v>266616.5</c:v>
                </c:pt>
                <c:pt idx="1638">
                  <c:v>200624.33333333299</c:v>
                </c:pt>
                <c:pt idx="1639">
                  <c:v>1986</c:v>
                </c:pt>
                <c:pt idx="1640">
                  <c:v>246973.25</c:v>
                </c:pt>
                <c:pt idx="1641">
                  <c:v>291667.11111111101</c:v>
                </c:pt>
                <c:pt idx="1642">
                  <c:v>205259</c:v>
                </c:pt>
                <c:pt idx="1643">
                  <c:v>1986</c:v>
                </c:pt>
                <c:pt idx="1644">
                  <c:v>1986</c:v>
                </c:pt>
                <c:pt idx="1645">
                  <c:v>1986</c:v>
                </c:pt>
                <c:pt idx="1646">
                  <c:v>225868.25</c:v>
                </c:pt>
                <c:pt idx="1647">
                  <c:v>248165.2</c:v>
                </c:pt>
                <c:pt idx="1648">
                  <c:v>239226.6</c:v>
                </c:pt>
                <c:pt idx="1649">
                  <c:v>247039.8</c:v>
                </c:pt>
                <c:pt idx="1650">
                  <c:v>199852</c:v>
                </c:pt>
                <c:pt idx="1651">
                  <c:v>131101</c:v>
                </c:pt>
                <c:pt idx="1652">
                  <c:v>259002.22222222199</c:v>
                </c:pt>
                <c:pt idx="1653">
                  <c:v>265182</c:v>
                </c:pt>
                <c:pt idx="1654">
                  <c:v>1986</c:v>
                </c:pt>
                <c:pt idx="1655">
                  <c:v>241952.33333333299</c:v>
                </c:pt>
                <c:pt idx="1656">
                  <c:v>300889.57142857101</c:v>
                </c:pt>
                <c:pt idx="1657">
                  <c:v>275378.8</c:v>
                </c:pt>
                <c:pt idx="1658">
                  <c:v>189037.33333333299</c:v>
                </c:pt>
                <c:pt idx="1659">
                  <c:v>1986</c:v>
                </c:pt>
                <c:pt idx="1660">
                  <c:v>1986</c:v>
                </c:pt>
                <c:pt idx="1661">
                  <c:v>256574.375</c:v>
                </c:pt>
                <c:pt idx="1662">
                  <c:v>236048.5</c:v>
                </c:pt>
                <c:pt idx="1663">
                  <c:v>263968</c:v>
                </c:pt>
                <c:pt idx="1664">
                  <c:v>243580</c:v>
                </c:pt>
                <c:pt idx="1665">
                  <c:v>251741</c:v>
                </c:pt>
                <c:pt idx="1666">
                  <c:v>276562.125</c:v>
                </c:pt>
                <c:pt idx="1667">
                  <c:v>241097</c:v>
                </c:pt>
                <c:pt idx="1668">
                  <c:v>1986</c:v>
                </c:pt>
                <c:pt idx="1669">
                  <c:v>228185.75</c:v>
                </c:pt>
                <c:pt idx="1670">
                  <c:v>144012.5</c:v>
                </c:pt>
                <c:pt idx="1671">
                  <c:v>207356.33333333299</c:v>
                </c:pt>
                <c:pt idx="1672">
                  <c:v>1986</c:v>
                </c:pt>
                <c:pt idx="1673">
                  <c:v>1986</c:v>
                </c:pt>
                <c:pt idx="1674">
                  <c:v>240021</c:v>
                </c:pt>
                <c:pt idx="1675">
                  <c:v>264906</c:v>
                </c:pt>
                <c:pt idx="1676">
                  <c:v>243911.25</c:v>
                </c:pt>
                <c:pt idx="1677">
                  <c:v>1986</c:v>
                </c:pt>
                <c:pt idx="1678">
                  <c:v>192679</c:v>
                </c:pt>
                <c:pt idx="1679">
                  <c:v>245318.2</c:v>
                </c:pt>
                <c:pt idx="1680">
                  <c:v>313020.625</c:v>
                </c:pt>
                <c:pt idx="1681">
                  <c:v>321084.71428571403</c:v>
                </c:pt>
                <c:pt idx="1682">
                  <c:v>232903</c:v>
                </c:pt>
                <c:pt idx="1683">
                  <c:v>374157.16666666599</c:v>
                </c:pt>
                <c:pt idx="1684">
                  <c:v>254257</c:v>
                </c:pt>
                <c:pt idx="1685">
                  <c:v>239193.25</c:v>
                </c:pt>
                <c:pt idx="1686">
                  <c:v>267547</c:v>
                </c:pt>
                <c:pt idx="1687">
                  <c:v>263261.59999999998</c:v>
                </c:pt>
                <c:pt idx="1688">
                  <c:v>1986</c:v>
                </c:pt>
                <c:pt idx="1689">
                  <c:v>1986</c:v>
                </c:pt>
                <c:pt idx="1690">
                  <c:v>273996.625</c:v>
                </c:pt>
                <c:pt idx="1691">
                  <c:v>281735.16666666599</c:v>
                </c:pt>
                <c:pt idx="1692">
                  <c:v>237124.25</c:v>
                </c:pt>
                <c:pt idx="1693">
                  <c:v>146164.5</c:v>
                </c:pt>
                <c:pt idx="1694">
                  <c:v>212873.66666666599</c:v>
                </c:pt>
                <c:pt idx="1695">
                  <c:v>260436.66666666599</c:v>
                </c:pt>
                <c:pt idx="1696">
                  <c:v>214970.33333333299</c:v>
                </c:pt>
                <c:pt idx="1697">
                  <c:v>1986</c:v>
                </c:pt>
                <c:pt idx="1698">
                  <c:v>240848.75</c:v>
                </c:pt>
                <c:pt idx="1699">
                  <c:v>351700</c:v>
                </c:pt>
                <c:pt idx="1700">
                  <c:v>268327</c:v>
                </c:pt>
                <c:pt idx="1701">
                  <c:v>274385.59999999998</c:v>
                </c:pt>
                <c:pt idx="1702">
                  <c:v>218005.5</c:v>
                </c:pt>
                <c:pt idx="1703">
                  <c:v>315007.16666666599</c:v>
                </c:pt>
                <c:pt idx="1704">
                  <c:v>224130</c:v>
                </c:pt>
                <c:pt idx="1705">
                  <c:v>263763.14285714203</c:v>
                </c:pt>
                <c:pt idx="1706">
                  <c:v>1986</c:v>
                </c:pt>
                <c:pt idx="1707">
                  <c:v>264387.40000000002</c:v>
                </c:pt>
                <c:pt idx="1708">
                  <c:v>209232</c:v>
                </c:pt>
                <c:pt idx="1709">
                  <c:v>254809</c:v>
                </c:pt>
                <c:pt idx="1710">
                  <c:v>271969</c:v>
                </c:pt>
                <c:pt idx="1711">
                  <c:v>261760.83333333299</c:v>
                </c:pt>
                <c:pt idx="1712">
                  <c:v>244656.25</c:v>
                </c:pt>
                <c:pt idx="1713">
                  <c:v>281073.22222222202</c:v>
                </c:pt>
                <c:pt idx="1714">
                  <c:v>232075.33333333299</c:v>
                </c:pt>
                <c:pt idx="1715">
                  <c:v>262391.57142857101</c:v>
                </c:pt>
                <c:pt idx="1716">
                  <c:v>282264.8</c:v>
                </c:pt>
                <c:pt idx="1717">
                  <c:v>263471.5</c:v>
                </c:pt>
                <c:pt idx="1718">
                  <c:v>269022.40000000002</c:v>
                </c:pt>
                <c:pt idx="1719">
                  <c:v>194224</c:v>
                </c:pt>
                <c:pt idx="1720">
                  <c:v>201176.33333333299</c:v>
                </c:pt>
                <c:pt idx="1721">
                  <c:v>145502</c:v>
                </c:pt>
                <c:pt idx="1722">
                  <c:v>248960</c:v>
                </c:pt>
                <c:pt idx="1723">
                  <c:v>1986</c:v>
                </c:pt>
                <c:pt idx="1724">
                  <c:v>221371.33333333299</c:v>
                </c:pt>
                <c:pt idx="1725">
                  <c:v>274830.14285714203</c:v>
                </c:pt>
                <c:pt idx="1726">
                  <c:v>274915.20000000001</c:v>
                </c:pt>
                <c:pt idx="1727">
                  <c:v>352376</c:v>
                </c:pt>
                <c:pt idx="1728">
                  <c:v>333877.83333333302</c:v>
                </c:pt>
                <c:pt idx="1729">
                  <c:v>250863.5</c:v>
                </c:pt>
                <c:pt idx="1730">
                  <c:v>250615</c:v>
                </c:pt>
                <c:pt idx="1731">
                  <c:v>235717.5</c:v>
                </c:pt>
                <c:pt idx="1732">
                  <c:v>1986</c:v>
                </c:pt>
                <c:pt idx="1733">
                  <c:v>1986</c:v>
                </c:pt>
                <c:pt idx="1734">
                  <c:v>349235.33333333302</c:v>
                </c:pt>
                <c:pt idx="1735">
                  <c:v>227771.75</c:v>
                </c:pt>
                <c:pt idx="1736">
                  <c:v>218612</c:v>
                </c:pt>
                <c:pt idx="1737">
                  <c:v>288853.16666666599</c:v>
                </c:pt>
                <c:pt idx="1738">
                  <c:v>279418</c:v>
                </c:pt>
                <c:pt idx="1739">
                  <c:v>211439.33333333299</c:v>
                </c:pt>
                <c:pt idx="1740">
                  <c:v>1986</c:v>
                </c:pt>
                <c:pt idx="1741">
                  <c:v>276249.14285714203</c:v>
                </c:pt>
                <c:pt idx="1742">
                  <c:v>282687.125</c:v>
                </c:pt>
                <c:pt idx="1743">
                  <c:v>163711</c:v>
                </c:pt>
                <c:pt idx="1744">
                  <c:v>150137</c:v>
                </c:pt>
                <c:pt idx="1745">
                  <c:v>292991.428571428</c:v>
                </c:pt>
                <c:pt idx="1746">
                  <c:v>257484.75</c:v>
                </c:pt>
                <c:pt idx="1747">
                  <c:v>268625.2</c:v>
                </c:pt>
                <c:pt idx="1748">
                  <c:v>160400</c:v>
                </c:pt>
                <c:pt idx="1749">
                  <c:v>249870.5</c:v>
                </c:pt>
                <c:pt idx="1750">
                  <c:v>296757.25</c:v>
                </c:pt>
                <c:pt idx="1751">
                  <c:v>309970.14285714203</c:v>
                </c:pt>
                <c:pt idx="1752">
                  <c:v>1986</c:v>
                </c:pt>
                <c:pt idx="1753">
                  <c:v>281238.5</c:v>
                </c:pt>
                <c:pt idx="1754">
                  <c:v>247221.5</c:v>
                </c:pt>
                <c:pt idx="1755">
                  <c:v>313407</c:v>
                </c:pt>
                <c:pt idx="1756">
                  <c:v>210998</c:v>
                </c:pt>
                <c:pt idx="1757">
                  <c:v>245401.25</c:v>
                </c:pt>
                <c:pt idx="1758">
                  <c:v>268492.75</c:v>
                </c:pt>
                <c:pt idx="1759">
                  <c:v>211770</c:v>
                </c:pt>
                <c:pt idx="1760">
                  <c:v>255514.8</c:v>
                </c:pt>
                <c:pt idx="1761">
                  <c:v>262070.39999999999</c:v>
                </c:pt>
                <c:pt idx="1762">
                  <c:v>312788.8</c:v>
                </c:pt>
                <c:pt idx="1763">
                  <c:v>1986</c:v>
                </c:pt>
                <c:pt idx="1764">
                  <c:v>297559.8</c:v>
                </c:pt>
                <c:pt idx="1765">
                  <c:v>1986</c:v>
                </c:pt>
                <c:pt idx="1766">
                  <c:v>172649.5</c:v>
                </c:pt>
                <c:pt idx="1767">
                  <c:v>1986</c:v>
                </c:pt>
                <c:pt idx="1768">
                  <c:v>235965.75</c:v>
                </c:pt>
                <c:pt idx="1769">
                  <c:v>1986</c:v>
                </c:pt>
                <c:pt idx="1770">
                  <c:v>371416.888888888</c:v>
                </c:pt>
                <c:pt idx="1771">
                  <c:v>1986</c:v>
                </c:pt>
                <c:pt idx="1772">
                  <c:v>245649.25</c:v>
                </c:pt>
                <c:pt idx="1773">
                  <c:v>251939.25</c:v>
                </c:pt>
                <c:pt idx="1774">
                  <c:v>292329.28571428498</c:v>
                </c:pt>
                <c:pt idx="1775">
                  <c:v>1986</c:v>
                </c:pt>
                <c:pt idx="1776">
                  <c:v>288936</c:v>
                </c:pt>
                <c:pt idx="1777">
                  <c:v>291667</c:v>
                </c:pt>
                <c:pt idx="1778">
                  <c:v>333160.16666666599</c:v>
                </c:pt>
                <c:pt idx="1779">
                  <c:v>234172.33333333299</c:v>
                </c:pt>
                <c:pt idx="1780">
                  <c:v>251111.75</c:v>
                </c:pt>
                <c:pt idx="1781">
                  <c:v>271968.75</c:v>
                </c:pt>
                <c:pt idx="1782">
                  <c:v>229979</c:v>
                </c:pt>
                <c:pt idx="1783">
                  <c:v>308220.625</c:v>
                </c:pt>
                <c:pt idx="1784">
                  <c:v>340002.33333333302</c:v>
                </c:pt>
                <c:pt idx="1785">
                  <c:v>265182</c:v>
                </c:pt>
                <c:pt idx="1786">
                  <c:v>253594.8</c:v>
                </c:pt>
                <c:pt idx="1787">
                  <c:v>173808.5</c:v>
                </c:pt>
                <c:pt idx="1788">
                  <c:v>277166.40000000002</c:v>
                </c:pt>
                <c:pt idx="1789">
                  <c:v>293212</c:v>
                </c:pt>
                <c:pt idx="1790">
                  <c:v>286494.5</c:v>
                </c:pt>
                <c:pt idx="1791">
                  <c:v>229316.66666666599</c:v>
                </c:pt>
                <c:pt idx="1792">
                  <c:v>393119.777777777</c:v>
                </c:pt>
                <c:pt idx="1793">
                  <c:v>250036</c:v>
                </c:pt>
                <c:pt idx="1794">
                  <c:v>1986</c:v>
                </c:pt>
                <c:pt idx="1795">
                  <c:v>268989.66666666599</c:v>
                </c:pt>
                <c:pt idx="1796">
                  <c:v>187547.5</c:v>
                </c:pt>
                <c:pt idx="1797">
                  <c:v>299502.5</c:v>
                </c:pt>
                <c:pt idx="1798">
                  <c:v>1986</c:v>
                </c:pt>
                <c:pt idx="1799">
                  <c:v>351548.5</c:v>
                </c:pt>
                <c:pt idx="1800">
                  <c:v>1986</c:v>
                </c:pt>
                <c:pt idx="1801">
                  <c:v>309081</c:v>
                </c:pt>
                <c:pt idx="1802">
                  <c:v>1986</c:v>
                </c:pt>
                <c:pt idx="1803">
                  <c:v>278314.16666666599</c:v>
                </c:pt>
                <c:pt idx="1804">
                  <c:v>354817.625</c:v>
                </c:pt>
                <c:pt idx="1805">
                  <c:v>269568.5</c:v>
                </c:pt>
                <c:pt idx="1806">
                  <c:v>314014</c:v>
                </c:pt>
                <c:pt idx="1807">
                  <c:v>302592.2</c:v>
                </c:pt>
                <c:pt idx="1808">
                  <c:v>171987.5</c:v>
                </c:pt>
                <c:pt idx="1809">
                  <c:v>165863</c:v>
                </c:pt>
                <c:pt idx="1810">
                  <c:v>320801</c:v>
                </c:pt>
                <c:pt idx="1811">
                  <c:v>262616</c:v>
                </c:pt>
                <c:pt idx="1812">
                  <c:v>297736.777777777</c:v>
                </c:pt>
                <c:pt idx="1813">
                  <c:v>271555</c:v>
                </c:pt>
                <c:pt idx="1814">
                  <c:v>317490.2</c:v>
                </c:pt>
                <c:pt idx="1815">
                  <c:v>312234.375</c:v>
                </c:pt>
                <c:pt idx="1816">
                  <c:v>283308</c:v>
                </c:pt>
                <c:pt idx="1817">
                  <c:v>260795.75</c:v>
                </c:pt>
                <c:pt idx="1818">
                  <c:v>222805.66666666599</c:v>
                </c:pt>
                <c:pt idx="1819">
                  <c:v>364004.625</c:v>
                </c:pt>
                <c:pt idx="1820">
                  <c:v>168511.5</c:v>
                </c:pt>
                <c:pt idx="1821">
                  <c:v>303188</c:v>
                </c:pt>
                <c:pt idx="1822">
                  <c:v>316430.8</c:v>
                </c:pt>
                <c:pt idx="1823">
                  <c:v>276769.5</c:v>
                </c:pt>
                <c:pt idx="1824">
                  <c:v>220930</c:v>
                </c:pt>
                <c:pt idx="1825">
                  <c:v>311294.28571428498</c:v>
                </c:pt>
                <c:pt idx="1826">
                  <c:v>181422.5</c:v>
                </c:pt>
                <c:pt idx="1827">
                  <c:v>167518</c:v>
                </c:pt>
                <c:pt idx="1828">
                  <c:v>158083</c:v>
                </c:pt>
                <c:pt idx="1829">
                  <c:v>288621.40000000002</c:v>
                </c:pt>
                <c:pt idx="1830">
                  <c:v>316000.16666666599</c:v>
                </c:pt>
                <c:pt idx="1831">
                  <c:v>326870.16666666599</c:v>
                </c:pt>
                <c:pt idx="1832">
                  <c:v>307186</c:v>
                </c:pt>
                <c:pt idx="1833">
                  <c:v>325170.8</c:v>
                </c:pt>
                <c:pt idx="1834">
                  <c:v>346513.5</c:v>
                </c:pt>
                <c:pt idx="1835">
                  <c:v>227330.33333333299</c:v>
                </c:pt>
                <c:pt idx="1836">
                  <c:v>251443</c:v>
                </c:pt>
                <c:pt idx="1837">
                  <c:v>308286.40000000002</c:v>
                </c:pt>
                <c:pt idx="1838">
                  <c:v>348373.428571428</c:v>
                </c:pt>
                <c:pt idx="1839">
                  <c:v>294580.40000000002</c:v>
                </c:pt>
                <c:pt idx="1840">
                  <c:v>281735</c:v>
                </c:pt>
                <c:pt idx="1841">
                  <c:v>170829</c:v>
                </c:pt>
                <c:pt idx="1842">
                  <c:v>246145.75</c:v>
                </c:pt>
                <c:pt idx="1843">
                  <c:v>312145.85714285698</c:v>
                </c:pt>
                <c:pt idx="1844">
                  <c:v>298619.2</c:v>
                </c:pt>
                <c:pt idx="1845">
                  <c:v>256353.66666666599</c:v>
                </c:pt>
                <c:pt idx="1846">
                  <c:v>260988.33333333299</c:v>
                </c:pt>
                <c:pt idx="1847">
                  <c:v>235165.33333333299</c:v>
                </c:pt>
                <c:pt idx="1848">
                  <c:v>253098.25</c:v>
                </c:pt>
                <c:pt idx="1849">
                  <c:v>285377</c:v>
                </c:pt>
                <c:pt idx="1850">
                  <c:v>1986</c:v>
                </c:pt>
                <c:pt idx="1851">
                  <c:v>241897</c:v>
                </c:pt>
                <c:pt idx="1852">
                  <c:v>227882</c:v>
                </c:pt>
                <c:pt idx="1853">
                  <c:v>312259.59999999998</c:v>
                </c:pt>
                <c:pt idx="1854">
                  <c:v>262533.25</c:v>
                </c:pt>
                <c:pt idx="1855">
                  <c:v>366686.4</c:v>
                </c:pt>
                <c:pt idx="1856">
                  <c:v>292064.2</c:v>
                </c:pt>
                <c:pt idx="1857">
                  <c:v>258643.5</c:v>
                </c:pt>
                <c:pt idx="1858">
                  <c:v>288439</c:v>
                </c:pt>
                <c:pt idx="1859">
                  <c:v>371931.66666666599</c:v>
                </c:pt>
                <c:pt idx="1860">
                  <c:v>186388.5</c:v>
                </c:pt>
                <c:pt idx="1861">
                  <c:v>341658</c:v>
                </c:pt>
                <c:pt idx="1862">
                  <c:v>309592.14285714203</c:v>
                </c:pt>
                <c:pt idx="1863">
                  <c:v>352693.16666666599</c:v>
                </c:pt>
                <c:pt idx="1864">
                  <c:v>312772.5</c:v>
                </c:pt>
                <c:pt idx="1865">
                  <c:v>246753</c:v>
                </c:pt>
                <c:pt idx="1866">
                  <c:v>224902.66666666599</c:v>
                </c:pt>
                <c:pt idx="1867">
                  <c:v>311655.125</c:v>
                </c:pt>
                <c:pt idx="1868">
                  <c:v>406509.44444444397</c:v>
                </c:pt>
                <c:pt idx="1869">
                  <c:v>1986</c:v>
                </c:pt>
                <c:pt idx="1870">
                  <c:v>316717.5</c:v>
                </c:pt>
                <c:pt idx="1871">
                  <c:v>323316.59999999998</c:v>
                </c:pt>
                <c:pt idx="1872">
                  <c:v>170663</c:v>
                </c:pt>
                <c:pt idx="1873">
                  <c:v>236821</c:v>
                </c:pt>
                <c:pt idx="1874">
                  <c:v>340296.777777777</c:v>
                </c:pt>
                <c:pt idx="1875">
                  <c:v>296136.5</c:v>
                </c:pt>
                <c:pt idx="1876">
                  <c:v>366629.28571428498</c:v>
                </c:pt>
                <c:pt idx="1877">
                  <c:v>324497.33333333302</c:v>
                </c:pt>
                <c:pt idx="1878">
                  <c:v>349083.14285714203</c:v>
                </c:pt>
                <c:pt idx="1879">
                  <c:v>408587.66666666599</c:v>
                </c:pt>
                <c:pt idx="1880">
                  <c:v>168014.5</c:v>
                </c:pt>
                <c:pt idx="1881">
                  <c:v>355893.5</c:v>
                </c:pt>
                <c:pt idx="1882">
                  <c:v>377176.28571428498</c:v>
                </c:pt>
                <c:pt idx="1883">
                  <c:v>306962.2</c:v>
                </c:pt>
                <c:pt idx="1884">
                  <c:v>265844</c:v>
                </c:pt>
                <c:pt idx="1885">
                  <c:v>330650</c:v>
                </c:pt>
                <c:pt idx="1886">
                  <c:v>258230</c:v>
                </c:pt>
                <c:pt idx="1887">
                  <c:v>172153</c:v>
                </c:pt>
                <c:pt idx="1888">
                  <c:v>312722.59999999998</c:v>
                </c:pt>
                <c:pt idx="1889">
                  <c:v>177284.5</c:v>
                </c:pt>
                <c:pt idx="1890">
                  <c:v>1986</c:v>
                </c:pt>
                <c:pt idx="1891">
                  <c:v>287959.40000000002</c:v>
                </c:pt>
                <c:pt idx="1892">
                  <c:v>339245.85714285698</c:v>
                </c:pt>
                <c:pt idx="1893">
                  <c:v>373581.85714285698</c:v>
                </c:pt>
                <c:pt idx="1894">
                  <c:v>313186</c:v>
                </c:pt>
                <c:pt idx="1895">
                  <c:v>386130.55555555498</c:v>
                </c:pt>
                <c:pt idx="1896">
                  <c:v>318946.8</c:v>
                </c:pt>
                <c:pt idx="1897">
                  <c:v>295032.83333333302</c:v>
                </c:pt>
                <c:pt idx="1898">
                  <c:v>1986</c:v>
                </c:pt>
                <c:pt idx="1899">
                  <c:v>295838.59999999998</c:v>
                </c:pt>
                <c:pt idx="1900">
                  <c:v>313517.40000000002</c:v>
                </c:pt>
                <c:pt idx="1901">
                  <c:v>278203.66666666599</c:v>
                </c:pt>
                <c:pt idx="1902">
                  <c:v>295391.5</c:v>
                </c:pt>
                <c:pt idx="1903">
                  <c:v>362779.6</c:v>
                </c:pt>
                <c:pt idx="1904">
                  <c:v>334484.66666666599</c:v>
                </c:pt>
                <c:pt idx="1905">
                  <c:v>265182</c:v>
                </c:pt>
                <c:pt idx="1906">
                  <c:v>311917.16666666599</c:v>
                </c:pt>
                <c:pt idx="1907">
                  <c:v>318218.2</c:v>
                </c:pt>
                <c:pt idx="1908">
                  <c:v>269816.66666666599</c:v>
                </c:pt>
                <c:pt idx="1909">
                  <c:v>329022.16666666599</c:v>
                </c:pt>
                <c:pt idx="1910">
                  <c:v>337077.83333333302</c:v>
                </c:pt>
                <c:pt idx="1911">
                  <c:v>316248.75</c:v>
                </c:pt>
                <c:pt idx="1912">
                  <c:v>334043.5</c:v>
                </c:pt>
                <c:pt idx="1913">
                  <c:v>383114.44444444397</c:v>
                </c:pt>
                <c:pt idx="1914">
                  <c:v>312193.16666666599</c:v>
                </c:pt>
                <c:pt idx="1915">
                  <c:v>198141.5</c:v>
                </c:pt>
                <c:pt idx="1916">
                  <c:v>305323.25</c:v>
                </c:pt>
                <c:pt idx="1917">
                  <c:v>309345.8</c:v>
                </c:pt>
                <c:pt idx="1918">
                  <c:v>314642.8</c:v>
                </c:pt>
                <c:pt idx="1919">
                  <c:v>349745.28571428498</c:v>
                </c:pt>
                <c:pt idx="1920">
                  <c:v>317214.33333333302</c:v>
                </c:pt>
                <c:pt idx="1921">
                  <c:v>240904</c:v>
                </c:pt>
                <c:pt idx="1922">
                  <c:v>306763.8</c:v>
                </c:pt>
                <c:pt idx="1923">
                  <c:v>1986</c:v>
                </c:pt>
                <c:pt idx="1924">
                  <c:v>172153</c:v>
                </c:pt>
                <c:pt idx="1925">
                  <c:v>315967</c:v>
                </c:pt>
                <c:pt idx="1926">
                  <c:v>312193</c:v>
                </c:pt>
                <c:pt idx="1927">
                  <c:v>302724.59999999998</c:v>
                </c:pt>
                <c:pt idx="1928">
                  <c:v>304181.2</c:v>
                </c:pt>
                <c:pt idx="1929">
                  <c:v>193837.5</c:v>
                </c:pt>
                <c:pt idx="1930">
                  <c:v>381095.75</c:v>
                </c:pt>
                <c:pt idx="1931">
                  <c:v>1986</c:v>
                </c:pt>
                <c:pt idx="1932">
                  <c:v>354900.5</c:v>
                </c:pt>
                <c:pt idx="1933">
                  <c:v>182747</c:v>
                </c:pt>
                <c:pt idx="1934">
                  <c:v>367386</c:v>
                </c:pt>
                <c:pt idx="1935">
                  <c:v>318483.20000000001</c:v>
                </c:pt>
                <c:pt idx="1936">
                  <c:v>382544.25</c:v>
                </c:pt>
                <c:pt idx="1937">
                  <c:v>263195.5</c:v>
                </c:pt>
                <c:pt idx="1938">
                  <c:v>325932.25</c:v>
                </c:pt>
                <c:pt idx="1939">
                  <c:v>326870.16666666599</c:v>
                </c:pt>
                <c:pt idx="1940">
                  <c:v>247746</c:v>
                </c:pt>
                <c:pt idx="1941">
                  <c:v>1986</c:v>
                </c:pt>
                <c:pt idx="1942">
                  <c:v>345677.85714285698</c:v>
                </c:pt>
                <c:pt idx="1943">
                  <c:v>329976.28571428498</c:v>
                </c:pt>
                <c:pt idx="1944">
                  <c:v>334815.83333333302</c:v>
                </c:pt>
                <c:pt idx="1945">
                  <c:v>291667</c:v>
                </c:pt>
                <c:pt idx="1946">
                  <c:v>359259.5</c:v>
                </c:pt>
                <c:pt idx="1947">
                  <c:v>338281</c:v>
                </c:pt>
                <c:pt idx="1948">
                  <c:v>297460.5</c:v>
                </c:pt>
                <c:pt idx="1949">
                  <c:v>252491.33333333299</c:v>
                </c:pt>
                <c:pt idx="1950">
                  <c:v>315779.5</c:v>
                </c:pt>
                <c:pt idx="1951">
                  <c:v>324690.75</c:v>
                </c:pt>
                <c:pt idx="1952">
                  <c:v>321849</c:v>
                </c:pt>
                <c:pt idx="1953">
                  <c:v>178443.5</c:v>
                </c:pt>
                <c:pt idx="1954">
                  <c:v>296550.25</c:v>
                </c:pt>
                <c:pt idx="1955">
                  <c:v>326362.59999999998</c:v>
                </c:pt>
                <c:pt idx="1956">
                  <c:v>1986</c:v>
                </c:pt>
                <c:pt idx="1957">
                  <c:v>183244</c:v>
                </c:pt>
                <c:pt idx="1958">
                  <c:v>337685</c:v>
                </c:pt>
                <c:pt idx="1959">
                  <c:v>368363.33333333302</c:v>
                </c:pt>
                <c:pt idx="1960">
                  <c:v>327422.16666666599</c:v>
                </c:pt>
                <c:pt idx="1961">
                  <c:v>198804</c:v>
                </c:pt>
                <c:pt idx="1962">
                  <c:v>1986</c:v>
                </c:pt>
                <c:pt idx="1963">
                  <c:v>314593.25</c:v>
                </c:pt>
                <c:pt idx="1964">
                  <c:v>1986</c:v>
                </c:pt>
                <c:pt idx="1965">
                  <c:v>249732.66666666599</c:v>
                </c:pt>
                <c:pt idx="1966">
                  <c:v>1986</c:v>
                </c:pt>
                <c:pt idx="1967">
                  <c:v>327024.59999999998</c:v>
                </c:pt>
                <c:pt idx="1968">
                  <c:v>323978.8</c:v>
                </c:pt>
                <c:pt idx="1969">
                  <c:v>1986</c:v>
                </c:pt>
                <c:pt idx="1970">
                  <c:v>317104.16666666599</c:v>
                </c:pt>
                <c:pt idx="1971">
                  <c:v>1986</c:v>
                </c:pt>
                <c:pt idx="1972">
                  <c:v>183574.5</c:v>
                </c:pt>
                <c:pt idx="1973">
                  <c:v>312391.8</c:v>
                </c:pt>
                <c:pt idx="1974">
                  <c:v>357974.57142857101</c:v>
                </c:pt>
                <c:pt idx="1975">
                  <c:v>196651.5</c:v>
                </c:pt>
                <c:pt idx="1976">
                  <c:v>260326.33333333299</c:v>
                </c:pt>
                <c:pt idx="1977">
                  <c:v>1986</c:v>
                </c:pt>
                <c:pt idx="1978">
                  <c:v>276272.5</c:v>
                </c:pt>
                <c:pt idx="1979">
                  <c:v>443257.777777777</c:v>
                </c:pt>
                <c:pt idx="1980">
                  <c:v>320072.40000000002</c:v>
                </c:pt>
                <c:pt idx="1981">
                  <c:v>362624.83333333302</c:v>
                </c:pt>
                <c:pt idx="1982">
                  <c:v>201783</c:v>
                </c:pt>
                <c:pt idx="1983">
                  <c:v>273541</c:v>
                </c:pt>
                <c:pt idx="1984">
                  <c:v>188375</c:v>
                </c:pt>
                <c:pt idx="1985">
                  <c:v>287777.25</c:v>
                </c:pt>
                <c:pt idx="1986">
                  <c:v>242780.33333333299</c:v>
                </c:pt>
                <c:pt idx="1987">
                  <c:v>378547.71428571403</c:v>
                </c:pt>
                <c:pt idx="1988">
                  <c:v>318284.59999999998</c:v>
                </c:pt>
                <c:pt idx="1989">
                  <c:v>192182.5</c:v>
                </c:pt>
                <c:pt idx="1990">
                  <c:v>309710</c:v>
                </c:pt>
                <c:pt idx="1991">
                  <c:v>319062.75</c:v>
                </c:pt>
                <c:pt idx="1992">
                  <c:v>322985.59999999998</c:v>
                </c:pt>
                <c:pt idx="1993">
                  <c:v>265292.33333333302</c:v>
                </c:pt>
                <c:pt idx="1994">
                  <c:v>318681.8</c:v>
                </c:pt>
                <c:pt idx="1995">
                  <c:v>1986</c:v>
                </c:pt>
                <c:pt idx="1996">
                  <c:v>279831.5</c:v>
                </c:pt>
                <c:pt idx="1997">
                  <c:v>331262.2</c:v>
                </c:pt>
                <c:pt idx="1998">
                  <c:v>352157.28571428498</c:v>
                </c:pt>
                <c:pt idx="1999">
                  <c:v>1986</c:v>
                </c:pt>
                <c:pt idx="2000">
                  <c:v>344637.14285714203</c:v>
                </c:pt>
                <c:pt idx="2001">
                  <c:v>205425</c:v>
                </c:pt>
                <c:pt idx="2002">
                  <c:v>1986</c:v>
                </c:pt>
                <c:pt idx="2003">
                  <c:v>252491.66666666599</c:v>
                </c:pt>
                <c:pt idx="2004">
                  <c:v>325766.8</c:v>
                </c:pt>
                <c:pt idx="2005">
                  <c:v>278203.66666666599</c:v>
                </c:pt>
                <c:pt idx="2006">
                  <c:v>405498</c:v>
                </c:pt>
                <c:pt idx="2007">
                  <c:v>419016.33333333302</c:v>
                </c:pt>
                <c:pt idx="2008">
                  <c:v>342386.2</c:v>
                </c:pt>
                <c:pt idx="2009">
                  <c:v>329242.66666666599</c:v>
                </c:pt>
                <c:pt idx="2010">
                  <c:v>1986</c:v>
                </c:pt>
                <c:pt idx="2011">
                  <c:v>340388.66666666599</c:v>
                </c:pt>
                <c:pt idx="2012">
                  <c:v>1986</c:v>
                </c:pt>
                <c:pt idx="2013">
                  <c:v>1986</c:v>
                </c:pt>
                <c:pt idx="2014">
                  <c:v>359535.16666666599</c:v>
                </c:pt>
                <c:pt idx="2015">
                  <c:v>374480.428571428</c:v>
                </c:pt>
                <c:pt idx="2016">
                  <c:v>361631.83333333302</c:v>
                </c:pt>
                <c:pt idx="2017">
                  <c:v>260767.66666666599</c:v>
                </c:pt>
                <c:pt idx="2018">
                  <c:v>345355</c:v>
                </c:pt>
                <c:pt idx="2019">
                  <c:v>264630</c:v>
                </c:pt>
                <c:pt idx="2020">
                  <c:v>288191</c:v>
                </c:pt>
                <c:pt idx="2021">
                  <c:v>362183.83333333302</c:v>
                </c:pt>
                <c:pt idx="2022">
                  <c:v>269265</c:v>
                </c:pt>
                <c:pt idx="2023">
                  <c:v>286922</c:v>
                </c:pt>
                <c:pt idx="2024">
                  <c:v>193341</c:v>
                </c:pt>
                <c:pt idx="2025">
                  <c:v>328690.83333333302</c:v>
                </c:pt>
                <c:pt idx="2026">
                  <c:v>357123</c:v>
                </c:pt>
                <c:pt idx="2027">
                  <c:v>326180.5</c:v>
                </c:pt>
                <c:pt idx="2028">
                  <c:v>1986</c:v>
                </c:pt>
                <c:pt idx="2029">
                  <c:v>223136.5</c:v>
                </c:pt>
                <c:pt idx="2030">
                  <c:v>358475.6</c:v>
                </c:pt>
                <c:pt idx="2031">
                  <c:v>361521.57142857101</c:v>
                </c:pt>
                <c:pt idx="2032">
                  <c:v>340250.5</c:v>
                </c:pt>
                <c:pt idx="2033">
                  <c:v>275334.66666666599</c:v>
                </c:pt>
                <c:pt idx="2034">
                  <c:v>193175.5</c:v>
                </c:pt>
                <c:pt idx="2035">
                  <c:v>1986</c:v>
                </c:pt>
                <c:pt idx="2036">
                  <c:v>327339.5</c:v>
                </c:pt>
                <c:pt idx="2037">
                  <c:v>203438.5</c:v>
                </c:pt>
                <c:pt idx="2038">
                  <c:v>363177</c:v>
                </c:pt>
                <c:pt idx="2039">
                  <c:v>340498.83333333302</c:v>
                </c:pt>
                <c:pt idx="2040">
                  <c:v>201452</c:v>
                </c:pt>
                <c:pt idx="2041">
                  <c:v>361947.14285714203</c:v>
                </c:pt>
                <c:pt idx="2042">
                  <c:v>322125</c:v>
                </c:pt>
                <c:pt idx="2043">
                  <c:v>1986</c:v>
                </c:pt>
                <c:pt idx="2044">
                  <c:v>381551</c:v>
                </c:pt>
                <c:pt idx="2045">
                  <c:v>203935</c:v>
                </c:pt>
                <c:pt idx="2046">
                  <c:v>332553.75</c:v>
                </c:pt>
                <c:pt idx="2047">
                  <c:v>381137</c:v>
                </c:pt>
                <c:pt idx="2048">
                  <c:v>343230.25</c:v>
                </c:pt>
                <c:pt idx="2049">
                  <c:v>380250.428571428</c:v>
                </c:pt>
                <c:pt idx="2050">
                  <c:v>297184.66666666599</c:v>
                </c:pt>
                <c:pt idx="2051">
                  <c:v>302426.5</c:v>
                </c:pt>
                <c:pt idx="2052">
                  <c:v>343975.6</c:v>
                </c:pt>
                <c:pt idx="2053">
                  <c:v>342485.5</c:v>
                </c:pt>
                <c:pt idx="2054">
                  <c:v>195162</c:v>
                </c:pt>
                <c:pt idx="2055">
                  <c:v>194996</c:v>
                </c:pt>
                <c:pt idx="2056">
                  <c:v>281624.66666666599</c:v>
                </c:pt>
                <c:pt idx="2057">
                  <c:v>206252.5</c:v>
                </c:pt>
                <c:pt idx="2058">
                  <c:v>197645</c:v>
                </c:pt>
                <c:pt idx="2059">
                  <c:v>1986</c:v>
                </c:pt>
                <c:pt idx="2060">
                  <c:v>296964</c:v>
                </c:pt>
                <c:pt idx="2061">
                  <c:v>216184.5</c:v>
                </c:pt>
                <c:pt idx="2062">
                  <c:v>1986</c:v>
                </c:pt>
                <c:pt idx="2063">
                  <c:v>219826.5</c:v>
                </c:pt>
                <c:pt idx="2064">
                  <c:v>314593.25</c:v>
                </c:pt>
                <c:pt idx="2065">
                  <c:v>199135</c:v>
                </c:pt>
                <c:pt idx="2066">
                  <c:v>332995.16666666599</c:v>
                </c:pt>
                <c:pt idx="2067">
                  <c:v>212873.5</c:v>
                </c:pt>
                <c:pt idx="2068">
                  <c:v>346540.75</c:v>
                </c:pt>
                <c:pt idx="2069">
                  <c:v>392641.71428571403</c:v>
                </c:pt>
                <c:pt idx="2070">
                  <c:v>1986</c:v>
                </c:pt>
                <c:pt idx="2071">
                  <c:v>214198.5</c:v>
                </c:pt>
                <c:pt idx="2072">
                  <c:v>1986</c:v>
                </c:pt>
                <c:pt idx="2073">
                  <c:v>440498.66666666599</c:v>
                </c:pt>
                <c:pt idx="2074">
                  <c:v>208570</c:v>
                </c:pt>
                <c:pt idx="2075">
                  <c:v>401844.8</c:v>
                </c:pt>
                <c:pt idx="2076">
                  <c:v>335753.5</c:v>
                </c:pt>
                <c:pt idx="2077">
                  <c:v>402762.57142857101</c:v>
                </c:pt>
                <c:pt idx="2078">
                  <c:v>391041.5</c:v>
                </c:pt>
                <c:pt idx="2079">
                  <c:v>283721.66666666599</c:v>
                </c:pt>
                <c:pt idx="2080">
                  <c:v>308551.75</c:v>
                </c:pt>
                <c:pt idx="2081">
                  <c:v>368426.428571428</c:v>
                </c:pt>
                <c:pt idx="2082">
                  <c:v>308109.66666666599</c:v>
                </c:pt>
                <c:pt idx="2083">
                  <c:v>1986</c:v>
                </c:pt>
                <c:pt idx="2084">
                  <c:v>330484.5</c:v>
                </c:pt>
                <c:pt idx="2085">
                  <c:v>1986</c:v>
                </c:pt>
                <c:pt idx="2086">
                  <c:v>279417.66666666599</c:v>
                </c:pt>
                <c:pt idx="2087">
                  <c:v>378295.44444444397</c:v>
                </c:pt>
                <c:pt idx="2088">
                  <c:v>286480.66666666599</c:v>
                </c:pt>
                <c:pt idx="2089">
                  <c:v>223964.5</c:v>
                </c:pt>
                <c:pt idx="2090">
                  <c:v>351059.8</c:v>
                </c:pt>
                <c:pt idx="2091">
                  <c:v>357769.66666666599</c:v>
                </c:pt>
                <c:pt idx="2092">
                  <c:v>1986</c:v>
                </c:pt>
                <c:pt idx="2093">
                  <c:v>267609.66666666599</c:v>
                </c:pt>
                <c:pt idx="2094">
                  <c:v>196982.5</c:v>
                </c:pt>
                <c:pt idx="2095">
                  <c:v>392641.428571428</c:v>
                </c:pt>
                <c:pt idx="2096">
                  <c:v>377346.6</c:v>
                </c:pt>
                <c:pt idx="2097">
                  <c:v>362956.16666666599</c:v>
                </c:pt>
                <c:pt idx="2098">
                  <c:v>286701.33333333302</c:v>
                </c:pt>
                <c:pt idx="2099">
                  <c:v>343445.4</c:v>
                </c:pt>
                <c:pt idx="2100">
                  <c:v>275996.66666666599</c:v>
                </c:pt>
                <c:pt idx="2101">
                  <c:v>283170</c:v>
                </c:pt>
                <c:pt idx="2102">
                  <c:v>1986</c:v>
                </c:pt>
                <c:pt idx="2103">
                  <c:v>316248.75</c:v>
                </c:pt>
                <c:pt idx="2104">
                  <c:v>361521.6</c:v>
                </c:pt>
                <c:pt idx="2105">
                  <c:v>360727.2</c:v>
                </c:pt>
                <c:pt idx="2106">
                  <c:v>371895</c:v>
                </c:pt>
                <c:pt idx="2107">
                  <c:v>382047.57142857101</c:v>
                </c:pt>
                <c:pt idx="2108">
                  <c:v>369798</c:v>
                </c:pt>
                <c:pt idx="2109">
                  <c:v>276217.66666666599</c:v>
                </c:pt>
                <c:pt idx="2110">
                  <c:v>372493.71428571403</c:v>
                </c:pt>
                <c:pt idx="2111">
                  <c:v>205921</c:v>
                </c:pt>
                <c:pt idx="2112">
                  <c:v>296191.66666666599</c:v>
                </c:pt>
                <c:pt idx="2113">
                  <c:v>382946.428571428</c:v>
                </c:pt>
                <c:pt idx="2114">
                  <c:v>395910.75</c:v>
                </c:pt>
                <c:pt idx="2115">
                  <c:v>405939.16666666599</c:v>
                </c:pt>
                <c:pt idx="2116">
                  <c:v>266175</c:v>
                </c:pt>
                <c:pt idx="2117">
                  <c:v>327173.75</c:v>
                </c:pt>
                <c:pt idx="2118">
                  <c:v>211218.5</c:v>
                </c:pt>
                <c:pt idx="2119">
                  <c:v>453184.875</c:v>
                </c:pt>
                <c:pt idx="2120">
                  <c:v>1986</c:v>
                </c:pt>
                <c:pt idx="2121">
                  <c:v>485633.55555555498</c:v>
                </c:pt>
                <c:pt idx="2122">
                  <c:v>254919</c:v>
                </c:pt>
                <c:pt idx="2123">
                  <c:v>324001</c:v>
                </c:pt>
                <c:pt idx="2124">
                  <c:v>210060</c:v>
                </c:pt>
                <c:pt idx="2125">
                  <c:v>382331.28571428498</c:v>
                </c:pt>
                <c:pt idx="2126">
                  <c:v>359005.4</c:v>
                </c:pt>
                <c:pt idx="2127">
                  <c:v>336278</c:v>
                </c:pt>
                <c:pt idx="2128">
                  <c:v>399814.33333333302</c:v>
                </c:pt>
                <c:pt idx="2129">
                  <c:v>369688</c:v>
                </c:pt>
                <c:pt idx="2130">
                  <c:v>296853.66666666599</c:v>
                </c:pt>
                <c:pt idx="2131">
                  <c:v>395989.11111111101</c:v>
                </c:pt>
                <c:pt idx="2132">
                  <c:v>392268.875</c:v>
                </c:pt>
                <c:pt idx="2133">
                  <c:v>212708.5</c:v>
                </c:pt>
                <c:pt idx="2134">
                  <c:v>351854.2</c:v>
                </c:pt>
                <c:pt idx="2135">
                  <c:v>402431.85714285698</c:v>
                </c:pt>
                <c:pt idx="2136">
                  <c:v>421302.28571428498</c:v>
                </c:pt>
                <c:pt idx="2137">
                  <c:v>1986</c:v>
                </c:pt>
                <c:pt idx="2138">
                  <c:v>349802.2</c:v>
                </c:pt>
                <c:pt idx="2139">
                  <c:v>1986</c:v>
                </c:pt>
                <c:pt idx="2140">
                  <c:v>372832.83333333302</c:v>
                </c:pt>
                <c:pt idx="2141">
                  <c:v>351920.8</c:v>
                </c:pt>
                <c:pt idx="2142">
                  <c:v>373053.5</c:v>
                </c:pt>
                <c:pt idx="2143">
                  <c:v>363618.33333333302</c:v>
                </c:pt>
                <c:pt idx="2144">
                  <c:v>323614.75</c:v>
                </c:pt>
                <c:pt idx="2145">
                  <c:v>358817.83333333302</c:v>
                </c:pt>
                <c:pt idx="2146">
                  <c:v>337685</c:v>
                </c:pt>
                <c:pt idx="2147">
                  <c:v>369577.16666666599</c:v>
                </c:pt>
                <c:pt idx="2148">
                  <c:v>369081</c:v>
                </c:pt>
                <c:pt idx="2149">
                  <c:v>377799</c:v>
                </c:pt>
                <c:pt idx="2150">
                  <c:v>465854</c:v>
                </c:pt>
                <c:pt idx="2151">
                  <c:v>395621.6</c:v>
                </c:pt>
                <c:pt idx="2152">
                  <c:v>330236.25</c:v>
                </c:pt>
                <c:pt idx="2153">
                  <c:v>395897.16666666599</c:v>
                </c:pt>
                <c:pt idx="2154">
                  <c:v>377743.5</c:v>
                </c:pt>
                <c:pt idx="2155">
                  <c:v>1986</c:v>
                </c:pt>
                <c:pt idx="2156">
                  <c:v>232241</c:v>
                </c:pt>
                <c:pt idx="2157">
                  <c:v>286260</c:v>
                </c:pt>
                <c:pt idx="2158">
                  <c:v>533932.22222222202</c:v>
                </c:pt>
                <c:pt idx="2159">
                  <c:v>328167.25</c:v>
                </c:pt>
                <c:pt idx="2160">
                  <c:v>293874.33333333302</c:v>
                </c:pt>
                <c:pt idx="2161">
                  <c:v>1986</c:v>
                </c:pt>
                <c:pt idx="2162">
                  <c:v>284052.33333333302</c:v>
                </c:pt>
                <c:pt idx="2163">
                  <c:v>384240.625</c:v>
                </c:pt>
                <c:pt idx="2164">
                  <c:v>217343</c:v>
                </c:pt>
                <c:pt idx="2165">
                  <c:v>373174.8</c:v>
                </c:pt>
                <c:pt idx="2166">
                  <c:v>388195.85714285698</c:v>
                </c:pt>
                <c:pt idx="2167">
                  <c:v>364583.75</c:v>
                </c:pt>
                <c:pt idx="2168">
                  <c:v>217343.5</c:v>
                </c:pt>
                <c:pt idx="2169">
                  <c:v>374035.6</c:v>
                </c:pt>
                <c:pt idx="2170">
                  <c:v>326925.25</c:v>
                </c:pt>
                <c:pt idx="2171">
                  <c:v>1986</c:v>
                </c:pt>
                <c:pt idx="2172">
                  <c:v>315393</c:v>
                </c:pt>
                <c:pt idx="2173">
                  <c:v>392724.25</c:v>
                </c:pt>
                <c:pt idx="2174">
                  <c:v>405387.33333333302</c:v>
                </c:pt>
                <c:pt idx="2175">
                  <c:v>221316</c:v>
                </c:pt>
                <c:pt idx="2176">
                  <c:v>385783.85714285698</c:v>
                </c:pt>
                <c:pt idx="2177">
                  <c:v>1986</c:v>
                </c:pt>
                <c:pt idx="2178">
                  <c:v>329242.75</c:v>
                </c:pt>
                <c:pt idx="2179">
                  <c:v>422584.55555555498</c:v>
                </c:pt>
                <c:pt idx="2180">
                  <c:v>1986</c:v>
                </c:pt>
                <c:pt idx="2181">
                  <c:v>397012</c:v>
                </c:pt>
                <c:pt idx="2182">
                  <c:v>298288.66666666599</c:v>
                </c:pt>
                <c:pt idx="2183">
                  <c:v>1986</c:v>
                </c:pt>
                <c:pt idx="2184">
                  <c:v>392310.57142857101</c:v>
                </c:pt>
                <c:pt idx="2185">
                  <c:v>226447.5</c:v>
                </c:pt>
                <c:pt idx="2186">
                  <c:v>402325.375</c:v>
                </c:pt>
                <c:pt idx="2187">
                  <c:v>444618.66666666599</c:v>
                </c:pt>
                <c:pt idx="2188">
                  <c:v>338099</c:v>
                </c:pt>
                <c:pt idx="2189">
                  <c:v>397465.57142857101</c:v>
                </c:pt>
                <c:pt idx="2190">
                  <c:v>310206.66666666599</c:v>
                </c:pt>
                <c:pt idx="2191">
                  <c:v>1986</c:v>
                </c:pt>
                <c:pt idx="2192">
                  <c:v>386351.2</c:v>
                </c:pt>
                <c:pt idx="2193">
                  <c:v>369301.5</c:v>
                </c:pt>
                <c:pt idx="2194">
                  <c:v>416903.71428571403</c:v>
                </c:pt>
                <c:pt idx="2195">
                  <c:v>386351.5</c:v>
                </c:pt>
                <c:pt idx="2196">
                  <c:v>395422.6</c:v>
                </c:pt>
                <c:pt idx="2197">
                  <c:v>368391</c:v>
                </c:pt>
                <c:pt idx="2198">
                  <c:v>435532.66666666599</c:v>
                </c:pt>
                <c:pt idx="2199">
                  <c:v>326263.25</c:v>
                </c:pt>
                <c:pt idx="2200">
                  <c:v>314179.33333333302</c:v>
                </c:pt>
                <c:pt idx="2201">
                  <c:v>425044.5</c:v>
                </c:pt>
                <c:pt idx="2202">
                  <c:v>345630.75</c:v>
                </c:pt>
                <c:pt idx="2203">
                  <c:v>382775.6</c:v>
                </c:pt>
                <c:pt idx="2204">
                  <c:v>434970.428571428</c:v>
                </c:pt>
                <c:pt idx="2205">
                  <c:v>386296.5</c:v>
                </c:pt>
                <c:pt idx="2206">
                  <c:v>352665.5</c:v>
                </c:pt>
                <c:pt idx="2207">
                  <c:v>406960.125</c:v>
                </c:pt>
                <c:pt idx="2208">
                  <c:v>358459.25</c:v>
                </c:pt>
                <c:pt idx="2209">
                  <c:v>303474.66666666599</c:v>
                </c:pt>
                <c:pt idx="2210">
                  <c:v>421869.85714285698</c:v>
                </c:pt>
                <c:pt idx="2211">
                  <c:v>366024.2</c:v>
                </c:pt>
                <c:pt idx="2212">
                  <c:v>243828.5</c:v>
                </c:pt>
                <c:pt idx="2213">
                  <c:v>395400.33333333302</c:v>
                </c:pt>
                <c:pt idx="2214">
                  <c:v>1986</c:v>
                </c:pt>
                <c:pt idx="2215">
                  <c:v>411056.875</c:v>
                </c:pt>
                <c:pt idx="2216">
                  <c:v>402132</c:v>
                </c:pt>
                <c:pt idx="2217">
                  <c:v>358127.75</c:v>
                </c:pt>
                <c:pt idx="2218">
                  <c:v>1986</c:v>
                </c:pt>
                <c:pt idx="2219">
                  <c:v>1986</c:v>
                </c:pt>
                <c:pt idx="2220">
                  <c:v>352665.5</c:v>
                </c:pt>
                <c:pt idx="2221">
                  <c:v>1986</c:v>
                </c:pt>
                <c:pt idx="2222">
                  <c:v>293984.33333333302</c:v>
                </c:pt>
                <c:pt idx="2223">
                  <c:v>404890.85714285698</c:v>
                </c:pt>
                <c:pt idx="2224">
                  <c:v>307558</c:v>
                </c:pt>
                <c:pt idx="2225">
                  <c:v>420583.4</c:v>
                </c:pt>
                <c:pt idx="2226">
                  <c:v>353493.25</c:v>
                </c:pt>
                <c:pt idx="2227">
                  <c:v>368142.5</c:v>
                </c:pt>
                <c:pt idx="2228">
                  <c:v>389054.83333333302</c:v>
                </c:pt>
                <c:pt idx="2229">
                  <c:v>238862.5</c:v>
                </c:pt>
                <c:pt idx="2230">
                  <c:v>342403</c:v>
                </c:pt>
                <c:pt idx="2231">
                  <c:v>1986</c:v>
                </c:pt>
                <c:pt idx="2232">
                  <c:v>381799.25</c:v>
                </c:pt>
                <c:pt idx="2233">
                  <c:v>410386.8</c:v>
                </c:pt>
                <c:pt idx="2234">
                  <c:v>315614</c:v>
                </c:pt>
                <c:pt idx="2235">
                  <c:v>224130</c:v>
                </c:pt>
                <c:pt idx="2236">
                  <c:v>347534</c:v>
                </c:pt>
                <c:pt idx="2237">
                  <c:v>315282.66666666599</c:v>
                </c:pt>
                <c:pt idx="2238">
                  <c:v>393767.2</c:v>
                </c:pt>
                <c:pt idx="2239">
                  <c:v>1986</c:v>
                </c:pt>
                <c:pt idx="2240">
                  <c:v>340223</c:v>
                </c:pt>
                <c:pt idx="2241">
                  <c:v>437390.33333333302</c:v>
                </c:pt>
                <c:pt idx="2242">
                  <c:v>382378.83333333302</c:v>
                </c:pt>
                <c:pt idx="2243">
                  <c:v>323449.33333333302</c:v>
                </c:pt>
                <c:pt idx="2244">
                  <c:v>316938.33333333302</c:v>
                </c:pt>
                <c:pt idx="2245">
                  <c:v>1986</c:v>
                </c:pt>
                <c:pt idx="2246">
                  <c:v>339505.75</c:v>
                </c:pt>
                <c:pt idx="2247">
                  <c:v>440267.57142857101</c:v>
                </c:pt>
                <c:pt idx="2248">
                  <c:v>375674.25</c:v>
                </c:pt>
                <c:pt idx="2249">
                  <c:v>365246</c:v>
                </c:pt>
                <c:pt idx="2250">
                  <c:v>1986</c:v>
                </c:pt>
                <c:pt idx="2251">
                  <c:v>426005.44444444397</c:v>
                </c:pt>
                <c:pt idx="2252">
                  <c:v>310096</c:v>
                </c:pt>
                <c:pt idx="2253">
                  <c:v>252601.5</c:v>
                </c:pt>
                <c:pt idx="2254">
                  <c:v>489348.888888888</c:v>
                </c:pt>
                <c:pt idx="2255">
                  <c:v>484346.16666666599</c:v>
                </c:pt>
                <c:pt idx="2256">
                  <c:v>413233.8</c:v>
                </c:pt>
                <c:pt idx="2257">
                  <c:v>220653.5</c:v>
                </c:pt>
                <c:pt idx="2258">
                  <c:v>478262.875</c:v>
                </c:pt>
                <c:pt idx="2259">
                  <c:v>1986</c:v>
                </c:pt>
                <c:pt idx="2260">
                  <c:v>347368.75</c:v>
                </c:pt>
                <c:pt idx="2261">
                  <c:v>354321</c:v>
                </c:pt>
                <c:pt idx="2262">
                  <c:v>413719.5</c:v>
                </c:pt>
                <c:pt idx="2263">
                  <c:v>411291.66666666599</c:v>
                </c:pt>
                <c:pt idx="2264">
                  <c:v>315172.33333333302</c:v>
                </c:pt>
                <c:pt idx="2265">
                  <c:v>399395.2</c:v>
                </c:pt>
                <c:pt idx="2266">
                  <c:v>425789.5</c:v>
                </c:pt>
                <c:pt idx="2267">
                  <c:v>234889.5</c:v>
                </c:pt>
                <c:pt idx="2268">
                  <c:v>357631.5</c:v>
                </c:pt>
                <c:pt idx="2269">
                  <c:v>422484.71428571403</c:v>
                </c:pt>
                <c:pt idx="2270">
                  <c:v>442797.625</c:v>
                </c:pt>
                <c:pt idx="2271">
                  <c:v>440756.16666666599</c:v>
                </c:pt>
                <c:pt idx="2272">
                  <c:v>1986</c:v>
                </c:pt>
                <c:pt idx="2273">
                  <c:v>420561.33333333302</c:v>
                </c:pt>
                <c:pt idx="2274">
                  <c:v>236048</c:v>
                </c:pt>
                <c:pt idx="2275">
                  <c:v>1986</c:v>
                </c:pt>
                <c:pt idx="2276">
                  <c:v>358211</c:v>
                </c:pt>
                <c:pt idx="2277">
                  <c:v>242504</c:v>
                </c:pt>
                <c:pt idx="2278">
                  <c:v>332608.33333333302</c:v>
                </c:pt>
                <c:pt idx="2279">
                  <c:v>400256</c:v>
                </c:pt>
                <c:pt idx="2280">
                  <c:v>471379.5</c:v>
                </c:pt>
                <c:pt idx="2281">
                  <c:v>417857.5</c:v>
                </c:pt>
                <c:pt idx="2282">
                  <c:v>411953.66666666599</c:v>
                </c:pt>
                <c:pt idx="2283">
                  <c:v>375426.5</c:v>
                </c:pt>
                <c:pt idx="2284">
                  <c:v>418199.4</c:v>
                </c:pt>
                <c:pt idx="2285">
                  <c:v>426362.85714285698</c:v>
                </c:pt>
                <c:pt idx="2286">
                  <c:v>366404.75</c:v>
                </c:pt>
                <c:pt idx="2287">
                  <c:v>414712.33333333302</c:v>
                </c:pt>
                <c:pt idx="2288">
                  <c:v>450724.888888888</c:v>
                </c:pt>
                <c:pt idx="2289">
                  <c:v>332167.66666666599</c:v>
                </c:pt>
                <c:pt idx="2290">
                  <c:v>439910.33333333302</c:v>
                </c:pt>
                <c:pt idx="2291">
                  <c:v>416809</c:v>
                </c:pt>
                <c:pt idx="2292">
                  <c:v>519912</c:v>
                </c:pt>
                <c:pt idx="2293">
                  <c:v>239690</c:v>
                </c:pt>
                <c:pt idx="2294">
                  <c:v>388470</c:v>
                </c:pt>
                <c:pt idx="2295">
                  <c:v>441514.875</c:v>
                </c:pt>
                <c:pt idx="2296">
                  <c:v>372033</c:v>
                </c:pt>
                <c:pt idx="2297">
                  <c:v>418890.28571428498</c:v>
                </c:pt>
                <c:pt idx="2298">
                  <c:v>466303.33333333302</c:v>
                </c:pt>
                <c:pt idx="2299">
                  <c:v>379316.5</c:v>
                </c:pt>
                <c:pt idx="2300">
                  <c:v>413112.5</c:v>
                </c:pt>
                <c:pt idx="2301">
                  <c:v>1986</c:v>
                </c:pt>
                <c:pt idx="2302">
                  <c:v>1986</c:v>
                </c:pt>
                <c:pt idx="2303">
                  <c:v>254753</c:v>
                </c:pt>
                <c:pt idx="2304">
                  <c:v>436231.55555555498</c:v>
                </c:pt>
                <c:pt idx="2305">
                  <c:v>357631.5</c:v>
                </c:pt>
                <c:pt idx="2306">
                  <c:v>231579</c:v>
                </c:pt>
                <c:pt idx="2307">
                  <c:v>436342</c:v>
                </c:pt>
                <c:pt idx="2308">
                  <c:v>1986</c:v>
                </c:pt>
                <c:pt idx="2309">
                  <c:v>466551.375</c:v>
                </c:pt>
                <c:pt idx="2310">
                  <c:v>344195.66666666599</c:v>
                </c:pt>
                <c:pt idx="2311">
                  <c:v>445611.75</c:v>
                </c:pt>
                <c:pt idx="2312">
                  <c:v>464482.2</c:v>
                </c:pt>
                <c:pt idx="2313">
                  <c:v>353493.25</c:v>
                </c:pt>
                <c:pt idx="2314">
                  <c:v>404449.5</c:v>
                </c:pt>
                <c:pt idx="2315">
                  <c:v>1986</c:v>
                </c:pt>
                <c:pt idx="2316">
                  <c:v>241345.5</c:v>
                </c:pt>
                <c:pt idx="2317">
                  <c:v>433362.375</c:v>
                </c:pt>
                <c:pt idx="2318">
                  <c:v>408069.2</c:v>
                </c:pt>
                <c:pt idx="2319">
                  <c:v>539220.125</c:v>
                </c:pt>
                <c:pt idx="2320">
                  <c:v>428396.25</c:v>
                </c:pt>
                <c:pt idx="2321">
                  <c:v>428672.66666666599</c:v>
                </c:pt>
                <c:pt idx="2322">
                  <c:v>307558</c:v>
                </c:pt>
                <c:pt idx="2323">
                  <c:v>343202.66666666599</c:v>
                </c:pt>
                <c:pt idx="2324">
                  <c:v>1986</c:v>
                </c:pt>
                <c:pt idx="2325">
                  <c:v>348499.66666666599</c:v>
                </c:pt>
                <c:pt idx="2326">
                  <c:v>445422.57142857101</c:v>
                </c:pt>
                <c:pt idx="2327">
                  <c:v>1986</c:v>
                </c:pt>
                <c:pt idx="2328">
                  <c:v>405222</c:v>
                </c:pt>
                <c:pt idx="2329">
                  <c:v>345409.66666666599</c:v>
                </c:pt>
                <c:pt idx="2330">
                  <c:v>372181.8</c:v>
                </c:pt>
                <c:pt idx="2331">
                  <c:v>224461</c:v>
                </c:pt>
                <c:pt idx="2332">
                  <c:v>328305</c:v>
                </c:pt>
                <c:pt idx="2333">
                  <c:v>413101.2</c:v>
                </c:pt>
                <c:pt idx="2334">
                  <c:v>438517.57142857101</c:v>
                </c:pt>
                <c:pt idx="2335">
                  <c:v>250946</c:v>
                </c:pt>
                <c:pt idx="2336">
                  <c:v>392889.75</c:v>
                </c:pt>
                <c:pt idx="2337">
                  <c:v>1986</c:v>
                </c:pt>
                <c:pt idx="2338">
                  <c:v>394826.4</c:v>
                </c:pt>
                <c:pt idx="2339">
                  <c:v>423998</c:v>
                </c:pt>
                <c:pt idx="2340">
                  <c:v>248794.5</c:v>
                </c:pt>
                <c:pt idx="2341">
                  <c:v>436232</c:v>
                </c:pt>
                <c:pt idx="2342">
                  <c:v>428065.428571428</c:v>
                </c:pt>
                <c:pt idx="2343">
                  <c:v>355341.66666666599</c:v>
                </c:pt>
                <c:pt idx="2344">
                  <c:v>346706.5</c:v>
                </c:pt>
                <c:pt idx="2345">
                  <c:v>237538</c:v>
                </c:pt>
                <c:pt idx="2346">
                  <c:v>394230.6</c:v>
                </c:pt>
                <c:pt idx="2347">
                  <c:v>455175.888888888</c:v>
                </c:pt>
                <c:pt idx="2348">
                  <c:v>448218.875</c:v>
                </c:pt>
                <c:pt idx="2349">
                  <c:v>454426.375</c:v>
                </c:pt>
                <c:pt idx="2350">
                  <c:v>338347</c:v>
                </c:pt>
                <c:pt idx="2351">
                  <c:v>382544</c:v>
                </c:pt>
                <c:pt idx="2352">
                  <c:v>324773.33333333302</c:v>
                </c:pt>
                <c:pt idx="2353">
                  <c:v>1986</c:v>
                </c:pt>
                <c:pt idx="2354">
                  <c:v>422200.71428571403</c:v>
                </c:pt>
                <c:pt idx="2355">
                  <c:v>534336.77777777705</c:v>
                </c:pt>
                <c:pt idx="2356">
                  <c:v>460951.16666666599</c:v>
                </c:pt>
                <c:pt idx="2357">
                  <c:v>415429.5</c:v>
                </c:pt>
                <c:pt idx="2358">
                  <c:v>467131</c:v>
                </c:pt>
                <c:pt idx="2359">
                  <c:v>366984.25</c:v>
                </c:pt>
                <c:pt idx="2360">
                  <c:v>443530.71428571403</c:v>
                </c:pt>
                <c:pt idx="2361">
                  <c:v>439917.6</c:v>
                </c:pt>
                <c:pt idx="2362">
                  <c:v>460261.5</c:v>
                </c:pt>
                <c:pt idx="2363">
                  <c:v>420914.6</c:v>
                </c:pt>
                <c:pt idx="2364">
                  <c:v>447984.5</c:v>
                </c:pt>
                <c:pt idx="2365">
                  <c:v>1986</c:v>
                </c:pt>
                <c:pt idx="2366">
                  <c:v>1986</c:v>
                </c:pt>
                <c:pt idx="2367">
                  <c:v>240186.5</c:v>
                </c:pt>
                <c:pt idx="2368">
                  <c:v>501230.55555555498</c:v>
                </c:pt>
                <c:pt idx="2369">
                  <c:v>472221.125</c:v>
                </c:pt>
                <c:pt idx="2370">
                  <c:v>338016</c:v>
                </c:pt>
                <c:pt idx="2371">
                  <c:v>421113</c:v>
                </c:pt>
                <c:pt idx="2372">
                  <c:v>1986</c:v>
                </c:pt>
                <c:pt idx="2373">
                  <c:v>450063</c:v>
                </c:pt>
                <c:pt idx="2374">
                  <c:v>1986</c:v>
                </c:pt>
                <c:pt idx="2375">
                  <c:v>460068.22222222202</c:v>
                </c:pt>
                <c:pt idx="2376">
                  <c:v>521315.22222222202</c:v>
                </c:pt>
                <c:pt idx="2377">
                  <c:v>429058.6</c:v>
                </c:pt>
                <c:pt idx="2378">
                  <c:v>431839.8</c:v>
                </c:pt>
                <c:pt idx="2379">
                  <c:v>394164.2</c:v>
                </c:pt>
                <c:pt idx="2380">
                  <c:v>1986</c:v>
                </c:pt>
                <c:pt idx="2381">
                  <c:v>416345.4</c:v>
                </c:pt>
                <c:pt idx="2382">
                  <c:v>1986</c:v>
                </c:pt>
                <c:pt idx="2383">
                  <c:v>443211.75</c:v>
                </c:pt>
                <c:pt idx="2384">
                  <c:v>511783.125</c:v>
                </c:pt>
                <c:pt idx="2385">
                  <c:v>435735.16666666599</c:v>
                </c:pt>
                <c:pt idx="2386">
                  <c:v>422437.4</c:v>
                </c:pt>
                <c:pt idx="2387">
                  <c:v>440078.14285714203</c:v>
                </c:pt>
                <c:pt idx="2388">
                  <c:v>404626</c:v>
                </c:pt>
                <c:pt idx="2389">
                  <c:v>429295</c:v>
                </c:pt>
                <c:pt idx="2390">
                  <c:v>513921.33333333302</c:v>
                </c:pt>
                <c:pt idx="2391">
                  <c:v>1986</c:v>
                </c:pt>
                <c:pt idx="2392">
                  <c:v>496223.25</c:v>
                </c:pt>
                <c:pt idx="2393">
                  <c:v>460013.125</c:v>
                </c:pt>
                <c:pt idx="2394">
                  <c:v>267168</c:v>
                </c:pt>
                <c:pt idx="2395">
                  <c:v>1986</c:v>
                </c:pt>
                <c:pt idx="2396">
                  <c:v>1986</c:v>
                </c:pt>
                <c:pt idx="2397">
                  <c:v>507888.55555555498</c:v>
                </c:pt>
                <c:pt idx="2398">
                  <c:v>1986</c:v>
                </c:pt>
                <c:pt idx="2399">
                  <c:v>439255.4</c:v>
                </c:pt>
                <c:pt idx="2400">
                  <c:v>430713.83333333302</c:v>
                </c:pt>
                <c:pt idx="2401">
                  <c:v>440362.14285714203</c:v>
                </c:pt>
                <c:pt idx="2402">
                  <c:v>573650.875</c:v>
                </c:pt>
                <c:pt idx="2403">
                  <c:v>453115.83333333302</c:v>
                </c:pt>
                <c:pt idx="2404">
                  <c:v>458428.57142857101</c:v>
                </c:pt>
                <c:pt idx="2405">
                  <c:v>439189.2</c:v>
                </c:pt>
                <c:pt idx="2406">
                  <c:v>402656.25</c:v>
                </c:pt>
                <c:pt idx="2407">
                  <c:v>236545</c:v>
                </c:pt>
                <c:pt idx="2408">
                  <c:v>450370.625</c:v>
                </c:pt>
                <c:pt idx="2409">
                  <c:v>411379.8</c:v>
                </c:pt>
                <c:pt idx="2410">
                  <c:v>1986</c:v>
                </c:pt>
                <c:pt idx="2411">
                  <c:v>459392.5</c:v>
                </c:pt>
                <c:pt idx="2412">
                  <c:v>459563.71428571403</c:v>
                </c:pt>
                <c:pt idx="2413">
                  <c:v>367370.33333333302</c:v>
                </c:pt>
                <c:pt idx="2414">
                  <c:v>1986</c:v>
                </c:pt>
                <c:pt idx="2415">
                  <c:v>451618.14285714203</c:v>
                </c:pt>
                <c:pt idx="2416">
                  <c:v>492586.22222222202</c:v>
                </c:pt>
                <c:pt idx="2417">
                  <c:v>254256.5</c:v>
                </c:pt>
                <c:pt idx="2418">
                  <c:v>407407.2</c:v>
                </c:pt>
                <c:pt idx="2419">
                  <c:v>429588.4</c:v>
                </c:pt>
                <c:pt idx="2420">
                  <c:v>422371</c:v>
                </c:pt>
                <c:pt idx="2421">
                  <c:v>493409.125</c:v>
                </c:pt>
                <c:pt idx="2422">
                  <c:v>342651</c:v>
                </c:pt>
                <c:pt idx="2423">
                  <c:v>337905.66666666599</c:v>
                </c:pt>
                <c:pt idx="2424">
                  <c:v>473657.428571428</c:v>
                </c:pt>
                <c:pt idx="2425">
                  <c:v>495892</c:v>
                </c:pt>
                <c:pt idx="2426">
                  <c:v>384033.75</c:v>
                </c:pt>
                <c:pt idx="2427">
                  <c:v>454087</c:v>
                </c:pt>
                <c:pt idx="2428">
                  <c:v>416809.6</c:v>
                </c:pt>
                <c:pt idx="2429">
                  <c:v>444508.5</c:v>
                </c:pt>
                <c:pt idx="2430">
                  <c:v>1986</c:v>
                </c:pt>
                <c:pt idx="2431">
                  <c:v>459226.625</c:v>
                </c:pt>
                <c:pt idx="2432">
                  <c:v>260547</c:v>
                </c:pt>
                <c:pt idx="2433">
                  <c:v>429389.4</c:v>
                </c:pt>
                <c:pt idx="2434">
                  <c:v>433561</c:v>
                </c:pt>
                <c:pt idx="2435">
                  <c:v>253925.5</c:v>
                </c:pt>
                <c:pt idx="2436">
                  <c:v>353355.33333333302</c:v>
                </c:pt>
                <c:pt idx="2437">
                  <c:v>447763.66666666599</c:v>
                </c:pt>
                <c:pt idx="2438">
                  <c:v>422023.25</c:v>
                </c:pt>
                <c:pt idx="2439">
                  <c:v>497423.375</c:v>
                </c:pt>
                <c:pt idx="2440">
                  <c:v>477187</c:v>
                </c:pt>
                <c:pt idx="2441">
                  <c:v>339009</c:v>
                </c:pt>
                <c:pt idx="2442">
                  <c:v>446141.4</c:v>
                </c:pt>
                <c:pt idx="2443">
                  <c:v>408863.75</c:v>
                </c:pt>
                <c:pt idx="2444">
                  <c:v>1986</c:v>
                </c:pt>
                <c:pt idx="2445">
                  <c:v>1986</c:v>
                </c:pt>
                <c:pt idx="2446">
                  <c:v>559424.11111111101</c:v>
                </c:pt>
                <c:pt idx="2447">
                  <c:v>486457</c:v>
                </c:pt>
                <c:pt idx="2448">
                  <c:v>441837.6</c:v>
                </c:pt>
                <c:pt idx="2449">
                  <c:v>252270.5</c:v>
                </c:pt>
                <c:pt idx="2450">
                  <c:v>450341.14285714203</c:v>
                </c:pt>
                <c:pt idx="2451">
                  <c:v>483132.33333333302</c:v>
                </c:pt>
                <c:pt idx="2452">
                  <c:v>345299.33333333302</c:v>
                </c:pt>
                <c:pt idx="2453">
                  <c:v>549897</c:v>
                </c:pt>
                <c:pt idx="2454">
                  <c:v>1986</c:v>
                </c:pt>
                <c:pt idx="2455">
                  <c:v>428893.16666666599</c:v>
                </c:pt>
                <c:pt idx="2456">
                  <c:v>1986</c:v>
                </c:pt>
                <c:pt idx="2457">
                  <c:v>344306</c:v>
                </c:pt>
                <c:pt idx="2458">
                  <c:v>442356</c:v>
                </c:pt>
                <c:pt idx="2459">
                  <c:v>489533.11111111101</c:v>
                </c:pt>
                <c:pt idx="2460">
                  <c:v>458059.8</c:v>
                </c:pt>
                <c:pt idx="2461">
                  <c:v>372446.66666666599</c:v>
                </c:pt>
                <c:pt idx="2462">
                  <c:v>424953.4</c:v>
                </c:pt>
                <c:pt idx="2463">
                  <c:v>1986</c:v>
                </c:pt>
                <c:pt idx="2464">
                  <c:v>452950.5</c:v>
                </c:pt>
                <c:pt idx="2465">
                  <c:v>272962</c:v>
                </c:pt>
                <c:pt idx="2466">
                  <c:v>519486.14285714203</c:v>
                </c:pt>
                <c:pt idx="2467">
                  <c:v>1986</c:v>
                </c:pt>
                <c:pt idx="2468">
                  <c:v>489146.66666666599</c:v>
                </c:pt>
                <c:pt idx="2469">
                  <c:v>434223</c:v>
                </c:pt>
                <c:pt idx="2470">
                  <c:v>508256.44444444397</c:v>
                </c:pt>
                <c:pt idx="2471">
                  <c:v>352141.66666666599</c:v>
                </c:pt>
                <c:pt idx="2472">
                  <c:v>1986</c:v>
                </c:pt>
                <c:pt idx="2473">
                  <c:v>328194.66666666599</c:v>
                </c:pt>
                <c:pt idx="2474">
                  <c:v>460344</c:v>
                </c:pt>
                <c:pt idx="2475">
                  <c:v>432203.75</c:v>
                </c:pt>
                <c:pt idx="2476">
                  <c:v>1986</c:v>
                </c:pt>
                <c:pt idx="2477">
                  <c:v>456962.57142857101</c:v>
                </c:pt>
                <c:pt idx="2478">
                  <c:v>529743.25</c:v>
                </c:pt>
                <c:pt idx="2479">
                  <c:v>568726.25</c:v>
                </c:pt>
                <c:pt idx="2480">
                  <c:v>491960.66666666599</c:v>
                </c:pt>
                <c:pt idx="2481">
                  <c:v>263692</c:v>
                </c:pt>
                <c:pt idx="2482">
                  <c:v>1986</c:v>
                </c:pt>
                <c:pt idx="2483">
                  <c:v>435084</c:v>
                </c:pt>
                <c:pt idx="2484">
                  <c:v>268161.5</c:v>
                </c:pt>
                <c:pt idx="2485">
                  <c:v>644360.66666666605</c:v>
                </c:pt>
                <c:pt idx="2486">
                  <c:v>470839</c:v>
                </c:pt>
                <c:pt idx="2487">
                  <c:v>411512.25</c:v>
                </c:pt>
                <c:pt idx="2488">
                  <c:v>536654.42857142806</c:v>
                </c:pt>
                <c:pt idx="2489">
                  <c:v>505575.75</c:v>
                </c:pt>
                <c:pt idx="2490">
                  <c:v>459913.8</c:v>
                </c:pt>
                <c:pt idx="2491">
                  <c:v>461370.6</c:v>
                </c:pt>
                <c:pt idx="2492">
                  <c:v>464041</c:v>
                </c:pt>
                <c:pt idx="2493">
                  <c:v>424175.75</c:v>
                </c:pt>
                <c:pt idx="2494">
                  <c:v>467197.2</c:v>
                </c:pt>
                <c:pt idx="2495">
                  <c:v>482746.16666666599</c:v>
                </c:pt>
                <c:pt idx="2496">
                  <c:v>289018.5</c:v>
                </c:pt>
                <c:pt idx="2497">
                  <c:v>416643.5</c:v>
                </c:pt>
                <c:pt idx="2498">
                  <c:v>485859.71428571403</c:v>
                </c:pt>
                <c:pt idx="2499">
                  <c:v>512031.625</c:v>
                </c:pt>
                <c:pt idx="2500">
                  <c:v>271803.5</c:v>
                </c:pt>
                <c:pt idx="2501">
                  <c:v>499465</c:v>
                </c:pt>
                <c:pt idx="2502">
                  <c:v>1986</c:v>
                </c:pt>
                <c:pt idx="2503">
                  <c:v>502628.33333333302</c:v>
                </c:pt>
                <c:pt idx="2504">
                  <c:v>500190.14285714203</c:v>
                </c:pt>
                <c:pt idx="2505">
                  <c:v>1986</c:v>
                </c:pt>
                <c:pt idx="2506">
                  <c:v>1986</c:v>
                </c:pt>
                <c:pt idx="2507">
                  <c:v>537095.83333333302</c:v>
                </c:pt>
                <c:pt idx="2508">
                  <c:v>464283.8</c:v>
                </c:pt>
                <c:pt idx="2509">
                  <c:v>531210.11111111101</c:v>
                </c:pt>
                <c:pt idx="2510">
                  <c:v>276107</c:v>
                </c:pt>
                <c:pt idx="2511">
                  <c:v>444155</c:v>
                </c:pt>
                <c:pt idx="2512">
                  <c:v>475672.2</c:v>
                </c:pt>
                <c:pt idx="2513">
                  <c:v>511096</c:v>
                </c:pt>
                <c:pt idx="2514">
                  <c:v>587100.25</c:v>
                </c:pt>
                <c:pt idx="2515">
                  <c:v>434885.2</c:v>
                </c:pt>
                <c:pt idx="2516">
                  <c:v>534791.875</c:v>
                </c:pt>
                <c:pt idx="2517">
                  <c:v>279252</c:v>
                </c:pt>
                <c:pt idx="2518">
                  <c:v>408367</c:v>
                </c:pt>
                <c:pt idx="2519">
                  <c:v>531982.66666666605</c:v>
                </c:pt>
                <c:pt idx="2520">
                  <c:v>461116.66666666599</c:v>
                </c:pt>
                <c:pt idx="2521">
                  <c:v>492898.83333333302</c:v>
                </c:pt>
                <c:pt idx="2522">
                  <c:v>440977</c:v>
                </c:pt>
                <c:pt idx="2523">
                  <c:v>363066.33333333302</c:v>
                </c:pt>
                <c:pt idx="2524">
                  <c:v>362183.33333333302</c:v>
                </c:pt>
                <c:pt idx="2525">
                  <c:v>457309.66666666599</c:v>
                </c:pt>
                <c:pt idx="2526">
                  <c:v>557033</c:v>
                </c:pt>
                <c:pt idx="2527">
                  <c:v>368032.33333333302</c:v>
                </c:pt>
                <c:pt idx="2528">
                  <c:v>370018.66666666599</c:v>
                </c:pt>
                <c:pt idx="2529">
                  <c:v>1986</c:v>
                </c:pt>
                <c:pt idx="2530">
                  <c:v>282728.5</c:v>
                </c:pt>
                <c:pt idx="2531">
                  <c:v>1986</c:v>
                </c:pt>
                <c:pt idx="2532">
                  <c:v>468190.2</c:v>
                </c:pt>
                <c:pt idx="2533">
                  <c:v>478552.5</c:v>
                </c:pt>
                <c:pt idx="2534">
                  <c:v>524263.28571428498</c:v>
                </c:pt>
                <c:pt idx="2535">
                  <c:v>469183.6</c:v>
                </c:pt>
                <c:pt idx="2536">
                  <c:v>265513</c:v>
                </c:pt>
                <c:pt idx="2537">
                  <c:v>364170</c:v>
                </c:pt>
                <c:pt idx="2538">
                  <c:v>445363.5</c:v>
                </c:pt>
                <c:pt idx="2539">
                  <c:v>1986</c:v>
                </c:pt>
                <c:pt idx="2540">
                  <c:v>564416.42857142806</c:v>
                </c:pt>
                <c:pt idx="2541">
                  <c:v>516790.66666666599</c:v>
                </c:pt>
                <c:pt idx="2542">
                  <c:v>497589</c:v>
                </c:pt>
                <c:pt idx="2543">
                  <c:v>1986</c:v>
                </c:pt>
                <c:pt idx="2544">
                  <c:v>508330.11111111101</c:v>
                </c:pt>
                <c:pt idx="2545">
                  <c:v>291998</c:v>
                </c:pt>
                <c:pt idx="2546">
                  <c:v>470971.2</c:v>
                </c:pt>
                <c:pt idx="2547">
                  <c:v>447101.5</c:v>
                </c:pt>
                <c:pt idx="2548">
                  <c:v>273790</c:v>
                </c:pt>
                <c:pt idx="2549">
                  <c:v>483960</c:v>
                </c:pt>
                <c:pt idx="2550">
                  <c:v>491243.66666666599</c:v>
                </c:pt>
                <c:pt idx="2551">
                  <c:v>460774.6</c:v>
                </c:pt>
                <c:pt idx="2552">
                  <c:v>420451</c:v>
                </c:pt>
                <c:pt idx="2553">
                  <c:v>275279.5</c:v>
                </c:pt>
                <c:pt idx="2554">
                  <c:v>1986</c:v>
                </c:pt>
                <c:pt idx="2555">
                  <c:v>546627.625</c:v>
                </c:pt>
                <c:pt idx="2556">
                  <c:v>278921</c:v>
                </c:pt>
                <c:pt idx="2557">
                  <c:v>494167.777777777</c:v>
                </c:pt>
                <c:pt idx="2558">
                  <c:v>429555.25</c:v>
                </c:pt>
                <c:pt idx="2559">
                  <c:v>1986</c:v>
                </c:pt>
                <c:pt idx="2560">
                  <c:v>453226.25</c:v>
                </c:pt>
                <c:pt idx="2561">
                  <c:v>569571.57142857101</c:v>
                </c:pt>
                <c:pt idx="2562">
                  <c:v>468720.2</c:v>
                </c:pt>
                <c:pt idx="2563">
                  <c:v>477062.66666666599</c:v>
                </c:pt>
                <c:pt idx="2564">
                  <c:v>441142.5</c:v>
                </c:pt>
                <c:pt idx="2565">
                  <c:v>498995.875</c:v>
                </c:pt>
                <c:pt idx="2566">
                  <c:v>513976.33333333302</c:v>
                </c:pt>
                <c:pt idx="2567">
                  <c:v>491409</c:v>
                </c:pt>
                <c:pt idx="2568">
                  <c:v>376529.66666666599</c:v>
                </c:pt>
                <c:pt idx="2569">
                  <c:v>524331.44444444403</c:v>
                </c:pt>
                <c:pt idx="2570">
                  <c:v>440480.25</c:v>
                </c:pt>
                <c:pt idx="2571">
                  <c:v>407649.66666666599</c:v>
                </c:pt>
                <c:pt idx="2572">
                  <c:v>246311</c:v>
                </c:pt>
                <c:pt idx="2573">
                  <c:v>417140</c:v>
                </c:pt>
                <c:pt idx="2574">
                  <c:v>504761.83333333302</c:v>
                </c:pt>
                <c:pt idx="2575">
                  <c:v>432534.75</c:v>
                </c:pt>
                <c:pt idx="2576">
                  <c:v>256409</c:v>
                </c:pt>
                <c:pt idx="2577">
                  <c:v>561631.33333333302</c:v>
                </c:pt>
                <c:pt idx="2578">
                  <c:v>1986</c:v>
                </c:pt>
                <c:pt idx="2579">
                  <c:v>473487.2</c:v>
                </c:pt>
                <c:pt idx="2580">
                  <c:v>395510.33333333302</c:v>
                </c:pt>
                <c:pt idx="2581">
                  <c:v>396945.66666666599</c:v>
                </c:pt>
                <c:pt idx="2582">
                  <c:v>1986</c:v>
                </c:pt>
                <c:pt idx="2583">
                  <c:v>277927.5</c:v>
                </c:pt>
                <c:pt idx="2584">
                  <c:v>457331.20000000001</c:v>
                </c:pt>
                <c:pt idx="2585">
                  <c:v>402573.66666666599</c:v>
                </c:pt>
                <c:pt idx="2586">
                  <c:v>532515.875</c:v>
                </c:pt>
                <c:pt idx="2587">
                  <c:v>532406</c:v>
                </c:pt>
                <c:pt idx="2588">
                  <c:v>434190</c:v>
                </c:pt>
                <c:pt idx="2589">
                  <c:v>386351</c:v>
                </c:pt>
                <c:pt idx="2590">
                  <c:v>1986</c:v>
                </c:pt>
                <c:pt idx="2591">
                  <c:v>465227.5</c:v>
                </c:pt>
                <c:pt idx="2592">
                  <c:v>533958.57142857101</c:v>
                </c:pt>
                <c:pt idx="2593">
                  <c:v>276603.5</c:v>
                </c:pt>
                <c:pt idx="2594">
                  <c:v>502720.33333333302</c:v>
                </c:pt>
                <c:pt idx="2595">
                  <c:v>467848.16666666599</c:v>
                </c:pt>
                <c:pt idx="2596">
                  <c:v>1986</c:v>
                </c:pt>
                <c:pt idx="2597">
                  <c:v>277266</c:v>
                </c:pt>
                <c:pt idx="2598">
                  <c:v>437252.25</c:v>
                </c:pt>
                <c:pt idx="2599">
                  <c:v>499622.57142857101</c:v>
                </c:pt>
                <c:pt idx="2600">
                  <c:v>446025.5</c:v>
                </c:pt>
                <c:pt idx="2601">
                  <c:v>507378.71428571403</c:v>
                </c:pt>
                <c:pt idx="2602">
                  <c:v>497588.85714285698</c:v>
                </c:pt>
                <c:pt idx="2603">
                  <c:v>468786</c:v>
                </c:pt>
                <c:pt idx="2604">
                  <c:v>495161.16666666599</c:v>
                </c:pt>
                <c:pt idx="2605">
                  <c:v>282066.5</c:v>
                </c:pt>
                <c:pt idx="2606">
                  <c:v>495271.33333333302</c:v>
                </c:pt>
                <c:pt idx="2607">
                  <c:v>529591.5</c:v>
                </c:pt>
                <c:pt idx="2608">
                  <c:v>1986</c:v>
                </c:pt>
                <c:pt idx="2609">
                  <c:v>635311.44444444403</c:v>
                </c:pt>
                <c:pt idx="2610">
                  <c:v>506858.71428571403</c:v>
                </c:pt>
                <c:pt idx="2611">
                  <c:v>455808.4</c:v>
                </c:pt>
                <c:pt idx="2612">
                  <c:v>456371.25</c:v>
                </c:pt>
                <c:pt idx="2613">
                  <c:v>436093.75</c:v>
                </c:pt>
                <c:pt idx="2614">
                  <c:v>294149.5</c:v>
                </c:pt>
                <c:pt idx="2615">
                  <c:v>381716.66666666599</c:v>
                </c:pt>
                <c:pt idx="2616">
                  <c:v>551956.77777777705</c:v>
                </c:pt>
                <c:pt idx="2617">
                  <c:v>519249.85714285698</c:v>
                </c:pt>
                <c:pt idx="2618">
                  <c:v>513148.83333333302</c:v>
                </c:pt>
                <c:pt idx="2619">
                  <c:v>554655.75</c:v>
                </c:pt>
                <c:pt idx="2620">
                  <c:v>1986</c:v>
                </c:pt>
                <c:pt idx="2621">
                  <c:v>488760.5</c:v>
                </c:pt>
                <c:pt idx="2622">
                  <c:v>533674.625</c:v>
                </c:pt>
                <c:pt idx="2623">
                  <c:v>1986</c:v>
                </c:pt>
                <c:pt idx="2624">
                  <c:v>607833</c:v>
                </c:pt>
                <c:pt idx="2625">
                  <c:v>1986</c:v>
                </c:pt>
                <c:pt idx="2626">
                  <c:v>513621.85714285698</c:v>
                </c:pt>
                <c:pt idx="2627">
                  <c:v>446687.75</c:v>
                </c:pt>
                <c:pt idx="2628">
                  <c:v>440728.5</c:v>
                </c:pt>
                <c:pt idx="2629">
                  <c:v>289349.5</c:v>
                </c:pt>
                <c:pt idx="2630">
                  <c:v>288521.5</c:v>
                </c:pt>
                <c:pt idx="2631">
                  <c:v>494719.5</c:v>
                </c:pt>
                <c:pt idx="2632">
                  <c:v>518729.71428571403</c:v>
                </c:pt>
                <c:pt idx="2633">
                  <c:v>422216.33333333302</c:v>
                </c:pt>
                <c:pt idx="2634">
                  <c:v>254257</c:v>
                </c:pt>
                <c:pt idx="2635">
                  <c:v>1986</c:v>
                </c:pt>
                <c:pt idx="2636">
                  <c:v>616771.66666666605</c:v>
                </c:pt>
                <c:pt idx="2637">
                  <c:v>1986</c:v>
                </c:pt>
                <c:pt idx="2638">
                  <c:v>1986</c:v>
                </c:pt>
                <c:pt idx="2639">
                  <c:v>450412.25</c:v>
                </c:pt>
                <c:pt idx="2640">
                  <c:v>515190.5</c:v>
                </c:pt>
                <c:pt idx="2641">
                  <c:v>284714.5</c:v>
                </c:pt>
                <c:pt idx="2642">
                  <c:v>480770.6</c:v>
                </c:pt>
                <c:pt idx="2643">
                  <c:v>520432.428571428</c:v>
                </c:pt>
                <c:pt idx="2644">
                  <c:v>478850.8</c:v>
                </c:pt>
                <c:pt idx="2645">
                  <c:v>528598.83333333302</c:v>
                </c:pt>
                <c:pt idx="2646">
                  <c:v>1986</c:v>
                </c:pt>
                <c:pt idx="2647">
                  <c:v>393634.66666666599</c:v>
                </c:pt>
                <c:pt idx="2648">
                  <c:v>407429.33333333302</c:v>
                </c:pt>
                <c:pt idx="2649">
                  <c:v>490085</c:v>
                </c:pt>
                <c:pt idx="2650">
                  <c:v>595252.66666666605</c:v>
                </c:pt>
                <c:pt idx="2651">
                  <c:v>1986</c:v>
                </c:pt>
                <c:pt idx="2652">
                  <c:v>557139</c:v>
                </c:pt>
                <c:pt idx="2653">
                  <c:v>451902</c:v>
                </c:pt>
                <c:pt idx="2654">
                  <c:v>520621.428571428</c:v>
                </c:pt>
                <c:pt idx="2655">
                  <c:v>596576.44444444403</c:v>
                </c:pt>
                <c:pt idx="2656">
                  <c:v>433362.25</c:v>
                </c:pt>
                <c:pt idx="2657">
                  <c:v>462247.75</c:v>
                </c:pt>
                <c:pt idx="2658">
                  <c:v>497974.83333333302</c:v>
                </c:pt>
                <c:pt idx="2659">
                  <c:v>412395</c:v>
                </c:pt>
                <c:pt idx="2660">
                  <c:v>401249</c:v>
                </c:pt>
                <c:pt idx="2661">
                  <c:v>1986</c:v>
                </c:pt>
                <c:pt idx="2662">
                  <c:v>480440</c:v>
                </c:pt>
                <c:pt idx="2663">
                  <c:v>465310</c:v>
                </c:pt>
                <c:pt idx="2664">
                  <c:v>449915.5</c:v>
                </c:pt>
                <c:pt idx="2665">
                  <c:v>471368.4</c:v>
                </c:pt>
                <c:pt idx="2666">
                  <c:v>419209.75</c:v>
                </c:pt>
                <c:pt idx="2667">
                  <c:v>430879.5</c:v>
                </c:pt>
                <c:pt idx="2668">
                  <c:v>468653.8</c:v>
                </c:pt>
                <c:pt idx="2669">
                  <c:v>548324.375</c:v>
                </c:pt>
                <c:pt idx="2670">
                  <c:v>390214</c:v>
                </c:pt>
                <c:pt idx="2671">
                  <c:v>596393</c:v>
                </c:pt>
                <c:pt idx="2672">
                  <c:v>444701.5</c:v>
                </c:pt>
                <c:pt idx="2673">
                  <c:v>567939.83333333302</c:v>
                </c:pt>
                <c:pt idx="2674">
                  <c:v>513190.125</c:v>
                </c:pt>
                <c:pt idx="2675">
                  <c:v>393193.33333333302</c:v>
                </c:pt>
                <c:pt idx="2676">
                  <c:v>445694.25</c:v>
                </c:pt>
                <c:pt idx="2677">
                  <c:v>406105</c:v>
                </c:pt>
                <c:pt idx="2678">
                  <c:v>512210.83333333302</c:v>
                </c:pt>
                <c:pt idx="2679">
                  <c:v>499465</c:v>
                </c:pt>
                <c:pt idx="2680">
                  <c:v>486928.6</c:v>
                </c:pt>
                <c:pt idx="2681">
                  <c:v>506251.66666666599</c:v>
                </c:pt>
                <c:pt idx="2682">
                  <c:v>1986</c:v>
                </c:pt>
                <c:pt idx="2683">
                  <c:v>395621</c:v>
                </c:pt>
                <c:pt idx="2684">
                  <c:v>464648.25</c:v>
                </c:pt>
                <c:pt idx="2685">
                  <c:v>564085.14285714203</c:v>
                </c:pt>
                <c:pt idx="2686">
                  <c:v>522352.4</c:v>
                </c:pt>
                <c:pt idx="2687">
                  <c:v>1986</c:v>
                </c:pt>
                <c:pt idx="2688">
                  <c:v>527219</c:v>
                </c:pt>
                <c:pt idx="2689">
                  <c:v>585084.14285714203</c:v>
                </c:pt>
                <c:pt idx="2690">
                  <c:v>596208.77777777705</c:v>
                </c:pt>
                <c:pt idx="2691">
                  <c:v>487193.2</c:v>
                </c:pt>
                <c:pt idx="2692">
                  <c:v>1986</c:v>
                </c:pt>
                <c:pt idx="2693">
                  <c:v>1986</c:v>
                </c:pt>
                <c:pt idx="2694">
                  <c:v>601542.75</c:v>
                </c:pt>
                <c:pt idx="2695">
                  <c:v>503311.57142857101</c:v>
                </c:pt>
                <c:pt idx="2696">
                  <c:v>557621.83333333302</c:v>
                </c:pt>
                <c:pt idx="2697">
                  <c:v>416367.66666666599</c:v>
                </c:pt>
                <c:pt idx="2698">
                  <c:v>507189.5</c:v>
                </c:pt>
                <c:pt idx="2699">
                  <c:v>434852</c:v>
                </c:pt>
                <c:pt idx="2700">
                  <c:v>547484.85714285704</c:v>
                </c:pt>
                <c:pt idx="2701">
                  <c:v>519439</c:v>
                </c:pt>
                <c:pt idx="2702">
                  <c:v>1986</c:v>
                </c:pt>
                <c:pt idx="2703">
                  <c:v>486597.4</c:v>
                </c:pt>
                <c:pt idx="2704">
                  <c:v>502488.6</c:v>
                </c:pt>
                <c:pt idx="2705">
                  <c:v>513148.83333333302</c:v>
                </c:pt>
                <c:pt idx="2706">
                  <c:v>477526.4</c:v>
                </c:pt>
                <c:pt idx="2707">
                  <c:v>299281.5</c:v>
                </c:pt>
                <c:pt idx="2708">
                  <c:v>518501</c:v>
                </c:pt>
                <c:pt idx="2709">
                  <c:v>496662</c:v>
                </c:pt>
                <c:pt idx="2710">
                  <c:v>562201.5</c:v>
                </c:pt>
                <c:pt idx="2711">
                  <c:v>518313.4</c:v>
                </c:pt>
                <c:pt idx="2712">
                  <c:v>501959.2</c:v>
                </c:pt>
                <c:pt idx="2713">
                  <c:v>1986</c:v>
                </c:pt>
                <c:pt idx="2714">
                  <c:v>1986</c:v>
                </c:pt>
                <c:pt idx="2715">
                  <c:v>451902</c:v>
                </c:pt>
                <c:pt idx="2716">
                  <c:v>447764</c:v>
                </c:pt>
                <c:pt idx="2717">
                  <c:v>541762.14285714203</c:v>
                </c:pt>
                <c:pt idx="2718">
                  <c:v>545451.14285714203</c:v>
                </c:pt>
                <c:pt idx="2719">
                  <c:v>407208.33333333302</c:v>
                </c:pt>
                <c:pt idx="2720">
                  <c:v>463903.25</c:v>
                </c:pt>
                <c:pt idx="2721">
                  <c:v>485504.75</c:v>
                </c:pt>
                <c:pt idx="2722">
                  <c:v>1986</c:v>
                </c:pt>
                <c:pt idx="2723">
                  <c:v>586851.875</c:v>
                </c:pt>
                <c:pt idx="2724">
                  <c:v>606650.57142857101</c:v>
                </c:pt>
                <c:pt idx="2725">
                  <c:v>515267.6</c:v>
                </c:pt>
                <c:pt idx="2726">
                  <c:v>1986</c:v>
                </c:pt>
                <c:pt idx="2727">
                  <c:v>486730</c:v>
                </c:pt>
                <c:pt idx="2728">
                  <c:v>517728.16666666599</c:v>
                </c:pt>
                <c:pt idx="2729">
                  <c:v>554918</c:v>
                </c:pt>
                <c:pt idx="2730">
                  <c:v>466965.25</c:v>
                </c:pt>
                <c:pt idx="2731">
                  <c:v>571636.88888888794</c:v>
                </c:pt>
                <c:pt idx="2732">
                  <c:v>555010</c:v>
                </c:pt>
                <c:pt idx="2733">
                  <c:v>576855.14285714203</c:v>
                </c:pt>
                <c:pt idx="2734">
                  <c:v>569098.5</c:v>
                </c:pt>
                <c:pt idx="2735">
                  <c:v>540296.4</c:v>
                </c:pt>
                <c:pt idx="2736">
                  <c:v>530893.6</c:v>
                </c:pt>
                <c:pt idx="2737">
                  <c:v>538806.16666666605</c:v>
                </c:pt>
                <c:pt idx="2738">
                  <c:v>557787.16666666605</c:v>
                </c:pt>
                <c:pt idx="2739">
                  <c:v>541099.85714285704</c:v>
                </c:pt>
                <c:pt idx="2740">
                  <c:v>558026.33333333302</c:v>
                </c:pt>
                <c:pt idx="2741">
                  <c:v>1986</c:v>
                </c:pt>
                <c:pt idx="2742">
                  <c:v>538861.5</c:v>
                </c:pt>
                <c:pt idx="2743">
                  <c:v>539137.33333333302</c:v>
                </c:pt>
                <c:pt idx="2744">
                  <c:v>462413.5</c:v>
                </c:pt>
                <c:pt idx="2745">
                  <c:v>554532.14285714203</c:v>
                </c:pt>
                <c:pt idx="2746">
                  <c:v>530419.33333333302</c:v>
                </c:pt>
                <c:pt idx="2747">
                  <c:v>518169.83333333302</c:v>
                </c:pt>
                <c:pt idx="2748">
                  <c:v>554035.33333333302</c:v>
                </c:pt>
                <c:pt idx="2749">
                  <c:v>1986</c:v>
                </c:pt>
                <c:pt idx="2750">
                  <c:v>483518.75</c:v>
                </c:pt>
                <c:pt idx="2751">
                  <c:v>414602.33333333302</c:v>
                </c:pt>
                <c:pt idx="2752">
                  <c:v>589624.57142857101</c:v>
                </c:pt>
                <c:pt idx="2753">
                  <c:v>1986</c:v>
                </c:pt>
                <c:pt idx="2754">
                  <c:v>551694.28571428498</c:v>
                </c:pt>
                <c:pt idx="2755">
                  <c:v>584705.85714285704</c:v>
                </c:pt>
                <c:pt idx="2756">
                  <c:v>507057.2</c:v>
                </c:pt>
                <c:pt idx="2757">
                  <c:v>510831.33333333302</c:v>
                </c:pt>
                <c:pt idx="2758">
                  <c:v>1986</c:v>
                </c:pt>
                <c:pt idx="2759">
                  <c:v>535164.66666666605</c:v>
                </c:pt>
                <c:pt idx="2760">
                  <c:v>551759.25</c:v>
                </c:pt>
                <c:pt idx="2761">
                  <c:v>483104.75</c:v>
                </c:pt>
                <c:pt idx="2762">
                  <c:v>499575.2</c:v>
                </c:pt>
                <c:pt idx="2763">
                  <c:v>529316.16666666605</c:v>
                </c:pt>
                <c:pt idx="2764">
                  <c:v>1986</c:v>
                </c:pt>
                <c:pt idx="2765">
                  <c:v>546321.19999999995</c:v>
                </c:pt>
                <c:pt idx="2766">
                  <c:v>548175</c:v>
                </c:pt>
                <c:pt idx="2767">
                  <c:v>460619.66666666599</c:v>
                </c:pt>
                <c:pt idx="2768">
                  <c:v>310372</c:v>
                </c:pt>
                <c:pt idx="2769">
                  <c:v>448922.5</c:v>
                </c:pt>
                <c:pt idx="2770">
                  <c:v>1986</c:v>
                </c:pt>
                <c:pt idx="2771">
                  <c:v>553428.55555555504</c:v>
                </c:pt>
                <c:pt idx="2772">
                  <c:v>316993.5</c:v>
                </c:pt>
                <c:pt idx="2773">
                  <c:v>577564.42857142806</c:v>
                </c:pt>
                <c:pt idx="2774">
                  <c:v>614927.14285714203</c:v>
                </c:pt>
                <c:pt idx="2775">
                  <c:v>311365.5</c:v>
                </c:pt>
                <c:pt idx="2776">
                  <c:v>415374.66666666599</c:v>
                </c:pt>
                <c:pt idx="2777">
                  <c:v>1986</c:v>
                </c:pt>
                <c:pt idx="2778">
                  <c:v>434245.33333333302</c:v>
                </c:pt>
                <c:pt idx="2779">
                  <c:v>494940.4</c:v>
                </c:pt>
                <c:pt idx="2780">
                  <c:v>577469.71428571397</c:v>
                </c:pt>
                <c:pt idx="2781">
                  <c:v>564187.66666666605</c:v>
                </c:pt>
                <c:pt idx="2782">
                  <c:v>558882.85714285704</c:v>
                </c:pt>
                <c:pt idx="2783">
                  <c:v>419237</c:v>
                </c:pt>
                <c:pt idx="2784">
                  <c:v>464813.25</c:v>
                </c:pt>
                <c:pt idx="2785">
                  <c:v>537448.80000000005</c:v>
                </c:pt>
                <c:pt idx="2786">
                  <c:v>494278</c:v>
                </c:pt>
                <c:pt idx="2787">
                  <c:v>411843.33333333302</c:v>
                </c:pt>
                <c:pt idx="2788">
                  <c:v>558646.71428571397</c:v>
                </c:pt>
                <c:pt idx="2789">
                  <c:v>522551.2</c:v>
                </c:pt>
                <c:pt idx="2790">
                  <c:v>478055.75</c:v>
                </c:pt>
                <c:pt idx="2791">
                  <c:v>409305</c:v>
                </c:pt>
                <c:pt idx="2792">
                  <c:v>428176</c:v>
                </c:pt>
                <c:pt idx="2793">
                  <c:v>553141</c:v>
                </c:pt>
                <c:pt idx="2794">
                  <c:v>1986</c:v>
                </c:pt>
                <c:pt idx="2795">
                  <c:v>1986</c:v>
                </c:pt>
                <c:pt idx="2796">
                  <c:v>615589.71428571397</c:v>
                </c:pt>
                <c:pt idx="2797">
                  <c:v>473421.25</c:v>
                </c:pt>
                <c:pt idx="2798">
                  <c:v>540461.66666666605</c:v>
                </c:pt>
                <c:pt idx="2799">
                  <c:v>585179</c:v>
                </c:pt>
                <c:pt idx="2800">
                  <c:v>1986</c:v>
                </c:pt>
                <c:pt idx="2801">
                  <c:v>487657</c:v>
                </c:pt>
                <c:pt idx="2802">
                  <c:v>543992.83333333302</c:v>
                </c:pt>
                <c:pt idx="2803">
                  <c:v>310041</c:v>
                </c:pt>
                <c:pt idx="2804">
                  <c:v>588915.14285714203</c:v>
                </c:pt>
                <c:pt idx="2805">
                  <c:v>318152</c:v>
                </c:pt>
                <c:pt idx="2806">
                  <c:v>431927.66666666599</c:v>
                </c:pt>
                <c:pt idx="2807">
                  <c:v>476069.5</c:v>
                </c:pt>
                <c:pt idx="2808">
                  <c:v>464151.5</c:v>
                </c:pt>
                <c:pt idx="2809">
                  <c:v>491381.25</c:v>
                </c:pt>
                <c:pt idx="2810">
                  <c:v>316331.5</c:v>
                </c:pt>
                <c:pt idx="2811">
                  <c:v>591185.42857142806</c:v>
                </c:pt>
                <c:pt idx="2812">
                  <c:v>483767</c:v>
                </c:pt>
                <c:pt idx="2813">
                  <c:v>288853</c:v>
                </c:pt>
                <c:pt idx="2814">
                  <c:v>568312.125</c:v>
                </c:pt>
                <c:pt idx="2815">
                  <c:v>592107.66666666605</c:v>
                </c:pt>
                <c:pt idx="2816">
                  <c:v>554586.83333333302</c:v>
                </c:pt>
                <c:pt idx="2817">
                  <c:v>480290.5</c:v>
                </c:pt>
                <c:pt idx="2818">
                  <c:v>538243.4</c:v>
                </c:pt>
                <c:pt idx="2819">
                  <c:v>534204.4</c:v>
                </c:pt>
                <c:pt idx="2820">
                  <c:v>481532.5</c:v>
                </c:pt>
                <c:pt idx="2821">
                  <c:v>550834.83333333302</c:v>
                </c:pt>
                <c:pt idx="2822">
                  <c:v>707740.55555555504</c:v>
                </c:pt>
                <c:pt idx="2823">
                  <c:v>532350.5</c:v>
                </c:pt>
                <c:pt idx="2824">
                  <c:v>481035.5</c:v>
                </c:pt>
                <c:pt idx="2825">
                  <c:v>606563.83333333302</c:v>
                </c:pt>
                <c:pt idx="2826">
                  <c:v>528112.80000000005</c:v>
                </c:pt>
                <c:pt idx="2827">
                  <c:v>515996.2</c:v>
                </c:pt>
                <c:pt idx="2828">
                  <c:v>317324.5</c:v>
                </c:pt>
                <c:pt idx="2829">
                  <c:v>486001.5</c:v>
                </c:pt>
                <c:pt idx="2830">
                  <c:v>586787.14285714203</c:v>
                </c:pt>
                <c:pt idx="2831">
                  <c:v>573270</c:v>
                </c:pt>
                <c:pt idx="2832">
                  <c:v>498168</c:v>
                </c:pt>
                <c:pt idx="2833">
                  <c:v>1986</c:v>
                </c:pt>
                <c:pt idx="2834">
                  <c:v>431928</c:v>
                </c:pt>
                <c:pt idx="2835">
                  <c:v>514605.2</c:v>
                </c:pt>
                <c:pt idx="2836">
                  <c:v>1986</c:v>
                </c:pt>
                <c:pt idx="2837">
                  <c:v>547082.83333333302</c:v>
                </c:pt>
                <c:pt idx="2838">
                  <c:v>600673.875</c:v>
                </c:pt>
                <c:pt idx="2839">
                  <c:v>523213</c:v>
                </c:pt>
                <c:pt idx="2840">
                  <c:v>503989.33333333302</c:v>
                </c:pt>
                <c:pt idx="2841">
                  <c:v>528709</c:v>
                </c:pt>
                <c:pt idx="2842">
                  <c:v>505534.25</c:v>
                </c:pt>
                <c:pt idx="2843">
                  <c:v>487905.25</c:v>
                </c:pt>
                <c:pt idx="2844">
                  <c:v>368639.5</c:v>
                </c:pt>
                <c:pt idx="2845">
                  <c:v>574915.71428571397</c:v>
                </c:pt>
                <c:pt idx="2846">
                  <c:v>557125</c:v>
                </c:pt>
                <c:pt idx="2847">
                  <c:v>328084</c:v>
                </c:pt>
                <c:pt idx="2848">
                  <c:v>475656</c:v>
                </c:pt>
                <c:pt idx="2849">
                  <c:v>564629.33333333302</c:v>
                </c:pt>
                <c:pt idx="2850">
                  <c:v>457199.33333333302</c:v>
                </c:pt>
                <c:pt idx="2851">
                  <c:v>489974.5</c:v>
                </c:pt>
                <c:pt idx="2852">
                  <c:v>312524</c:v>
                </c:pt>
                <c:pt idx="2853">
                  <c:v>316331.5</c:v>
                </c:pt>
                <c:pt idx="2854">
                  <c:v>561374</c:v>
                </c:pt>
                <c:pt idx="2855">
                  <c:v>1986</c:v>
                </c:pt>
                <c:pt idx="2856">
                  <c:v>1986</c:v>
                </c:pt>
                <c:pt idx="2857">
                  <c:v>666652</c:v>
                </c:pt>
                <c:pt idx="2858">
                  <c:v>317821</c:v>
                </c:pt>
                <c:pt idx="2859">
                  <c:v>612651.88888888794</c:v>
                </c:pt>
                <c:pt idx="2860">
                  <c:v>514804</c:v>
                </c:pt>
                <c:pt idx="2861">
                  <c:v>542448</c:v>
                </c:pt>
                <c:pt idx="2862">
                  <c:v>480290.75</c:v>
                </c:pt>
                <c:pt idx="2863">
                  <c:v>537978.80000000005</c:v>
                </c:pt>
                <c:pt idx="2864">
                  <c:v>440646</c:v>
                </c:pt>
                <c:pt idx="2865">
                  <c:v>528178.80000000005</c:v>
                </c:pt>
                <c:pt idx="2866">
                  <c:v>325435.5</c:v>
                </c:pt>
                <c:pt idx="2867">
                  <c:v>492291.75</c:v>
                </c:pt>
                <c:pt idx="2868">
                  <c:v>588341.625</c:v>
                </c:pt>
                <c:pt idx="2869">
                  <c:v>1986</c:v>
                </c:pt>
                <c:pt idx="2870">
                  <c:v>590470.77777777705</c:v>
                </c:pt>
                <c:pt idx="2871">
                  <c:v>450136.33333333302</c:v>
                </c:pt>
                <c:pt idx="2872">
                  <c:v>322952.5</c:v>
                </c:pt>
                <c:pt idx="2873">
                  <c:v>536433.33333333302</c:v>
                </c:pt>
                <c:pt idx="2874">
                  <c:v>517866.75</c:v>
                </c:pt>
                <c:pt idx="2875">
                  <c:v>537647.6</c:v>
                </c:pt>
                <c:pt idx="2876">
                  <c:v>1986</c:v>
                </c:pt>
                <c:pt idx="2877">
                  <c:v>584327.33333333302</c:v>
                </c:pt>
                <c:pt idx="2878">
                  <c:v>538640.80000000005</c:v>
                </c:pt>
                <c:pt idx="2879">
                  <c:v>584753.42857142806</c:v>
                </c:pt>
                <c:pt idx="2880">
                  <c:v>522551</c:v>
                </c:pt>
                <c:pt idx="2881">
                  <c:v>534668</c:v>
                </c:pt>
                <c:pt idx="2882">
                  <c:v>596009.28571428498</c:v>
                </c:pt>
                <c:pt idx="2883">
                  <c:v>1986</c:v>
                </c:pt>
                <c:pt idx="2884">
                  <c:v>1986</c:v>
                </c:pt>
                <c:pt idx="2885">
                  <c:v>546822.71428571397</c:v>
                </c:pt>
                <c:pt idx="2886">
                  <c:v>566979.4</c:v>
                </c:pt>
                <c:pt idx="2887">
                  <c:v>534254</c:v>
                </c:pt>
                <c:pt idx="2888">
                  <c:v>462827</c:v>
                </c:pt>
                <c:pt idx="2889">
                  <c:v>1986</c:v>
                </c:pt>
                <c:pt idx="2890">
                  <c:v>571368.71428571397</c:v>
                </c:pt>
                <c:pt idx="2891">
                  <c:v>1986</c:v>
                </c:pt>
                <c:pt idx="2892">
                  <c:v>596025.16666666605</c:v>
                </c:pt>
                <c:pt idx="2893">
                  <c:v>639573.875</c:v>
                </c:pt>
                <c:pt idx="2894">
                  <c:v>326925.5</c:v>
                </c:pt>
                <c:pt idx="2895">
                  <c:v>439321.33333333302</c:v>
                </c:pt>
                <c:pt idx="2896">
                  <c:v>549896.66666666605</c:v>
                </c:pt>
                <c:pt idx="2897">
                  <c:v>492788.5</c:v>
                </c:pt>
                <c:pt idx="2898">
                  <c:v>391151.5</c:v>
                </c:pt>
                <c:pt idx="2899">
                  <c:v>426630.66666666599</c:v>
                </c:pt>
                <c:pt idx="2900">
                  <c:v>552876.6</c:v>
                </c:pt>
                <c:pt idx="2901">
                  <c:v>320469.5</c:v>
                </c:pt>
                <c:pt idx="2902">
                  <c:v>1986</c:v>
                </c:pt>
                <c:pt idx="2903">
                  <c:v>429831</c:v>
                </c:pt>
                <c:pt idx="2904">
                  <c:v>525199.19999999995</c:v>
                </c:pt>
                <c:pt idx="2905">
                  <c:v>495354</c:v>
                </c:pt>
                <c:pt idx="2906">
                  <c:v>585693.125</c:v>
                </c:pt>
                <c:pt idx="2907">
                  <c:v>438769.66666666599</c:v>
                </c:pt>
                <c:pt idx="2908">
                  <c:v>327918.5</c:v>
                </c:pt>
                <c:pt idx="2909">
                  <c:v>578947.875</c:v>
                </c:pt>
                <c:pt idx="2910">
                  <c:v>581442.71428571397</c:v>
                </c:pt>
                <c:pt idx="2911">
                  <c:v>566836.5</c:v>
                </c:pt>
                <c:pt idx="2912">
                  <c:v>1986</c:v>
                </c:pt>
                <c:pt idx="2913">
                  <c:v>1986</c:v>
                </c:pt>
                <c:pt idx="2914">
                  <c:v>556076.66666666605</c:v>
                </c:pt>
                <c:pt idx="2915">
                  <c:v>1986</c:v>
                </c:pt>
                <c:pt idx="2916">
                  <c:v>582625</c:v>
                </c:pt>
                <c:pt idx="2917">
                  <c:v>455433.33333333302</c:v>
                </c:pt>
                <c:pt idx="2918">
                  <c:v>551088.80000000005</c:v>
                </c:pt>
                <c:pt idx="2919">
                  <c:v>546321.19999999995</c:v>
                </c:pt>
                <c:pt idx="2920">
                  <c:v>583618</c:v>
                </c:pt>
                <c:pt idx="2921">
                  <c:v>543772.16666666605</c:v>
                </c:pt>
                <c:pt idx="2922">
                  <c:v>315669</c:v>
                </c:pt>
                <c:pt idx="2923">
                  <c:v>547049.6</c:v>
                </c:pt>
                <c:pt idx="2924">
                  <c:v>580118.42857142806</c:v>
                </c:pt>
                <c:pt idx="2925">
                  <c:v>540560.80000000005</c:v>
                </c:pt>
                <c:pt idx="2926">
                  <c:v>567057</c:v>
                </c:pt>
                <c:pt idx="2927">
                  <c:v>1986</c:v>
                </c:pt>
                <c:pt idx="2928">
                  <c:v>487325.75</c:v>
                </c:pt>
                <c:pt idx="2929">
                  <c:v>614178.33333333302</c:v>
                </c:pt>
                <c:pt idx="2930">
                  <c:v>696132.14285714203</c:v>
                </c:pt>
                <c:pt idx="2931">
                  <c:v>531489.6</c:v>
                </c:pt>
                <c:pt idx="2932">
                  <c:v>438659.33333333302</c:v>
                </c:pt>
                <c:pt idx="2933">
                  <c:v>505037.5</c:v>
                </c:pt>
                <c:pt idx="2934">
                  <c:v>440756.33333333302</c:v>
                </c:pt>
                <c:pt idx="2935">
                  <c:v>550360.6</c:v>
                </c:pt>
                <c:pt idx="2936">
                  <c:v>552743.80000000005</c:v>
                </c:pt>
                <c:pt idx="2937">
                  <c:v>325601</c:v>
                </c:pt>
                <c:pt idx="2938">
                  <c:v>566715</c:v>
                </c:pt>
                <c:pt idx="2939">
                  <c:v>471103.66666666599</c:v>
                </c:pt>
                <c:pt idx="2940">
                  <c:v>326925.5</c:v>
                </c:pt>
                <c:pt idx="2941">
                  <c:v>580409.83333333302</c:v>
                </c:pt>
                <c:pt idx="2942">
                  <c:v>531357.19999999995</c:v>
                </c:pt>
                <c:pt idx="2943">
                  <c:v>1986</c:v>
                </c:pt>
                <c:pt idx="2944">
                  <c:v>338016</c:v>
                </c:pt>
                <c:pt idx="2945">
                  <c:v>1986</c:v>
                </c:pt>
                <c:pt idx="2946">
                  <c:v>601947.44444444403</c:v>
                </c:pt>
                <c:pt idx="2947">
                  <c:v>611750.83333333302</c:v>
                </c:pt>
                <c:pt idx="2948">
                  <c:v>1986</c:v>
                </c:pt>
                <c:pt idx="2949">
                  <c:v>580244.5</c:v>
                </c:pt>
                <c:pt idx="2950">
                  <c:v>565787.83333333302</c:v>
                </c:pt>
                <c:pt idx="2951">
                  <c:v>323449</c:v>
                </c:pt>
                <c:pt idx="2952">
                  <c:v>558570.6</c:v>
                </c:pt>
                <c:pt idx="2953">
                  <c:v>639520.57142857101</c:v>
                </c:pt>
                <c:pt idx="2954">
                  <c:v>589009.71428571397</c:v>
                </c:pt>
                <c:pt idx="2955">
                  <c:v>1986</c:v>
                </c:pt>
                <c:pt idx="2956">
                  <c:v>501892.75</c:v>
                </c:pt>
                <c:pt idx="2957">
                  <c:v>601156.5</c:v>
                </c:pt>
                <c:pt idx="2958">
                  <c:v>619972.16666666605</c:v>
                </c:pt>
                <c:pt idx="2959">
                  <c:v>531605.5</c:v>
                </c:pt>
                <c:pt idx="2960">
                  <c:v>617764.85714285704</c:v>
                </c:pt>
                <c:pt idx="2961">
                  <c:v>1986</c:v>
                </c:pt>
                <c:pt idx="2962">
                  <c:v>597694.25</c:v>
                </c:pt>
                <c:pt idx="2963">
                  <c:v>533261</c:v>
                </c:pt>
                <c:pt idx="2964">
                  <c:v>612562.28571428498</c:v>
                </c:pt>
                <c:pt idx="2965">
                  <c:v>541703</c:v>
                </c:pt>
                <c:pt idx="2966">
                  <c:v>518942.5</c:v>
                </c:pt>
                <c:pt idx="2967">
                  <c:v>610670.57142857101</c:v>
                </c:pt>
                <c:pt idx="2968">
                  <c:v>1986</c:v>
                </c:pt>
                <c:pt idx="2969">
                  <c:v>1986</c:v>
                </c:pt>
                <c:pt idx="2970">
                  <c:v>1986</c:v>
                </c:pt>
                <c:pt idx="2971">
                  <c:v>600963.5</c:v>
                </c:pt>
                <c:pt idx="2972">
                  <c:v>606082.85714285704</c:v>
                </c:pt>
                <c:pt idx="2973">
                  <c:v>1986</c:v>
                </c:pt>
                <c:pt idx="2974">
                  <c:v>471324.33333333302</c:v>
                </c:pt>
                <c:pt idx="2975">
                  <c:v>596576.83333333302</c:v>
                </c:pt>
                <c:pt idx="2976">
                  <c:v>599666.66666666605</c:v>
                </c:pt>
                <c:pt idx="2977">
                  <c:v>341989</c:v>
                </c:pt>
                <c:pt idx="2978">
                  <c:v>599446</c:v>
                </c:pt>
                <c:pt idx="2979">
                  <c:v>325435.5</c:v>
                </c:pt>
                <c:pt idx="2980">
                  <c:v>529039.75</c:v>
                </c:pt>
                <c:pt idx="2981">
                  <c:v>459626.66666666599</c:v>
                </c:pt>
                <c:pt idx="2982">
                  <c:v>652030</c:v>
                </c:pt>
                <c:pt idx="2983">
                  <c:v>343313</c:v>
                </c:pt>
                <c:pt idx="2984">
                  <c:v>559630.19999999995</c:v>
                </c:pt>
                <c:pt idx="2985">
                  <c:v>324276.5</c:v>
                </c:pt>
                <c:pt idx="2986">
                  <c:v>556253.6</c:v>
                </c:pt>
                <c:pt idx="2987">
                  <c:v>1986</c:v>
                </c:pt>
                <c:pt idx="2988">
                  <c:v>493450.5</c:v>
                </c:pt>
                <c:pt idx="2989">
                  <c:v>327753</c:v>
                </c:pt>
                <c:pt idx="2990">
                  <c:v>640939.33333333302</c:v>
                </c:pt>
                <c:pt idx="2991">
                  <c:v>349272</c:v>
                </c:pt>
                <c:pt idx="2992">
                  <c:v>653225.44444444403</c:v>
                </c:pt>
                <c:pt idx="2993">
                  <c:v>615353</c:v>
                </c:pt>
                <c:pt idx="2994">
                  <c:v>591335</c:v>
                </c:pt>
                <c:pt idx="2995">
                  <c:v>1986</c:v>
                </c:pt>
                <c:pt idx="2996">
                  <c:v>559166.6</c:v>
                </c:pt>
                <c:pt idx="2997">
                  <c:v>574395.6</c:v>
                </c:pt>
                <c:pt idx="2998">
                  <c:v>673825.11111111101</c:v>
                </c:pt>
                <c:pt idx="2999">
                  <c:v>458744</c:v>
                </c:pt>
                <c:pt idx="3000">
                  <c:v>1986</c:v>
                </c:pt>
                <c:pt idx="3001">
                  <c:v>1986</c:v>
                </c:pt>
                <c:pt idx="3002">
                  <c:v>609422</c:v>
                </c:pt>
                <c:pt idx="3003">
                  <c:v>539744.33333333302</c:v>
                </c:pt>
                <c:pt idx="3004">
                  <c:v>505948.25</c:v>
                </c:pt>
                <c:pt idx="3005">
                  <c:v>334870.5</c:v>
                </c:pt>
                <c:pt idx="3006">
                  <c:v>329243</c:v>
                </c:pt>
                <c:pt idx="3007">
                  <c:v>674873.375</c:v>
                </c:pt>
                <c:pt idx="3008">
                  <c:v>586512.6</c:v>
                </c:pt>
                <c:pt idx="3009">
                  <c:v>568215.5</c:v>
                </c:pt>
                <c:pt idx="3010">
                  <c:v>522335.75</c:v>
                </c:pt>
                <c:pt idx="3011">
                  <c:v>626278.14285714203</c:v>
                </c:pt>
                <c:pt idx="3012">
                  <c:v>476069.66666666599</c:v>
                </c:pt>
                <c:pt idx="3013">
                  <c:v>633490.5</c:v>
                </c:pt>
                <c:pt idx="3014">
                  <c:v>632662.57142857101</c:v>
                </c:pt>
                <c:pt idx="3015">
                  <c:v>843178.125</c:v>
                </c:pt>
                <c:pt idx="3016">
                  <c:v>604522.5</c:v>
                </c:pt>
                <c:pt idx="3017">
                  <c:v>882243.375</c:v>
                </c:pt>
                <c:pt idx="3018">
                  <c:v>601984</c:v>
                </c:pt>
                <c:pt idx="3019">
                  <c:v>580222.19999999995</c:v>
                </c:pt>
                <c:pt idx="3020">
                  <c:v>611805.75</c:v>
                </c:pt>
                <c:pt idx="3021">
                  <c:v>643256.5</c:v>
                </c:pt>
                <c:pt idx="3022">
                  <c:v>1986</c:v>
                </c:pt>
                <c:pt idx="3023">
                  <c:v>1986</c:v>
                </c:pt>
                <c:pt idx="3024">
                  <c:v>595363.33333333302</c:v>
                </c:pt>
                <c:pt idx="3025">
                  <c:v>682984.5</c:v>
                </c:pt>
                <c:pt idx="3026">
                  <c:v>715759.75</c:v>
                </c:pt>
                <c:pt idx="3027">
                  <c:v>837315.66666666605</c:v>
                </c:pt>
                <c:pt idx="3028">
                  <c:v>678459.66666666605</c:v>
                </c:pt>
                <c:pt idx="3029">
                  <c:v>507079</c:v>
                </c:pt>
                <c:pt idx="3030">
                  <c:v>545593</c:v>
                </c:pt>
                <c:pt idx="3031">
                  <c:v>902355.5</c:v>
                </c:pt>
                <c:pt idx="3032">
                  <c:v>649630</c:v>
                </c:pt>
                <c:pt idx="3033">
                  <c:v>619751.33333333302</c:v>
                </c:pt>
                <c:pt idx="3034">
                  <c:v>1986</c:v>
                </c:pt>
                <c:pt idx="3035">
                  <c:v>474635</c:v>
                </c:pt>
                <c:pt idx="3036">
                  <c:v>671965</c:v>
                </c:pt>
                <c:pt idx="3037">
                  <c:v>622675.66666666605</c:v>
                </c:pt>
                <c:pt idx="3038">
                  <c:v>733107.6</c:v>
                </c:pt>
                <c:pt idx="3039">
                  <c:v>537757.66666666605</c:v>
                </c:pt>
                <c:pt idx="3040">
                  <c:v>592604.19999999995</c:v>
                </c:pt>
                <c:pt idx="3041">
                  <c:v>617301.4</c:v>
                </c:pt>
                <c:pt idx="3042">
                  <c:v>1986</c:v>
                </c:pt>
                <c:pt idx="3043">
                  <c:v>664169</c:v>
                </c:pt>
                <c:pt idx="3044">
                  <c:v>382875</c:v>
                </c:pt>
                <c:pt idx="3045">
                  <c:v>574925.4</c:v>
                </c:pt>
                <c:pt idx="3046">
                  <c:v>672169.77777777705</c:v>
                </c:pt>
                <c:pt idx="3047">
                  <c:v>352086.5</c:v>
                </c:pt>
                <c:pt idx="3048">
                  <c:v>1986</c:v>
                </c:pt>
                <c:pt idx="3049">
                  <c:v>629131.33333333302</c:v>
                </c:pt>
                <c:pt idx="3050">
                  <c:v>536240.5</c:v>
                </c:pt>
                <c:pt idx="3051">
                  <c:v>540378.75</c:v>
                </c:pt>
                <c:pt idx="3052">
                  <c:v>633987.125</c:v>
                </c:pt>
                <c:pt idx="3053">
                  <c:v>1986</c:v>
                </c:pt>
                <c:pt idx="3054">
                  <c:v>563139.6</c:v>
                </c:pt>
                <c:pt idx="3055">
                  <c:v>540792.25</c:v>
                </c:pt>
                <c:pt idx="3056">
                  <c:v>355065.5</c:v>
                </c:pt>
                <c:pt idx="3057">
                  <c:v>627413.14285714203</c:v>
                </c:pt>
                <c:pt idx="3058">
                  <c:v>603529.4</c:v>
                </c:pt>
                <c:pt idx="3059">
                  <c:v>353741.5</c:v>
                </c:pt>
                <c:pt idx="3060">
                  <c:v>603474</c:v>
                </c:pt>
                <c:pt idx="3061">
                  <c:v>358542</c:v>
                </c:pt>
                <c:pt idx="3062">
                  <c:v>674997.75</c:v>
                </c:pt>
                <c:pt idx="3063">
                  <c:v>654323.85714285704</c:v>
                </c:pt>
                <c:pt idx="3064">
                  <c:v>673383.6</c:v>
                </c:pt>
                <c:pt idx="3065">
                  <c:v>535909.5</c:v>
                </c:pt>
                <c:pt idx="3066">
                  <c:v>634594</c:v>
                </c:pt>
                <c:pt idx="3067">
                  <c:v>632000.80000000005</c:v>
                </c:pt>
                <c:pt idx="3068">
                  <c:v>665989.66666666605</c:v>
                </c:pt>
                <c:pt idx="3069">
                  <c:v>592074.19999999995</c:v>
                </c:pt>
                <c:pt idx="3070">
                  <c:v>1986</c:v>
                </c:pt>
                <c:pt idx="3071">
                  <c:v>478056</c:v>
                </c:pt>
                <c:pt idx="3072">
                  <c:v>486884.33333333302</c:v>
                </c:pt>
                <c:pt idx="3073">
                  <c:v>644305.16666666605</c:v>
                </c:pt>
                <c:pt idx="3074">
                  <c:v>603749.66666666605</c:v>
                </c:pt>
                <c:pt idx="3075">
                  <c:v>691481.66666666605</c:v>
                </c:pt>
                <c:pt idx="3076">
                  <c:v>553538.66666666605</c:v>
                </c:pt>
                <c:pt idx="3077">
                  <c:v>754560.2</c:v>
                </c:pt>
                <c:pt idx="3078">
                  <c:v>606012.25</c:v>
                </c:pt>
                <c:pt idx="3079">
                  <c:v>819449.2</c:v>
                </c:pt>
                <c:pt idx="3080">
                  <c:v>416478</c:v>
                </c:pt>
                <c:pt idx="3081">
                  <c:v>653519.33333333302</c:v>
                </c:pt>
                <c:pt idx="3082">
                  <c:v>867198</c:v>
                </c:pt>
                <c:pt idx="3083">
                  <c:v>921416.6</c:v>
                </c:pt>
                <c:pt idx="3084">
                  <c:v>1004258.14285714</c:v>
                </c:pt>
                <c:pt idx="3085">
                  <c:v>930951.125</c:v>
                </c:pt>
                <c:pt idx="3086">
                  <c:v>534502.5</c:v>
                </c:pt>
                <c:pt idx="3087">
                  <c:v>400090.5</c:v>
                </c:pt>
                <c:pt idx="3088">
                  <c:v>885529.59999999998</c:v>
                </c:pt>
                <c:pt idx="3089">
                  <c:v>925853.2</c:v>
                </c:pt>
                <c:pt idx="3090">
                  <c:v>543606.5</c:v>
                </c:pt>
                <c:pt idx="3091">
                  <c:v>647230</c:v>
                </c:pt>
                <c:pt idx="3092">
                  <c:v>829149.25</c:v>
                </c:pt>
                <c:pt idx="3093">
                  <c:v>1078895.375</c:v>
                </c:pt>
                <c:pt idx="3094">
                  <c:v>871690.8</c:v>
                </c:pt>
                <c:pt idx="3095">
                  <c:v>557401.33333333302</c:v>
                </c:pt>
                <c:pt idx="3096">
                  <c:v>789586.83333333302</c:v>
                </c:pt>
                <c:pt idx="3097">
                  <c:v>736782.25</c:v>
                </c:pt>
                <c:pt idx="3098">
                  <c:v>535882</c:v>
                </c:pt>
                <c:pt idx="3099">
                  <c:v>823090.8</c:v>
                </c:pt>
                <c:pt idx="3100">
                  <c:v>599060</c:v>
                </c:pt>
                <c:pt idx="3101">
                  <c:v>618261.5</c:v>
                </c:pt>
                <c:pt idx="3102">
                  <c:v>530143.33333333302</c:v>
                </c:pt>
                <c:pt idx="3103">
                  <c:v>671645.75</c:v>
                </c:pt>
                <c:pt idx="3104">
                  <c:v>796208.25</c:v>
                </c:pt>
                <c:pt idx="3105">
                  <c:v>628248.66666666605</c:v>
                </c:pt>
                <c:pt idx="3106">
                  <c:v>679121.66666666605</c:v>
                </c:pt>
                <c:pt idx="3107">
                  <c:v>635062.75</c:v>
                </c:pt>
                <c:pt idx="3108">
                  <c:v>626240</c:v>
                </c:pt>
                <c:pt idx="3109">
                  <c:v>649671.25</c:v>
                </c:pt>
                <c:pt idx="3110">
                  <c:v>490967.66666666599</c:v>
                </c:pt>
                <c:pt idx="3111">
                  <c:v>1986</c:v>
                </c:pt>
                <c:pt idx="3112">
                  <c:v>361687</c:v>
                </c:pt>
                <c:pt idx="3113">
                  <c:v>562477.25</c:v>
                </c:pt>
                <c:pt idx="3114">
                  <c:v>604798.16666666605</c:v>
                </c:pt>
                <c:pt idx="3115">
                  <c:v>1986</c:v>
                </c:pt>
                <c:pt idx="3116">
                  <c:v>476290.33333333302</c:v>
                </c:pt>
                <c:pt idx="3117">
                  <c:v>545758.25</c:v>
                </c:pt>
                <c:pt idx="3118">
                  <c:v>575802.5</c:v>
                </c:pt>
                <c:pt idx="3119">
                  <c:v>1986</c:v>
                </c:pt>
                <c:pt idx="3120">
                  <c:v>650168</c:v>
                </c:pt>
                <c:pt idx="3121">
                  <c:v>1986</c:v>
                </c:pt>
                <c:pt idx="3122">
                  <c:v>645077.75</c:v>
                </c:pt>
                <c:pt idx="3123">
                  <c:v>871874.88888888794</c:v>
                </c:pt>
                <c:pt idx="3124">
                  <c:v>644865</c:v>
                </c:pt>
                <c:pt idx="3125">
                  <c:v>678775.28571428498</c:v>
                </c:pt>
                <c:pt idx="3126">
                  <c:v>610371.33333333302</c:v>
                </c:pt>
                <c:pt idx="3127">
                  <c:v>644195</c:v>
                </c:pt>
                <c:pt idx="3128">
                  <c:v>334209</c:v>
                </c:pt>
                <c:pt idx="3129">
                  <c:v>583731.6</c:v>
                </c:pt>
                <c:pt idx="3130">
                  <c:v>627365.83333333302</c:v>
                </c:pt>
                <c:pt idx="3131">
                  <c:v>552048.75</c:v>
                </c:pt>
                <c:pt idx="3132">
                  <c:v>639891</c:v>
                </c:pt>
                <c:pt idx="3133">
                  <c:v>496595.66666666599</c:v>
                </c:pt>
                <c:pt idx="3134">
                  <c:v>555359.75</c:v>
                </c:pt>
                <c:pt idx="3135">
                  <c:v>630069.5</c:v>
                </c:pt>
                <c:pt idx="3136">
                  <c:v>635532</c:v>
                </c:pt>
                <c:pt idx="3137">
                  <c:v>741045</c:v>
                </c:pt>
                <c:pt idx="3138">
                  <c:v>608627.6</c:v>
                </c:pt>
                <c:pt idx="3139">
                  <c:v>710793.875</c:v>
                </c:pt>
                <c:pt idx="3140">
                  <c:v>372446.5</c:v>
                </c:pt>
                <c:pt idx="3141">
                  <c:v>1986</c:v>
                </c:pt>
                <c:pt idx="3142">
                  <c:v>618029.6</c:v>
                </c:pt>
                <c:pt idx="3143">
                  <c:v>607170.75</c:v>
                </c:pt>
                <c:pt idx="3144">
                  <c:v>661355.16666666605</c:v>
                </c:pt>
                <c:pt idx="3145">
                  <c:v>473090.33333333302</c:v>
                </c:pt>
                <c:pt idx="3146">
                  <c:v>393303.5</c:v>
                </c:pt>
                <c:pt idx="3147">
                  <c:v>639118.66666666605</c:v>
                </c:pt>
                <c:pt idx="3148">
                  <c:v>724947</c:v>
                </c:pt>
                <c:pt idx="3149">
                  <c:v>587969.19999999995</c:v>
                </c:pt>
                <c:pt idx="3150">
                  <c:v>568767.5</c:v>
                </c:pt>
                <c:pt idx="3151">
                  <c:v>351921</c:v>
                </c:pt>
                <c:pt idx="3152">
                  <c:v>569098.75</c:v>
                </c:pt>
                <c:pt idx="3153">
                  <c:v>589293.4</c:v>
                </c:pt>
                <c:pt idx="3154">
                  <c:v>1986</c:v>
                </c:pt>
                <c:pt idx="3155">
                  <c:v>623117.16666666605</c:v>
                </c:pt>
                <c:pt idx="3156">
                  <c:v>613792.19999999995</c:v>
                </c:pt>
                <c:pt idx="3157">
                  <c:v>638224.6</c:v>
                </c:pt>
                <c:pt idx="3158">
                  <c:v>632497.33333333302</c:v>
                </c:pt>
                <c:pt idx="3159">
                  <c:v>478166.33333333302</c:v>
                </c:pt>
                <c:pt idx="3160">
                  <c:v>580156</c:v>
                </c:pt>
                <c:pt idx="3161">
                  <c:v>628027.80000000005</c:v>
                </c:pt>
                <c:pt idx="3162">
                  <c:v>355231</c:v>
                </c:pt>
                <c:pt idx="3163">
                  <c:v>386848</c:v>
                </c:pt>
                <c:pt idx="3164">
                  <c:v>1986</c:v>
                </c:pt>
                <c:pt idx="3165">
                  <c:v>574478.25</c:v>
                </c:pt>
                <c:pt idx="3166">
                  <c:v>606575</c:v>
                </c:pt>
                <c:pt idx="3167">
                  <c:v>561897.75</c:v>
                </c:pt>
                <c:pt idx="3168">
                  <c:v>672911</c:v>
                </c:pt>
                <c:pt idx="3169">
                  <c:v>620082.16666666605</c:v>
                </c:pt>
                <c:pt idx="3170">
                  <c:v>536543.66666666605</c:v>
                </c:pt>
                <c:pt idx="3171">
                  <c:v>356059</c:v>
                </c:pt>
                <c:pt idx="3172">
                  <c:v>661985.57142857101</c:v>
                </c:pt>
                <c:pt idx="3173">
                  <c:v>340499</c:v>
                </c:pt>
                <c:pt idx="3174">
                  <c:v>636801.33333333302</c:v>
                </c:pt>
                <c:pt idx="3175">
                  <c:v>584162</c:v>
                </c:pt>
                <c:pt idx="3176">
                  <c:v>568353.75</c:v>
                </c:pt>
                <c:pt idx="3177">
                  <c:v>624441.16666666605</c:v>
                </c:pt>
                <c:pt idx="3178">
                  <c:v>707861.42857142806</c:v>
                </c:pt>
                <c:pt idx="3179">
                  <c:v>553952.25</c:v>
                </c:pt>
                <c:pt idx="3180">
                  <c:v>491298.33333333302</c:v>
                </c:pt>
                <c:pt idx="3181">
                  <c:v>384199.5</c:v>
                </c:pt>
                <c:pt idx="3182">
                  <c:v>588035.4</c:v>
                </c:pt>
                <c:pt idx="3183">
                  <c:v>671783.33333333302</c:v>
                </c:pt>
                <c:pt idx="3184">
                  <c:v>629749.6</c:v>
                </c:pt>
                <c:pt idx="3185">
                  <c:v>880913.28571428498</c:v>
                </c:pt>
                <c:pt idx="3186">
                  <c:v>655175.19999999995</c:v>
                </c:pt>
                <c:pt idx="3187">
                  <c:v>586479.25</c:v>
                </c:pt>
                <c:pt idx="3188">
                  <c:v>690930.4</c:v>
                </c:pt>
                <c:pt idx="3189">
                  <c:v>477890.5</c:v>
                </c:pt>
                <c:pt idx="3190">
                  <c:v>662375.75</c:v>
                </c:pt>
                <c:pt idx="3191">
                  <c:v>1986</c:v>
                </c:pt>
                <c:pt idx="3192">
                  <c:v>645905</c:v>
                </c:pt>
                <c:pt idx="3193">
                  <c:v>705717.66666666605</c:v>
                </c:pt>
                <c:pt idx="3194">
                  <c:v>594921.5</c:v>
                </c:pt>
                <c:pt idx="3195">
                  <c:v>791762.42857142806</c:v>
                </c:pt>
                <c:pt idx="3196">
                  <c:v>824065</c:v>
                </c:pt>
                <c:pt idx="3197">
                  <c:v>588134.75</c:v>
                </c:pt>
                <c:pt idx="3198">
                  <c:v>483353</c:v>
                </c:pt>
                <c:pt idx="3199">
                  <c:v>1986</c:v>
                </c:pt>
                <c:pt idx="3200">
                  <c:v>660306.25</c:v>
                </c:pt>
                <c:pt idx="3201">
                  <c:v>676528.83333333302</c:v>
                </c:pt>
                <c:pt idx="3202">
                  <c:v>615944</c:v>
                </c:pt>
                <c:pt idx="3203">
                  <c:v>655506.16666666605</c:v>
                </c:pt>
                <c:pt idx="3204">
                  <c:v>682133</c:v>
                </c:pt>
                <c:pt idx="3205">
                  <c:v>657603</c:v>
                </c:pt>
                <c:pt idx="3206">
                  <c:v>563636.25</c:v>
                </c:pt>
                <c:pt idx="3207">
                  <c:v>584989.5</c:v>
                </c:pt>
                <c:pt idx="3208">
                  <c:v>625710.75</c:v>
                </c:pt>
                <c:pt idx="3209">
                  <c:v>656002.83333333302</c:v>
                </c:pt>
                <c:pt idx="3210">
                  <c:v>661851.66666666605</c:v>
                </c:pt>
                <c:pt idx="3211">
                  <c:v>754825.5</c:v>
                </c:pt>
                <c:pt idx="3212">
                  <c:v>373771</c:v>
                </c:pt>
                <c:pt idx="3213">
                  <c:v>728860.42857142806</c:v>
                </c:pt>
                <c:pt idx="3214">
                  <c:v>652923.80000000005</c:v>
                </c:pt>
                <c:pt idx="3215">
                  <c:v>632199.4</c:v>
                </c:pt>
                <c:pt idx="3216">
                  <c:v>1986</c:v>
                </c:pt>
                <c:pt idx="3217">
                  <c:v>584244.75</c:v>
                </c:pt>
                <c:pt idx="3218">
                  <c:v>374267.5</c:v>
                </c:pt>
                <c:pt idx="3219">
                  <c:v>714294</c:v>
                </c:pt>
                <c:pt idx="3220">
                  <c:v>389662</c:v>
                </c:pt>
                <c:pt idx="3221">
                  <c:v>621737.6</c:v>
                </c:pt>
                <c:pt idx="3222">
                  <c:v>551331.66666666605</c:v>
                </c:pt>
                <c:pt idx="3223">
                  <c:v>635245.4</c:v>
                </c:pt>
                <c:pt idx="3224">
                  <c:v>657051.33333333302</c:v>
                </c:pt>
                <c:pt idx="3225">
                  <c:v>470938</c:v>
                </c:pt>
                <c:pt idx="3226">
                  <c:v>398766</c:v>
                </c:pt>
                <c:pt idx="3227">
                  <c:v>588300.5</c:v>
                </c:pt>
                <c:pt idx="3228">
                  <c:v>616109.6</c:v>
                </c:pt>
                <c:pt idx="3229">
                  <c:v>567195</c:v>
                </c:pt>
                <c:pt idx="3230">
                  <c:v>649933.33333333302</c:v>
                </c:pt>
                <c:pt idx="3231">
                  <c:v>645077.5</c:v>
                </c:pt>
                <c:pt idx="3232">
                  <c:v>556408</c:v>
                </c:pt>
                <c:pt idx="3233">
                  <c:v>537096</c:v>
                </c:pt>
                <c:pt idx="3234">
                  <c:v>406381</c:v>
                </c:pt>
                <c:pt idx="3235">
                  <c:v>535771.33333333302</c:v>
                </c:pt>
                <c:pt idx="3236">
                  <c:v>545151.33333333302</c:v>
                </c:pt>
                <c:pt idx="3237">
                  <c:v>671480</c:v>
                </c:pt>
                <c:pt idx="3238">
                  <c:v>575057.66666666605</c:v>
                </c:pt>
                <c:pt idx="3239">
                  <c:v>410684.5</c:v>
                </c:pt>
                <c:pt idx="3240">
                  <c:v>541068.33333333302</c:v>
                </c:pt>
                <c:pt idx="3241">
                  <c:v>666679.5</c:v>
                </c:pt>
                <c:pt idx="3242">
                  <c:v>705828</c:v>
                </c:pt>
                <c:pt idx="3243">
                  <c:v>515466</c:v>
                </c:pt>
                <c:pt idx="3244">
                  <c:v>1986</c:v>
                </c:pt>
                <c:pt idx="3245">
                  <c:v>678515</c:v>
                </c:pt>
                <c:pt idx="3246">
                  <c:v>611392</c:v>
                </c:pt>
                <c:pt idx="3247">
                  <c:v>753898.6</c:v>
                </c:pt>
                <c:pt idx="3248">
                  <c:v>631471.19999999995</c:v>
                </c:pt>
                <c:pt idx="3249">
                  <c:v>588631.5</c:v>
                </c:pt>
                <c:pt idx="3250">
                  <c:v>661244.5</c:v>
                </c:pt>
                <c:pt idx="3251">
                  <c:v>669808</c:v>
                </c:pt>
                <c:pt idx="3252">
                  <c:v>718276</c:v>
                </c:pt>
                <c:pt idx="3253">
                  <c:v>1986</c:v>
                </c:pt>
                <c:pt idx="3254">
                  <c:v>569595.25</c:v>
                </c:pt>
                <c:pt idx="3255">
                  <c:v>544710</c:v>
                </c:pt>
                <c:pt idx="3256">
                  <c:v>614868</c:v>
                </c:pt>
                <c:pt idx="3257">
                  <c:v>507741.33333333302</c:v>
                </c:pt>
                <c:pt idx="3258">
                  <c:v>718881.28571428498</c:v>
                </c:pt>
                <c:pt idx="3259">
                  <c:v>645077.75</c:v>
                </c:pt>
                <c:pt idx="3260">
                  <c:v>609885.80000000005</c:v>
                </c:pt>
                <c:pt idx="3261">
                  <c:v>647560.80000000005</c:v>
                </c:pt>
                <c:pt idx="3262">
                  <c:v>674431.83333333302</c:v>
                </c:pt>
                <c:pt idx="3263">
                  <c:v>377743.5</c:v>
                </c:pt>
                <c:pt idx="3264">
                  <c:v>694075.33333333302</c:v>
                </c:pt>
                <c:pt idx="3265">
                  <c:v>887440</c:v>
                </c:pt>
                <c:pt idx="3266">
                  <c:v>784820</c:v>
                </c:pt>
                <c:pt idx="3267">
                  <c:v>603750</c:v>
                </c:pt>
                <c:pt idx="3268">
                  <c:v>1986</c:v>
                </c:pt>
                <c:pt idx="3269">
                  <c:v>750484.88888888794</c:v>
                </c:pt>
                <c:pt idx="3270">
                  <c:v>521425.33333333302</c:v>
                </c:pt>
                <c:pt idx="3271">
                  <c:v>376419.5</c:v>
                </c:pt>
                <c:pt idx="3272">
                  <c:v>592769.5</c:v>
                </c:pt>
                <c:pt idx="3273">
                  <c:v>704282.83333333302</c:v>
                </c:pt>
                <c:pt idx="3274">
                  <c:v>1986</c:v>
                </c:pt>
                <c:pt idx="3275">
                  <c:v>790874.55555555504</c:v>
                </c:pt>
                <c:pt idx="3276">
                  <c:v>600549.75</c:v>
                </c:pt>
                <c:pt idx="3277">
                  <c:v>536985.33333333302</c:v>
                </c:pt>
                <c:pt idx="3278">
                  <c:v>701800</c:v>
                </c:pt>
                <c:pt idx="3279">
                  <c:v>596990.25</c:v>
                </c:pt>
                <c:pt idx="3280">
                  <c:v>1986</c:v>
                </c:pt>
                <c:pt idx="3281">
                  <c:v>425085.5</c:v>
                </c:pt>
                <c:pt idx="3282">
                  <c:v>620909.75</c:v>
                </c:pt>
                <c:pt idx="3283">
                  <c:v>669212.19999999995</c:v>
                </c:pt>
                <c:pt idx="3284">
                  <c:v>548352</c:v>
                </c:pt>
                <c:pt idx="3285">
                  <c:v>705607.16666666605</c:v>
                </c:pt>
                <c:pt idx="3286">
                  <c:v>643257</c:v>
                </c:pt>
                <c:pt idx="3287">
                  <c:v>691647.5</c:v>
                </c:pt>
                <c:pt idx="3288">
                  <c:v>631007.5</c:v>
                </c:pt>
                <c:pt idx="3289">
                  <c:v>706868.42857142806</c:v>
                </c:pt>
                <c:pt idx="3290">
                  <c:v>591859</c:v>
                </c:pt>
                <c:pt idx="3291">
                  <c:v>680501.66666666605</c:v>
                </c:pt>
                <c:pt idx="3292">
                  <c:v>586065.5</c:v>
                </c:pt>
                <c:pt idx="3293">
                  <c:v>518225</c:v>
                </c:pt>
                <c:pt idx="3294">
                  <c:v>727252.42857142806</c:v>
                </c:pt>
                <c:pt idx="3295">
                  <c:v>741582.85714285704</c:v>
                </c:pt>
                <c:pt idx="3296">
                  <c:v>707317.5</c:v>
                </c:pt>
                <c:pt idx="3297">
                  <c:v>603280.75</c:v>
                </c:pt>
                <c:pt idx="3298">
                  <c:v>654778</c:v>
                </c:pt>
                <c:pt idx="3299">
                  <c:v>663915.19999999995</c:v>
                </c:pt>
                <c:pt idx="3300">
                  <c:v>413167.5</c:v>
                </c:pt>
                <c:pt idx="3301">
                  <c:v>384033.5</c:v>
                </c:pt>
                <c:pt idx="3302">
                  <c:v>583665</c:v>
                </c:pt>
                <c:pt idx="3303">
                  <c:v>758467.125</c:v>
                </c:pt>
                <c:pt idx="3304">
                  <c:v>775219</c:v>
                </c:pt>
                <c:pt idx="3305">
                  <c:v>553428.33333333302</c:v>
                </c:pt>
                <c:pt idx="3306">
                  <c:v>662193.4</c:v>
                </c:pt>
                <c:pt idx="3307">
                  <c:v>677488.8</c:v>
                </c:pt>
                <c:pt idx="3308">
                  <c:v>1986</c:v>
                </c:pt>
                <c:pt idx="3309">
                  <c:v>510169.33333333302</c:v>
                </c:pt>
                <c:pt idx="3310">
                  <c:v>1986</c:v>
                </c:pt>
                <c:pt idx="3311">
                  <c:v>533123</c:v>
                </c:pt>
                <c:pt idx="3312">
                  <c:v>729097.28571428498</c:v>
                </c:pt>
                <c:pt idx="3313">
                  <c:v>503437.66666666599</c:v>
                </c:pt>
                <c:pt idx="3314">
                  <c:v>540516.66666666605</c:v>
                </c:pt>
                <c:pt idx="3315">
                  <c:v>636635.6</c:v>
                </c:pt>
                <c:pt idx="3316">
                  <c:v>556849</c:v>
                </c:pt>
                <c:pt idx="3317">
                  <c:v>1986</c:v>
                </c:pt>
                <c:pt idx="3318">
                  <c:v>1986</c:v>
                </c:pt>
                <c:pt idx="3319">
                  <c:v>711952.5</c:v>
                </c:pt>
                <c:pt idx="3320">
                  <c:v>535992</c:v>
                </c:pt>
                <c:pt idx="3321">
                  <c:v>399428.5</c:v>
                </c:pt>
                <c:pt idx="3322">
                  <c:v>508734.66666666599</c:v>
                </c:pt>
                <c:pt idx="3323">
                  <c:v>808457.77777777705</c:v>
                </c:pt>
                <c:pt idx="3324">
                  <c:v>548020.66666666605</c:v>
                </c:pt>
                <c:pt idx="3325">
                  <c:v>678085</c:v>
                </c:pt>
                <c:pt idx="3326">
                  <c:v>636553</c:v>
                </c:pt>
                <c:pt idx="3327">
                  <c:v>698942</c:v>
                </c:pt>
                <c:pt idx="3328">
                  <c:v>402077</c:v>
                </c:pt>
                <c:pt idx="3329">
                  <c:v>648388.25</c:v>
                </c:pt>
                <c:pt idx="3330">
                  <c:v>738989.66666666605</c:v>
                </c:pt>
                <c:pt idx="3331">
                  <c:v>785803.28571428498</c:v>
                </c:pt>
                <c:pt idx="3332">
                  <c:v>724036.6</c:v>
                </c:pt>
                <c:pt idx="3333">
                  <c:v>595914.75</c:v>
                </c:pt>
                <c:pt idx="3334">
                  <c:v>729134.8</c:v>
                </c:pt>
                <c:pt idx="3335">
                  <c:v>696624.4</c:v>
                </c:pt>
                <c:pt idx="3336">
                  <c:v>534447</c:v>
                </c:pt>
                <c:pt idx="3337">
                  <c:v>547358.66666666605</c:v>
                </c:pt>
                <c:pt idx="3338">
                  <c:v>799105.125</c:v>
                </c:pt>
                <c:pt idx="3339">
                  <c:v>686626</c:v>
                </c:pt>
                <c:pt idx="3340">
                  <c:v>674641.8</c:v>
                </c:pt>
                <c:pt idx="3341">
                  <c:v>689010</c:v>
                </c:pt>
                <c:pt idx="3342">
                  <c:v>1986</c:v>
                </c:pt>
                <c:pt idx="3343">
                  <c:v>403401</c:v>
                </c:pt>
                <c:pt idx="3344">
                  <c:v>672456.8</c:v>
                </c:pt>
                <c:pt idx="3345">
                  <c:v>723319.33333333302</c:v>
                </c:pt>
                <c:pt idx="3346">
                  <c:v>688943.66666666605</c:v>
                </c:pt>
                <c:pt idx="3347">
                  <c:v>1986</c:v>
                </c:pt>
                <c:pt idx="3348">
                  <c:v>430217</c:v>
                </c:pt>
                <c:pt idx="3349">
                  <c:v>764370.66666666605</c:v>
                </c:pt>
                <c:pt idx="3350">
                  <c:v>727299.85714285704</c:v>
                </c:pt>
                <c:pt idx="3351">
                  <c:v>724146.5</c:v>
                </c:pt>
                <c:pt idx="3352">
                  <c:v>631917.75</c:v>
                </c:pt>
                <c:pt idx="3353">
                  <c:v>418961</c:v>
                </c:pt>
                <c:pt idx="3354">
                  <c:v>1986</c:v>
                </c:pt>
                <c:pt idx="3355">
                  <c:v>543386</c:v>
                </c:pt>
                <c:pt idx="3356">
                  <c:v>857050.33333333302</c:v>
                </c:pt>
                <c:pt idx="3357">
                  <c:v>716311.5</c:v>
                </c:pt>
                <c:pt idx="3358">
                  <c:v>1986</c:v>
                </c:pt>
                <c:pt idx="3359">
                  <c:v>680335.75</c:v>
                </c:pt>
                <c:pt idx="3360">
                  <c:v>549896.66666666605</c:v>
                </c:pt>
                <c:pt idx="3361">
                  <c:v>779200</c:v>
                </c:pt>
                <c:pt idx="3362">
                  <c:v>615861.25</c:v>
                </c:pt>
                <c:pt idx="3363">
                  <c:v>559608</c:v>
                </c:pt>
                <c:pt idx="3364">
                  <c:v>776013.66666666605</c:v>
                </c:pt>
                <c:pt idx="3365">
                  <c:v>1986</c:v>
                </c:pt>
                <c:pt idx="3366">
                  <c:v>555856</c:v>
                </c:pt>
                <c:pt idx="3367">
                  <c:v>614122.75</c:v>
                </c:pt>
                <c:pt idx="3368">
                  <c:v>412505</c:v>
                </c:pt>
                <c:pt idx="3369">
                  <c:v>710992.8</c:v>
                </c:pt>
                <c:pt idx="3370">
                  <c:v>388834</c:v>
                </c:pt>
                <c:pt idx="3371">
                  <c:v>493506</c:v>
                </c:pt>
                <c:pt idx="3372">
                  <c:v>1986</c:v>
                </c:pt>
                <c:pt idx="3373">
                  <c:v>591941.66666666605</c:v>
                </c:pt>
                <c:pt idx="3374">
                  <c:v>675370</c:v>
                </c:pt>
                <c:pt idx="3375">
                  <c:v>1986</c:v>
                </c:pt>
                <c:pt idx="3376">
                  <c:v>631835</c:v>
                </c:pt>
                <c:pt idx="3377">
                  <c:v>380723</c:v>
                </c:pt>
                <c:pt idx="3378">
                  <c:v>430383</c:v>
                </c:pt>
                <c:pt idx="3379">
                  <c:v>699785.75</c:v>
                </c:pt>
                <c:pt idx="3380">
                  <c:v>428230.5</c:v>
                </c:pt>
                <c:pt idx="3381">
                  <c:v>550890.33333333302</c:v>
                </c:pt>
                <c:pt idx="3382">
                  <c:v>1986</c:v>
                </c:pt>
                <c:pt idx="3383">
                  <c:v>729940.33333333302</c:v>
                </c:pt>
                <c:pt idx="3384">
                  <c:v>593045.66666666605</c:v>
                </c:pt>
                <c:pt idx="3385">
                  <c:v>611226.25</c:v>
                </c:pt>
                <c:pt idx="3386">
                  <c:v>406877</c:v>
                </c:pt>
                <c:pt idx="3387">
                  <c:v>548352</c:v>
                </c:pt>
                <c:pt idx="3388">
                  <c:v>592714</c:v>
                </c:pt>
                <c:pt idx="3389">
                  <c:v>800370.28571428498</c:v>
                </c:pt>
                <c:pt idx="3390">
                  <c:v>609322.5</c:v>
                </c:pt>
                <c:pt idx="3391">
                  <c:v>417306</c:v>
                </c:pt>
                <c:pt idx="3392">
                  <c:v>791449.5</c:v>
                </c:pt>
                <c:pt idx="3393">
                  <c:v>671231.5</c:v>
                </c:pt>
                <c:pt idx="3394">
                  <c:v>627697</c:v>
                </c:pt>
                <c:pt idx="3395">
                  <c:v>791849.16666666605</c:v>
                </c:pt>
                <c:pt idx="3396">
                  <c:v>550890</c:v>
                </c:pt>
                <c:pt idx="3397">
                  <c:v>383868</c:v>
                </c:pt>
                <c:pt idx="3398">
                  <c:v>430548.5</c:v>
                </c:pt>
                <c:pt idx="3399">
                  <c:v>537537</c:v>
                </c:pt>
                <c:pt idx="3400">
                  <c:v>798431.14285714203</c:v>
                </c:pt>
                <c:pt idx="3401">
                  <c:v>724202</c:v>
                </c:pt>
                <c:pt idx="3402">
                  <c:v>585210.33333333302</c:v>
                </c:pt>
                <c:pt idx="3403">
                  <c:v>695300.2</c:v>
                </c:pt>
                <c:pt idx="3404">
                  <c:v>399097.5</c:v>
                </c:pt>
                <c:pt idx="3405">
                  <c:v>710264</c:v>
                </c:pt>
                <c:pt idx="3406">
                  <c:v>452729.5</c:v>
                </c:pt>
                <c:pt idx="3407">
                  <c:v>614454.33333333302</c:v>
                </c:pt>
                <c:pt idx="3408">
                  <c:v>743293.33333333302</c:v>
                </c:pt>
                <c:pt idx="3409">
                  <c:v>416643.5</c:v>
                </c:pt>
                <c:pt idx="3410">
                  <c:v>1986</c:v>
                </c:pt>
                <c:pt idx="3411">
                  <c:v>581899.66666666605</c:v>
                </c:pt>
                <c:pt idx="3412">
                  <c:v>568105.33333333302</c:v>
                </c:pt>
                <c:pt idx="3413">
                  <c:v>591169.33333333302</c:v>
                </c:pt>
                <c:pt idx="3414">
                  <c:v>387013.5</c:v>
                </c:pt>
                <c:pt idx="3415">
                  <c:v>813216.875</c:v>
                </c:pt>
                <c:pt idx="3416">
                  <c:v>764000.28571428498</c:v>
                </c:pt>
                <c:pt idx="3417">
                  <c:v>409029</c:v>
                </c:pt>
                <c:pt idx="3418">
                  <c:v>697750</c:v>
                </c:pt>
                <c:pt idx="3419">
                  <c:v>426906.5</c:v>
                </c:pt>
                <c:pt idx="3420">
                  <c:v>737080.4</c:v>
                </c:pt>
                <c:pt idx="3421">
                  <c:v>572519.33333333302</c:v>
                </c:pt>
                <c:pt idx="3422">
                  <c:v>546586.33333333302</c:v>
                </c:pt>
                <c:pt idx="3423">
                  <c:v>697419</c:v>
                </c:pt>
                <c:pt idx="3424">
                  <c:v>582782.66666666605</c:v>
                </c:pt>
                <c:pt idx="3425">
                  <c:v>712184.4</c:v>
                </c:pt>
                <c:pt idx="3426">
                  <c:v>1986</c:v>
                </c:pt>
                <c:pt idx="3427">
                  <c:v>752342.33333333302</c:v>
                </c:pt>
                <c:pt idx="3428">
                  <c:v>453723</c:v>
                </c:pt>
                <c:pt idx="3429">
                  <c:v>558393.66666666605</c:v>
                </c:pt>
                <c:pt idx="3430">
                  <c:v>829038.5</c:v>
                </c:pt>
                <c:pt idx="3431">
                  <c:v>435845.5</c:v>
                </c:pt>
                <c:pt idx="3432">
                  <c:v>732147.5</c:v>
                </c:pt>
                <c:pt idx="3433">
                  <c:v>836970.75</c:v>
                </c:pt>
                <c:pt idx="3434">
                  <c:v>774799.5</c:v>
                </c:pt>
                <c:pt idx="3435">
                  <c:v>572519.33333333302</c:v>
                </c:pt>
                <c:pt idx="3436">
                  <c:v>632745.25</c:v>
                </c:pt>
                <c:pt idx="3437">
                  <c:v>416809</c:v>
                </c:pt>
                <c:pt idx="3438">
                  <c:v>784786.66666666605</c:v>
                </c:pt>
                <c:pt idx="3439">
                  <c:v>422437.5</c:v>
                </c:pt>
                <c:pt idx="3440">
                  <c:v>437335</c:v>
                </c:pt>
                <c:pt idx="3441">
                  <c:v>699537.6</c:v>
                </c:pt>
                <c:pt idx="3442">
                  <c:v>589404</c:v>
                </c:pt>
                <c:pt idx="3443">
                  <c:v>1986</c:v>
                </c:pt>
                <c:pt idx="3444">
                  <c:v>1986</c:v>
                </c:pt>
                <c:pt idx="3445">
                  <c:v>726089.2</c:v>
                </c:pt>
                <c:pt idx="3446">
                  <c:v>1986</c:v>
                </c:pt>
                <c:pt idx="3447">
                  <c:v>761049.4</c:v>
                </c:pt>
                <c:pt idx="3448">
                  <c:v>423265</c:v>
                </c:pt>
                <c:pt idx="3449">
                  <c:v>588741.66666666605</c:v>
                </c:pt>
                <c:pt idx="3450">
                  <c:v>845743.75</c:v>
                </c:pt>
                <c:pt idx="3451">
                  <c:v>584658.33333333302</c:v>
                </c:pt>
                <c:pt idx="3452">
                  <c:v>448922</c:v>
                </c:pt>
                <c:pt idx="3453">
                  <c:v>400421.5</c:v>
                </c:pt>
                <c:pt idx="3454">
                  <c:v>829604.25</c:v>
                </c:pt>
                <c:pt idx="3455">
                  <c:v>685219</c:v>
                </c:pt>
                <c:pt idx="3456">
                  <c:v>611695.66666666605</c:v>
                </c:pt>
                <c:pt idx="3457">
                  <c:v>788304.125</c:v>
                </c:pt>
                <c:pt idx="3458">
                  <c:v>427568.5</c:v>
                </c:pt>
                <c:pt idx="3459">
                  <c:v>720196</c:v>
                </c:pt>
                <c:pt idx="3460">
                  <c:v>784731.5</c:v>
                </c:pt>
                <c:pt idx="3461">
                  <c:v>754108</c:v>
                </c:pt>
                <c:pt idx="3462">
                  <c:v>537757.33333333302</c:v>
                </c:pt>
                <c:pt idx="3463">
                  <c:v>628690</c:v>
                </c:pt>
                <c:pt idx="3464">
                  <c:v>681196.8</c:v>
                </c:pt>
                <c:pt idx="3465">
                  <c:v>865400.625</c:v>
                </c:pt>
                <c:pt idx="3466">
                  <c:v>1986</c:v>
                </c:pt>
                <c:pt idx="3467">
                  <c:v>546586</c:v>
                </c:pt>
                <c:pt idx="3468">
                  <c:v>814700.71428571397</c:v>
                </c:pt>
                <c:pt idx="3469">
                  <c:v>418464.5</c:v>
                </c:pt>
                <c:pt idx="3470">
                  <c:v>752980.85714285704</c:v>
                </c:pt>
                <c:pt idx="3471">
                  <c:v>710463</c:v>
                </c:pt>
                <c:pt idx="3472">
                  <c:v>453557</c:v>
                </c:pt>
                <c:pt idx="3473">
                  <c:v>411677.5</c:v>
                </c:pt>
                <c:pt idx="3474">
                  <c:v>729465.8</c:v>
                </c:pt>
                <c:pt idx="3475">
                  <c:v>733041</c:v>
                </c:pt>
                <c:pt idx="3476">
                  <c:v>744628.6</c:v>
                </c:pt>
                <c:pt idx="3477">
                  <c:v>465641</c:v>
                </c:pt>
                <c:pt idx="3478">
                  <c:v>720394.6</c:v>
                </c:pt>
                <c:pt idx="3479">
                  <c:v>832832.25</c:v>
                </c:pt>
                <c:pt idx="3480">
                  <c:v>798194.66666666605</c:v>
                </c:pt>
                <c:pt idx="3481">
                  <c:v>697087.8</c:v>
                </c:pt>
                <c:pt idx="3482">
                  <c:v>706490</c:v>
                </c:pt>
                <c:pt idx="3483">
                  <c:v>559055.66666666605</c:v>
                </c:pt>
                <c:pt idx="3484">
                  <c:v>581127</c:v>
                </c:pt>
                <c:pt idx="3485">
                  <c:v>824349</c:v>
                </c:pt>
                <c:pt idx="3486">
                  <c:v>852737.25</c:v>
                </c:pt>
                <c:pt idx="3487">
                  <c:v>416809.5</c:v>
                </c:pt>
                <c:pt idx="3488">
                  <c:v>443625.5</c:v>
                </c:pt>
                <c:pt idx="3489">
                  <c:v>870513.55555555504</c:v>
                </c:pt>
                <c:pt idx="3490">
                  <c:v>611805.33333333302</c:v>
                </c:pt>
                <c:pt idx="3491">
                  <c:v>585872.33333333302</c:v>
                </c:pt>
                <c:pt idx="3492">
                  <c:v>728539</c:v>
                </c:pt>
                <c:pt idx="3493">
                  <c:v>648223</c:v>
                </c:pt>
                <c:pt idx="3494">
                  <c:v>784432</c:v>
                </c:pt>
                <c:pt idx="3495">
                  <c:v>405056</c:v>
                </c:pt>
                <c:pt idx="3496">
                  <c:v>760652.2</c:v>
                </c:pt>
                <c:pt idx="3497">
                  <c:v>873603.66666666605</c:v>
                </c:pt>
                <c:pt idx="3498">
                  <c:v>626372.66666666605</c:v>
                </c:pt>
                <c:pt idx="3499">
                  <c:v>641849.75</c:v>
                </c:pt>
                <c:pt idx="3500">
                  <c:v>1986</c:v>
                </c:pt>
                <c:pt idx="3501">
                  <c:v>742046.4</c:v>
                </c:pt>
                <c:pt idx="3502">
                  <c:v>616220</c:v>
                </c:pt>
                <c:pt idx="3503">
                  <c:v>714170.6</c:v>
                </c:pt>
                <c:pt idx="3504">
                  <c:v>447101.5</c:v>
                </c:pt>
                <c:pt idx="3505">
                  <c:v>835563.25</c:v>
                </c:pt>
                <c:pt idx="3506">
                  <c:v>704255.5</c:v>
                </c:pt>
                <c:pt idx="3507">
                  <c:v>670156</c:v>
                </c:pt>
                <c:pt idx="3508">
                  <c:v>873272.55555555504</c:v>
                </c:pt>
                <c:pt idx="3509">
                  <c:v>900989.875</c:v>
                </c:pt>
                <c:pt idx="3510">
                  <c:v>421775</c:v>
                </c:pt>
                <c:pt idx="3511">
                  <c:v>415319.5</c:v>
                </c:pt>
                <c:pt idx="3512">
                  <c:v>770584</c:v>
                </c:pt>
                <c:pt idx="3513">
                  <c:v>571636.66666666605</c:v>
                </c:pt>
                <c:pt idx="3514">
                  <c:v>473255.5</c:v>
                </c:pt>
                <c:pt idx="3515">
                  <c:v>1986</c:v>
                </c:pt>
                <c:pt idx="3516">
                  <c:v>421278.5</c:v>
                </c:pt>
                <c:pt idx="3517">
                  <c:v>749130.8</c:v>
                </c:pt>
                <c:pt idx="3518">
                  <c:v>659147.75</c:v>
                </c:pt>
                <c:pt idx="3519">
                  <c:v>790116.8</c:v>
                </c:pt>
                <c:pt idx="3520">
                  <c:v>829314.85714285704</c:v>
                </c:pt>
                <c:pt idx="3521">
                  <c:v>669742</c:v>
                </c:pt>
                <c:pt idx="3522">
                  <c:v>846824.44444444403</c:v>
                </c:pt>
                <c:pt idx="3523">
                  <c:v>583334</c:v>
                </c:pt>
                <c:pt idx="3524">
                  <c:v>889379.14285714203</c:v>
                </c:pt>
                <c:pt idx="3525">
                  <c:v>413498.5</c:v>
                </c:pt>
                <c:pt idx="3526">
                  <c:v>838474.16666666605</c:v>
                </c:pt>
                <c:pt idx="3527">
                  <c:v>1986</c:v>
                </c:pt>
                <c:pt idx="3528">
                  <c:v>799960.33333333302</c:v>
                </c:pt>
                <c:pt idx="3529">
                  <c:v>560601.33333333302</c:v>
                </c:pt>
                <c:pt idx="3530">
                  <c:v>679342.5</c:v>
                </c:pt>
                <c:pt idx="3531">
                  <c:v>659147.66666666605</c:v>
                </c:pt>
                <c:pt idx="3532">
                  <c:v>747807</c:v>
                </c:pt>
                <c:pt idx="3533">
                  <c:v>736616.6</c:v>
                </c:pt>
                <c:pt idx="3534">
                  <c:v>1986</c:v>
                </c:pt>
                <c:pt idx="3535">
                  <c:v>585210.33333333302</c:v>
                </c:pt>
                <c:pt idx="3536">
                  <c:v>824216.2</c:v>
                </c:pt>
                <c:pt idx="3537">
                  <c:v>1986</c:v>
                </c:pt>
                <c:pt idx="3538">
                  <c:v>623062</c:v>
                </c:pt>
                <c:pt idx="3539">
                  <c:v>1986</c:v>
                </c:pt>
                <c:pt idx="3540">
                  <c:v>760122.5</c:v>
                </c:pt>
                <c:pt idx="3541">
                  <c:v>1986</c:v>
                </c:pt>
                <c:pt idx="3542">
                  <c:v>443459.5</c:v>
                </c:pt>
                <c:pt idx="3543">
                  <c:v>441473</c:v>
                </c:pt>
                <c:pt idx="3544">
                  <c:v>599667</c:v>
                </c:pt>
                <c:pt idx="3545">
                  <c:v>434521</c:v>
                </c:pt>
                <c:pt idx="3546">
                  <c:v>768531.4</c:v>
                </c:pt>
                <c:pt idx="3547">
                  <c:v>481035.5</c:v>
                </c:pt>
                <c:pt idx="3548">
                  <c:v>689109</c:v>
                </c:pt>
                <c:pt idx="3549">
                  <c:v>451074.5</c:v>
                </c:pt>
                <c:pt idx="3550">
                  <c:v>743701.4</c:v>
                </c:pt>
                <c:pt idx="3551">
                  <c:v>857744.625</c:v>
                </c:pt>
                <c:pt idx="3552">
                  <c:v>758400.8</c:v>
                </c:pt>
                <c:pt idx="3553">
                  <c:v>880009</c:v>
                </c:pt>
                <c:pt idx="3554">
                  <c:v>439321.5</c:v>
                </c:pt>
                <c:pt idx="3555">
                  <c:v>584989.66666666605</c:v>
                </c:pt>
                <c:pt idx="3556">
                  <c:v>853523.75</c:v>
                </c:pt>
                <c:pt idx="3557">
                  <c:v>793228.6</c:v>
                </c:pt>
                <c:pt idx="3558">
                  <c:v>414657</c:v>
                </c:pt>
                <c:pt idx="3559">
                  <c:v>705993.75</c:v>
                </c:pt>
                <c:pt idx="3560">
                  <c:v>756414.2</c:v>
                </c:pt>
                <c:pt idx="3561">
                  <c:v>432369</c:v>
                </c:pt>
                <c:pt idx="3562">
                  <c:v>881457.375</c:v>
                </c:pt>
                <c:pt idx="3563">
                  <c:v>651864.66666666605</c:v>
                </c:pt>
                <c:pt idx="3564">
                  <c:v>762771.16666666605</c:v>
                </c:pt>
                <c:pt idx="3565">
                  <c:v>714237</c:v>
                </c:pt>
                <c:pt idx="3566">
                  <c:v>385689</c:v>
                </c:pt>
                <c:pt idx="3567">
                  <c:v>831821.42857142806</c:v>
                </c:pt>
                <c:pt idx="3568">
                  <c:v>778529.4</c:v>
                </c:pt>
                <c:pt idx="3569">
                  <c:v>669742</c:v>
                </c:pt>
                <c:pt idx="3570">
                  <c:v>762506.2</c:v>
                </c:pt>
                <c:pt idx="3571">
                  <c:v>437666</c:v>
                </c:pt>
                <c:pt idx="3572">
                  <c:v>704089.75</c:v>
                </c:pt>
                <c:pt idx="3573">
                  <c:v>924537.125</c:v>
                </c:pt>
                <c:pt idx="3574">
                  <c:v>859157.71428571397</c:v>
                </c:pt>
                <c:pt idx="3575">
                  <c:v>802120.14285714203</c:v>
                </c:pt>
                <c:pt idx="3576">
                  <c:v>649988.33333333302</c:v>
                </c:pt>
                <c:pt idx="3577">
                  <c:v>1986</c:v>
                </c:pt>
                <c:pt idx="3578">
                  <c:v>760784.4</c:v>
                </c:pt>
                <c:pt idx="3579">
                  <c:v>769193.6</c:v>
                </c:pt>
                <c:pt idx="3580">
                  <c:v>735954.8</c:v>
                </c:pt>
                <c:pt idx="3581">
                  <c:v>466965.5</c:v>
                </c:pt>
                <c:pt idx="3582">
                  <c:v>612468</c:v>
                </c:pt>
                <c:pt idx="3583">
                  <c:v>805312.5</c:v>
                </c:pt>
                <c:pt idx="3584">
                  <c:v>495933.5</c:v>
                </c:pt>
                <c:pt idx="3585">
                  <c:v>767571.5</c:v>
                </c:pt>
                <c:pt idx="3586">
                  <c:v>622731</c:v>
                </c:pt>
                <c:pt idx="3587">
                  <c:v>1986</c:v>
                </c:pt>
                <c:pt idx="3588">
                  <c:v>764536.5</c:v>
                </c:pt>
                <c:pt idx="3589">
                  <c:v>817860.2</c:v>
                </c:pt>
                <c:pt idx="3590">
                  <c:v>1986</c:v>
                </c:pt>
                <c:pt idx="3591">
                  <c:v>577595.66666666605</c:v>
                </c:pt>
                <c:pt idx="3592">
                  <c:v>498582</c:v>
                </c:pt>
                <c:pt idx="3593">
                  <c:v>409691</c:v>
                </c:pt>
                <c:pt idx="3594">
                  <c:v>883467.14285714203</c:v>
                </c:pt>
                <c:pt idx="3595">
                  <c:v>461668.5</c:v>
                </c:pt>
                <c:pt idx="3596">
                  <c:v>589403.66666666605</c:v>
                </c:pt>
                <c:pt idx="3597">
                  <c:v>843633.25</c:v>
                </c:pt>
                <c:pt idx="3598">
                  <c:v>608053.66666666605</c:v>
                </c:pt>
                <c:pt idx="3599">
                  <c:v>774093.4</c:v>
                </c:pt>
                <c:pt idx="3600">
                  <c:v>657161.33333333302</c:v>
                </c:pt>
                <c:pt idx="3601">
                  <c:v>796429.16666666605</c:v>
                </c:pt>
                <c:pt idx="3602">
                  <c:v>1986</c:v>
                </c:pt>
                <c:pt idx="3603">
                  <c:v>446439</c:v>
                </c:pt>
                <c:pt idx="3604">
                  <c:v>879048</c:v>
                </c:pt>
                <c:pt idx="3605">
                  <c:v>486167</c:v>
                </c:pt>
                <c:pt idx="3606">
                  <c:v>436342</c:v>
                </c:pt>
                <c:pt idx="3607">
                  <c:v>585872.33333333302</c:v>
                </c:pt>
                <c:pt idx="3608">
                  <c:v>703262</c:v>
                </c:pt>
                <c:pt idx="3609">
                  <c:v>1986</c:v>
                </c:pt>
                <c:pt idx="3610">
                  <c:v>726188</c:v>
                </c:pt>
                <c:pt idx="3611">
                  <c:v>891099.5</c:v>
                </c:pt>
                <c:pt idx="3612">
                  <c:v>442466.5</c:v>
                </c:pt>
                <c:pt idx="3613">
                  <c:v>610481.33333333302</c:v>
                </c:pt>
                <c:pt idx="3614">
                  <c:v>827328.16666666605</c:v>
                </c:pt>
                <c:pt idx="3615">
                  <c:v>789255.75</c:v>
                </c:pt>
                <c:pt idx="3616">
                  <c:v>743834</c:v>
                </c:pt>
                <c:pt idx="3617">
                  <c:v>615999.33333333302</c:v>
                </c:pt>
                <c:pt idx="3618">
                  <c:v>743370.8</c:v>
                </c:pt>
                <c:pt idx="3619">
                  <c:v>598011.66666666605</c:v>
                </c:pt>
                <c:pt idx="3620">
                  <c:v>788499.42857142806</c:v>
                </c:pt>
                <c:pt idx="3621">
                  <c:v>815465</c:v>
                </c:pt>
                <c:pt idx="3622">
                  <c:v>1986</c:v>
                </c:pt>
                <c:pt idx="3623">
                  <c:v>603639.66666666605</c:v>
                </c:pt>
                <c:pt idx="3624">
                  <c:v>1986</c:v>
                </c:pt>
                <c:pt idx="3625">
                  <c:v>814483.2</c:v>
                </c:pt>
                <c:pt idx="3626">
                  <c:v>909952.42857142806</c:v>
                </c:pt>
                <c:pt idx="3627">
                  <c:v>832680.5</c:v>
                </c:pt>
                <c:pt idx="3628">
                  <c:v>758467</c:v>
                </c:pt>
                <c:pt idx="3629">
                  <c:v>758798</c:v>
                </c:pt>
                <c:pt idx="3630">
                  <c:v>757556.5</c:v>
                </c:pt>
                <c:pt idx="3631">
                  <c:v>772868.25</c:v>
                </c:pt>
                <c:pt idx="3632">
                  <c:v>817264.4</c:v>
                </c:pt>
                <c:pt idx="3633">
                  <c:v>462992.5</c:v>
                </c:pt>
                <c:pt idx="3634">
                  <c:v>1986</c:v>
                </c:pt>
                <c:pt idx="3635">
                  <c:v>917832.875</c:v>
                </c:pt>
                <c:pt idx="3636">
                  <c:v>642484</c:v>
                </c:pt>
                <c:pt idx="3637">
                  <c:v>831521.66666666605</c:v>
                </c:pt>
                <c:pt idx="3638">
                  <c:v>434355.5</c:v>
                </c:pt>
                <c:pt idx="3639">
                  <c:v>1986</c:v>
                </c:pt>
                <c:pt idx="3640">
                  <c:v>1986</c:v>
                </c:pt>
                <c:pt idx="3641">
                  <c:v>782502.2</c:v>
                </c:pt>
                <c:pt idx="3642">
                  <c:v>479546</c:v>
                </c:pt>
                <c:pt idx="3643">
                  <c:v>1986</c:v>
                </c:pt>
                <c:pt idx="3644">
                  <c:v>725294.2</c:v>
                </c:pt>
                <c:pt idx="3645">
                  <c:v>459847</c:v>
                </c:pt>
                <c:pt idx="3646">
                  <c:v>770385.6</c:v>
                </c:pt>
                <c:pt idx="3647">
                  <c:v>1986</c:v>
                </c:pt>
                <c:pt idx="3648">
                  <c:v>456537</c:v>
                </c:pt>
                <c:pt idx="3649">
                  <c:v>624717</c:v>
                </c:pt>
                <c:pt idx="3650">
                  <c:v>746880</c:v>
                </c:pt>
                <c:pt idx="3651">
                  <c:v>1986</c:v>
                </c:pt>
                <c:pt idx="3652">
                  <c:v>639835.66666666605</c:v>
                </c:pt>
                <c:pt idx="3653">
                  <c:v>642263.66666666605</c:v>
                </c:pt>
                <c:pt idx="3654">
                  <c:v>1986</c:v>
                </c:pt>
                <c:pt idx="3655">
                  <c:v>436507.5</c:v>
                </c:pt>
                <c:pt idx="3656">
                  <c:v>454881.5</c:v>
                </c:pt>
                <c:pt idx="3657">
                  <c:v>438162.5</c:v>
                </c:pt>
                <c:pt idx="3658">
                  <c:v>469779.5</c:v>
                </c:pt>
                <c:pt idx="3659">
                  <c:v>614674.66666666605</c:v>
                </c:pt>
                <c:pt idx="3660">
                  <c:v>779986.2</c:v>
                </c:pt>
                <c:pt idx="3661">
                  <c:v>464813.5</c:v>
                </c:pt>
                <c:pt idx="3662">
                  <c:v>894782.75</c:v>
                </c:pt>
                <c:pt idx="3663">
                  <c:v>1986</c:v>
                </c:pt>
                <c:pt idx="3664">
                  <c:v>445446.5</c:v>
                </c:pt>
                <c:pt idx="3665">
                  <c:v>725426.8</c:v>
                </c:pt>
                <c:pt idx="3666">
                  <c:v>808324.8</c:v>
                </c:pt>
                <c:pt idx="3667">
                  <c:v>732064.5</c:v>
                </c:pt>
                <c:pt idx="3668">
                  <c:v>852875.33333333302</c:v>
                </c:pt>
                <c:pt idx="3669">
                  <c:v>658044.33333333302</c:v>
                </c:pt>
                <c:pt idx="3670">
                  <c:v>840460.33333333302</c:v>
                </c:pt>
                <c:pt idx="3671">
                  <c:v>726602.25</c:v>
                </c:pt>
                <c:pt idx="3672">
                  <c:v>476566</c:v>
                </c:pt>
                <c:pt idx="3673">
                  <c:v>807464.33333333302</c:v>
                </c:pt>
                <c:pt idx="3674">
                  <c:v>736947.75</c:v>
                </c:pt>
                <c:pt idx="3675">
                  <c:v>752110.8</c:v>
                </c:pt>
                <c:pt idx="3676">
                  <c:v>816623.66666666605</c:v>
                </c:pt>
                <c:pt idx="3677">
                  <c:v>654182</c:v>
                </c:pt>
                <c:pt idx="3678">
                  <c:v>931116.875</c:v>
                </c:pt>
                <c:pt idx="3679">
                  <c:v>1986</c:v>
                </c:pt>
                <c:pt idx="3680">
                  <c:v>461668</c:v>
                </c:pt>
                <c:pt idx="3681">
                  <c:v>852962.14285714203</c:v>
                </c:pt>
                <c:pt idx="3682">
                  <c:v>1986</c:v>
                </c:pt>
                <c:pt idx="3683">
                  <c:v>644746.5</c:v>
                </c:pt>
                <c:pt idx="3684">
                  <c:v>843440.16666666605</c:v>
                </c:pt>
                <c:pt idx="3685">
                  <c:v>1986</c:v>
                </c:pt>
                <c:pt idx="3686">
                  <c:v>823300.5</c:v>
                </c:pt>
                <c:pt idx="3687">
                  <c:v>414657</c:v>
                </c:pt>
                <c:pt idx="3688">
                  <c:v>942685.88888888794</c:v>
                </c:pt>
                <c:pt idx="3689">
                  <c:v>781972.6</c:v>
                </c:pt>
                <c:pt idx="3690">
                  <c:v>438825</c:v>
                </c:pt>
                <c:pt idx="3691">
                  <c:v>842350.25</c:v>
                </c:pt>
                <c:pt idx="3692">
                  <c:v>825617.66666666605</c:v>
                </c:pt>
                <c:pt idx="3693">
                  <c:v>909432.22222222202</c:v>
                </c:pt>
                <c:pt idx="3694">
                  <c:v>788461.6</c:v>
                </c:pt>
                <c:pt idx="3695">
                  <c:v>754328.5</c:v>
                </c:pt>
                <c:pt idx="3696">
                  <c:v>1986</c:v>
                </c:pt>
                <c:pt idx="3697">
                  <c:v>1986</c:v>
                </c:pt>
                <c:pt idx="3698">
                  <c:v>763896.4</c:v>
                </c:pt>
                <c:pt idx="3699">
                  <c:v>859482.875</c:v>
                </c:pt>
                <c:pt idx="3700">
                  <c:v>800512.4</c:v>
                </c:pt>
                <c:pt idx="3701">
                  <c:v>882663.28571428498</c:v>
                </c:pt>
                <c:pt idx="3702">
                  <c:v>670183</c:v>
                </c:pt>
                <c:pt idx="3703">
                  <c:v>831632.16666666605</c:v>
                </c:pt>
                <c:pt idx="3704">
                  <c:v>616109.66666666605</c:v>
                </c:pt>
                <c:pt idx="3705">
                  <c:v>924881.5</c:v>
                </c:pt>
                <c:pt idx="3706">
                  <c:v>604963.66666666605</c:v>
                </c:pt>
                <c:pt idx="3707">
                  <c:v>486994.5</c:v>
                </c:pt>
                <c:pt idx="3708">
                  <c:v>633656</c:v>
                </c:pt>
                <c:pt idx="3709">
                  <c:v>812099.4</c:v>
                </c:pt>
                <c:pt idx="3710">
                  <c:v>759294.75</c:v>
                </c:pt>
                <c:pt idx="3711">
                  <c:v>627255.33333333302</c:v>
                </c:pt>
                <c:pt idx="3712">
                  <c:v>1986</c:v>
                </c:pt>
                <c:pt idx="3713">
                  <c:v>719070.5</c:v>
                </c:pt>
                <c:pt idx="3714">
                  <c:v>840807.42857142806</c:v>
                </c:pt>
                <c:pt idx="3715">
                  <c:v>765088.25</c:v>
                </c:pt>
                <c:pt idx="3716">
                  <c:v>1986</c:v>
                </c:pt>
                <c:pt idx="3717">
                  <c:v>680087.75</c:v>
                </c:pt>
                <c:pt idx="3718">
                  <c:v>462165</c:v>
                </c:pt>
                <c:pt idx="3719">
                  <c:v>700751.66666666605</c:v>
                </c:pt>
                <c:pt idx="3720">
                  <c:v>816999</c:v>
                </c:pt>
                <c:pt idx="3721">
                  <c:v>809261.85714285704</c:v>
                </c:pt>
                <c:pt idx="3722">
                  <c:v>744479.75</c:v>
                </c:pt>
                <c:pt idx="3723">
                  <c:v>819162.16666666605</c:v>
                </c:pt>
                <c:pt idx="3724">
                  <c:v>626703.66666666605</c:v>
                </c:pt>
                <c:pt idx="3725">
                  <c:v>807685.33333333302</c:v>
                </c:pt>
                <c:pt idx="3726">
                  <c:v>503382.5</c:v>
                </c:pt>
                <c:pt idx="3727">
                  <c:v>1986</c:v>
                </c:pt>
                <c:pt idx="3728">
                  <c:v>760983</c:v>
                </c:pt>
                <c:pt idx="3729">
                  <c:v>728836.75</c:v>
                </c:pt>
                <c:pt idx="3730">
                  <c:v>812695</c:v>
                </c:pt>
                <c:pt idx="3731">
                  <c:v>883278.16666666605</c:v>
                </c:pt>
                <c:pt idx="3732">
                  <c:v>883499</c:v>
                </c:pt>
                <c:pt idx="3733">
                  <c:v>1986</c:v>
                </c:pt>
                <c:pt idx="3734">
                  <c:v>821203.5</c:v>
                </c:pt>
                <c:pt idx="3735">
                  <c:v>808921.4</c:v>
                </c:pt>
                <c:pt idx="3736">
                  <c:v>1986</c:v>
                </c:pt>
                <c:pt idx="3737">
                  <c:v>1986</c:v>
                </c:pt>
                <c:pt idx="3738">
                  <c:v>864959.5</c:v>
                </c:pt>
                <c:pt idx="3739">
                  <c:v>773695.83333333302</c:v>
                </c:pt>
                <c:pt idx="3740">
                  <c:v>832680.33333333302</c:v>
                </c:pt>
                <c:pt idx="3741">
                  <c:v>667424.33333333302</c:v>
                </c:pt>
                <c:pt idx="3742">
                  <c:v>495105.5</c:v>
                </c:pt>
                <c:pt idx="3743">
                  <c:v>1986</c:v>
                </c:pt>
                <c:pt idx="3744">
                  <c:v>1986</c:v>
                </c:pt>
                <c:pt idx="3745">
                  <c:v>642594.66666666605</c:v>
                </c:pt>
                <c:pt idx="3746">
                  <c:v>813357.6</c:v>
                </c:pt>
                <c:pt idx="3747">
                  <c:v>983002</c:v>
                </c:pt>
                <c:pt idx="3748">
                  <c:v>890451</c:v>
                </c:pt>
                <c:pt idx="3749">
                  <c:v>877366.14285714203</c:v>
                </c:pt>
                <c:pt idx="3750">
                  <c:v>746383.25</c:v>
                </c:pt>
                <c:pt idx="3751">
                  <c:v>972113.66666666605</c:v>
                </c:pt>
                <c:pt idx="3752">
                  <c:v>832625.5</c:v>
                </c:pt>
                <c:pt idx="3753">
                  <c:v>446605</c:v>
                </c:pt>
                <c:pt idx="3754">
                  <c:v>470441.5</c:v>
                </c:pt>
                <c:pt idx="3755">
                  <c:v>489146.5</c:v>
                </c:pt>
                <c:pt idx="3756">
                  <c:v>898129</c:v>
                </c:pt>
                <c:pt idx="3757">
                  <c:v>1986</c:v>
                </c:pt>
                <c:pt idx="3758">
                  <c:v>726105.5</c:v>
                </c:pt>
                <c:pt idx="3759">
                  <c:v>621848.33333333302</c:v>
                </c:pt>
                <c:pt idx="3760">
                  <c:v>806250.5</c:v>
                </c:pt>
                <c:pt idx="3761">
                  <c:v>802001.75</c:v>
                </c:pt>
                <c:pt idx="3762">
                  <c:v>839357</c:v>
                </c:pt>
                <c:pt idx="3763">
                  <c:v>853068.5</c:v>
                </c:pt>
                <c:pt idx="3764">
                  <c:v>728340</c:v>
                </c:pt>
                <c:pt idx="3765">
                  <c:v>800125.83333333302</c:v>
                </c:pt>
                <c:pt idx="3766">
                  <c:v>742493.25</c:v>
                </c:pt>
                <c:pt idx="3767">
                  <c:v>658265</c:v>
                </c:pt>
                <c:pt idx="3768">
                  <c:v>482856</c:v>
                </c:pt>
                <c:pt idx="3769">
                  <c:v>849619.66666666605</c:v>
                </c:pt>
                <c:pt idx="3770">
                  <c:v>809285.16666666605</c:v>
                </c:pt>
                <c:pt idx="3771">
                  <c:v>915869.55555555504</c:v>
                </c:pt>
                <c:pt idx="3772">
                  <c:v>806305.75</c:v>
                </c:pt>
                <c:pt idx="3773">
                  <c:v>656278.66666666605</c:v>
                </c:pt>
                <c:pt idx="3774">
                  <c:v>1986</c:v>
                </c:pt>
                <c:pt idx="3775">
                  <c:v>1986</c:v>
                </c:pt>
                <c:pt idx="3776">
                  <c:v>1009744.5</c:v>
                </c:pt>
                <c:pt idx="3777">
                  <c:v>782469</c:v>
                </c:pt>
                <c:pt idx="3778">
                  <c:v>799055.6</c:v>
                </c:pt>
                <c:pt idx="3779">
                  <c:v>812430.4</c:v>
                </c:pt>
                <c:pt idx="3780">
                  <c:v>658154.66666666605</c:v>
                </c:pt>
                <c:pt idx="3781">
                  <c:v>882379.42857142806</c:v>
                </c:pt>
                <c:pt idx="3782">
                  <c:v>867497.66666666605</c:v>
                </c:pt>
                <c:pt idx="3783">
                  <c:v>648995</c:v>
                </c:pt>
                <c:pt idx="3784">
                  <c:v>774027.2</c:v>
                </c:pt>
                <c:pt idx="3785">
                  <c:v>916384.66666666605</c:v>
                </c:pt>
                <c:pt idx="3786">
                  <c:v>930951.42857142806</c:v>
                </c:pt>
                <c:pt idx="3787">
                  <c:v>775930.5</c:v>
                </c:pt>
                <c:pt idx="3788">
                  <c:v>834214.6</c:v>
                </c:pt>
                <c:pt idx="3789">
                  <c:v>925695.625</c:v>
                </c:pt>
                <c:pt idx="3790">
                  <c:v>472096.5</c:v>
                </c:pt>
                <c:pt idx="3791">
                  <c:v>863690</c:v>
                </c:pt>
                <c:pt idx="3792">
                  <c:v>1123225.8888888799</c:v>
                </c:pt>
                <c:pt idx="3793">
                  <c:v>914894.33333333302</c:v>
                </c:pt>
                <c:pt idx="3794">
                  <c:v>1109962.2857142801</c:v>
                </c:pt>
                <c:pt idx="3795">
                  <c:v>1212686.7142857099</c:v>
                </c:pt>
                <c:pt idx="3796">
                  <c:v>1001704.42857142</c:v>
                </c:pt>
                <c:pt idx="3797">
                  <c:v>1140750.8571428501</c:v>
                </c:pt>
                <c:pt idx="3798">
                  <c:v>1201264.75</c:v>
                </c:pt>
                <c:pt idx="3799">
                  <c:v>1135359.7142857099</c:v>
                </c:pt>
                <c:pt idx="3800">
                  <c:v>1208713.875</c:v>
                </c:pt>
                <c:pt idx="3801">
                  <c:v>519935.5</c:v>
                </c:pt>
                <c:pt idx="3802">
                  <c:v>1015769.8</c:v>
                </c:pt>
                <c:pt idx="3803">
                  <c:v>840350.33333333302</c:v>
                </c:pt>
                <c:pt idx="3804">
                  <c:v>1284711.2222222199</c:v>
                </c:pt>
                <c:pt idx="3805">
                  <c:v>1215045.5</c:v>
                </c:pt>
                <c:pt idx="3806">
                  <c:v>1051647.57142857</c:v>
                </c:pt>
                <c:pt idx="3807">
                  <c:v>853945.8</c:v>
                </c:pt>
                <c:pt idx="3808">
                  <c:v>882285</c:v>
                </c:pt>
                <c:pt idx="3809">
                  <c:v>478387</c:v>
                </c:pt>
                <c:pt idx="3810">
                  <c:v>669631.66666666605</c:v>
                </c:pt>
                <c:pt idx="3811">
                  <c:v>828123</c:v>
                </c:pt>
                <c:pt idx="3812">
                  <c:v>783793.5</c:v>
                </c:pt>
                <c:pt idx="3813">
                  <c:v>511493.5</c:v>
                </c:pt>
                <c:pt idx="3814">
                  <c:v>836708.5</c:v>
                </c:pt>
                <c:pt idx="3815">
                  <c:v>879691.66666666605</c:v>
                </c:pt>
                <c:pt idx="3816">
                  <c:v>926410.85714285704</c:v>
                </c:pt>
                <c:pt idx="3817">
                  <c:v>1986</c:v>
                </c:pt>
                <c:pt idx="3818">
                  <c:v>626152</c:v>
                </c:pt>
                <c:pt idx="3819">
                  <c:v>932979.125</c:v>
                </c:pt>
                <c:pt idx="3820">
                  <c:v>843385</c:v>
                </c:pt>
                <c:pt idx="3821">
                  <c:v>888244</c:v>
                </c:pt>
                <c:pt idx="3822">
                  <c:v>914161.85714285704</c:v>
                </c:pt>
                <c:pt idx="3823">
                  <c:v>810311.4</c:v>
                </c:pt>
                <c:pt idx="3824">
                  <c:v>1986</c:v>
                </c:pt>
                <c:pt idx="3825">
                  <c:v>476235</c:v>
                </c:pt>
                <c:pt idx="3826">
                  <c:v>958392.66666666605</c:v>
                </c:pt>
                <c:pt idx="3827">
                  <c:v>705496.75</c:v>
                </c:pt>
                <c:pt idx="3828">
                  <c:v>1986</c:v>
                </c:pt>
                <c:pt idx="3829">
                  <c:v>746879.75</c:v>
                </c:pt>
                <c:pt idx="3830">
                  <c:v>1986</c:v>
                </c:pt>
                <c:pt idx="3831">
                  <c:v>1986</c:v>
                </c:pt>
                <c:pt idx="3832">
                  <c:v>559829</c:v>
                </c:pt>
                <c:pt idx="3833">
                  <c:v>714325</c:v>
                </c:pt>
                <c:pt idx="3834">
                  <c:v>1986</c:v>
                </c:pt>
                <c:pt idx="3835">
                  <c:v>1986</c:v>
                </c:pt>
                <c:pt idx="3836">
                  <c:v>1156221.7777777701</c:v>
                </c:pt>
                <c:pt idx="3837">
                  <c:v>692033.33333333302</c:v>
                </c:pt>
                <c:pt idx="3838">
                  <c:v>807464.5</c:v>
                </c:pt>
                <c:pt idx="3839">
                  <c:v>819051.6</c:v>
                </c:pt>
                <c:pt idx="3840">
                  <c:v>1067018.42857142</c:v>
                </c:pt>
                <c:pt idx="3841">
                  <c:v>822445</c:v>
                </c:pt>
                <c:pt idx="3842">
                  <c:v>496264.5</c:v>
                </c:pt>
                <c:pt idx="3843">
                  <c:v>852378.66666666605</c:v>
                </c:pt>
                <c:pt idx="3844">
                  <c:v>928113.57142857101</c:v>
                </c:pt>
                <c:pt idx="3845">
                  <c:v>463820</c:v>
                </c:pt>
                <c:pt idx="3846">
                  <c:v>986459.83333333302</c:v>
                </c:pt>
                <c:pt idx="3847">
                  <c:v>1255476.375</c:v>
                </c:pt>
                <c:pt idx="3848">
                  <c:v>798360.25</c:v>
                </c:pt>
                <c:pt idx="3849">
                  <c:v>762853.5</c:v>
                </c:pt>
                <c:pt idx="3850">
                  <c:v>701303.33333333302</c:v>
                </c:pt>
                <c:pt idx="3851">
                  <c:v>1274737.2857142801</c:v>
                </c:pt>
                <c:pt idx="3852">
                  <c:v>927177.4</c:v>
                </c:pt>
                <c:pt idx="3853">
                  <c:v>860765.75</c:v>
                </c:pt>
                <c:pt idx="3854">
                  <c:v>904411.16666666605</c:v>
                </c:pt>
                <c:pt idx="3855">
                  <c:v>851275.16666666605</c:v>
                </c:pt>
                <c:pt idx="3856">
                  <c:v>1137014.7142857099</c:v>
                </c:pt>
                <c:pt idx="3857">
                  <c:v>1312833.25</c:v>
                </c:pt>
                <c:pt idx="3858">
                  <c:v>993380.57142857101</c:v>
                </c:pt>
                <c:pt idx="3859">
                  <c:v>795629</c:v>
                </c:pt>
                <c:pt idx="3860">
                  <c:v>489643</c:v>
                </c:pt>
                <c:pt idx="3861">
                  <c:v>816403.25</c:v>
                </c:pt>
                <c:pt idx="3862">
                  <c:v>1986</c:v>
                </c:pt>
                <c:pt idx="3863">
                  <c:v>1084358</c:v>
                </c:pt>
                <c:pt idx="3864">
                  <c:v>764343.5</c:v>
                </c:pt>
                <c:pt idx="3865">
                  <c:v>727098.75</c:v>
                </c:pt>
                <c:pt idx="3866">
                  <c:v>834328.14285714203</c:v>
                </c:pt>
                <c:pt idx="3867">
                  <c:v>942758.88888888794</c:v>
                </c:pt>
                <c:pt idx="3868">
                  <c:v>856660.8</c:v>
                </c:pt>
                <c:pt idx="3869">
                  <c:v>689688.5</c:v>
                </c:pt>
                <c:pt idx="3870">
                  <c:v>499575</c:v>
                </c:pt>
                <c:pt idx="3871">
                  <c:v>472593</c:v>
                </c:pt>
                <c:pt idx="3872">
                  <c:v>873387.5</c:v>
                </c:pt>
                <c:pt idx="3873">
                  <c:v>516294</c:v>
                </c:pt>
                <c:pt idx="3874">
                  <c:v>450743.5</c:v>
                </c:pt>
                <c:pt idx="3875">
                  <c:v>994110.88888888794</c:v>
                </c:pt>
                <c:pt idx="3876">
                  <c:v>829976.8</c:v>
                </c:pt>
                <c:pt idx="3877">
                  <c:v>869594</c:v>
                </c:pt>
                <c:pt idx="3878">
                  <c:v>884160.83333333302</c:v>
                </c:pt>
                <c:pt idx="3879">
                  <c:v>837591.4</c:v>
                </c:pt>
                <c:pt idx="3880">
                  <c:v>926080</c:v>
                </c:pt>
                <c:pt idx="3881">
                  <c:v>803326</c:v>
                </c:pt>
                <c:pt idx="3882">
                  <c:v>953558</c:v>
                </c:pt>
                <c:pt idx="3883">
                  <c:v>931135.11111111101</c:v>
                </c:pt>
                <c:pt idx="3884">
                  <c:v>895968.66666666605</c:v>
                </c:pt>
                <c:pt idx="3885">
                  <c:v>758996.8</c:v>
                </c:pt>
                <c:pt idx="3886">
                  <c:v>468620.5</c:v>
                </c:pt>
                <c:pt idx="3887">
                  <c:v>1986</c:v>
                </c:pt>
                <c:pt idx="3888">
                  <c:v>1005808.33333333</c:v>
                </c:pt>
                <c:pt idx="3889">
                  <c:v>829314.6</c:v>
                </c:pt>
                <c:pt idx="3890">
                  <c:v>479545.5</c:v>
                </c:pt>
                <c:pt idx="3891">
                  <c:v>961298.83333333302</c:v>
                </c:pt>
                <c:pt idx="3892">
                  <c:v>675701</c:v>
                </c:pt>
                <c:pt idx="3893">
                  <c:v>875884.16666666605</c:v>
                </c:pt>
                <c:pt idx="3894">
                  <c:v>747459</c:v>
                </c:pt>
                <c:pt idx="3895">
                  <c:v>441639</c:v>
                </c:pt>
                <c:pt idx="3896">
                  <c:v>764177.5</c:v>
                </c:pt>
                <c:pt idx="3897">
                  <c:v>751018</c:v>
                </c:pt>
                <c:pt idx="3898">
                  <c:v>943626.28571428498</c:v>
                </c:pt>
                <c:pt idx="3899">
                  <c:v>801422.5</c:v>
                </c:pt>
                <c:pt idx="3900">
                  <c:v>789835.25</c:v>
                </c:pt>
                <c:pt idx="3901">
                  <c:v>853648</c:v>
                </c:pt>
                <c:pt idx="3902">
                  <c:v>887292.25</c:v>
                </c:pt>
                <c:pt idx="3903">
                  <c:v>1029277.22222222</c:v>
                </c:pt>
                <c:pt idx="3904">
                  <c:v>1986</c:v>
                </c:pt>
                <c:pt idx="3905">
                  <c:v>638070.33333333302</c:v>
                </c:pt>
                <c:pt idx="3906">
                  <c:v>921161.14285714203</c:v>
                </c:pt>
                <c:pt idx="3907">
                  <c:v>1986</c:v>
                </c:pt>
                <c:pt idx="3908">
                  <c:v>940646.57142857101</c:v>
                </c:pt>
                <c:pt idx="3909">
                  <c:v>797334</c:v>
                </c:pt>
                <c:pt idx="3910">
                  <c:v>1986</c:v>
                </c:pt>
                <c:pt idx="3911">
                  <c:v>814880</c:v>
                </c:pt>
                <c:pt idx="3912">
                  <c:v>498747.5</c:v>
                </c:pt>
                <c:pt idx="3913">
                  <c:v>502554.5</c:v>
                </c:pt>
                <c:pt idx="3914">
                  <c:v>707703.66666666605</c:v>
                </c:pt>
                <c:pt idx="3915">
                  <c:v>838639.5</c:v>
                </c:pt>
                <c:pt idx="3916">
                  <c:v>767488.5</c:v>
                </c:pt>
                <c:pt idx="3917">
                  <c:v>912660</c:v>
                </c:pt>
                <c:pt idx="3918">
                  <c:v>810941</c:v>
                </c:pt>
                <c:pt idx="3919">
                  <c:v>516128.5</c:v>
                </c:pt>
                <c:pt idx="3920">
                  <c:v>879210.71428571397</c:v>
                </c:pt>
                <c:pt idx="3921">
                  <c:v>855667.19999999995</c:v>
                </c:pt>
                <c:pt idx="3922">
                  <c:v>804899</c:v>
                </c:pt>
                <c:pt idx="3923">
                  <c:v>977879.625</c:v>
                </c:pt>
                <c:pt idx="3924">
                  <c:v>801836.5</c:v>
                </c:pt>
                <c:pt idx="3925">
                  <c:v>670955.66666666605</c:v>
                </c:pt>
                <c:pt idx="3926">
                  <c:v>980072.875</c:v>
                </c:pt>
                <c:pt idx="3927">
                  <c:v>998010.44444444403</c:v>
                </c:pt>
                <c:pt idx="3928">
                  <c:v>1986</c:v>
                </c:pt>
                <c:pt idx="3929">
                  <c:v>888007.85714285704</c:v>
                </c:pt>
                <c:pt idx="3930">
                  <c:v>635532.33333333302</c:v>
                </c:pt>
                <c:pt idx="3931">
                  <c:v>503879</c:v>
                </c:pt>
                <c:pt idx="3932">
                  <c:v>920412.33333333302</c:v>
                </c:pt>
                <c:pt idx="3933">
                  <c:v>970158.85714285704</c:v>
                </c:pt>
                <c:pt idx="3934">
                  <c:v>438824.5</c:v>
                </c:pt>
                <c:pt idx="3935">
                  <c:v>897230.14285714203</c:v>
                </c:pt>
                <c:pt idx="3936">
                  <c:v>928302.66666666605</c:v>
                </c:pt>
                <c:pt idx="3937">
                  <c:v>496264.5</c:v>
                </c:pt>
                <c:pt idx="3938">
                  <c:v>517783.5</c:v>
                </c:pt>
                <c:pt idx="3939">
                  <c:v>637187.33333333302</c:v>
                </c:pt>
                <c:pt idx="3940">
                  <c:v>907942.33333333302</c:v>
                </c:pt>
                <c:pt idx="3941">
                  <c:v>518445.5</c:v>
                </c:pt>
                <c:pt idx="3942">
                  <c:v>894920.5</c:v>
                </c:pt>
                <c:pt idx="3943">
                  <c:v>711897.33333333302</c:v>
                </c:pt>
                <c:pt idx="3944">
                  <c:v>792500.6</c:v>
                </c:pt>
                <c:pt idx="3945">
                  <c:v>913239.5</c:v>
                </c:pt>
                <c:pt idx="3946">
                  <c:v>776675.5</c:v>
                </c:pt>
                <c:pt idx="3947">
                  <c:v>999729.75</c:v>
                </c:pt>
                <c:pt idx="3948">
                  <c:v>886533.33333333302</c:v>
                </c:pt>
                <c:pt idx="3949">
                  <c:v>825805.2</c:v>
                </c:pt>
                <c:pt idx="3950">
                  <c:v>1045793.77777777</c:v>
                </c:pt>
                <c:pt idx="3951">
                  <c:v>518114.5</c:v>
                </c:pt>
                <c:pt idx="3952">
                  <c:v>517452.5</c:v>
                </c:pt>
                <c:pt idx="3953">
                  <c:v>818058.75</c:v>
                </c:pt>
                <c:pt idx="3954">
                  <c:v>510169</c:v>
                </c:pt>
                <c:pt idx="3955">
                  <c:v>434024.5</c:v>
                </c:pt>
                <c:pt idx="3956">
                  <c:v>836929</c:v>
                </c:pt>
                <c:pt idx="3957">
                  <c:v>890340.66666666605</c:v>
                </c:pt>
                <c:pt idx="3958">
                  <c:v>864937.2</c:v>
                </c:pt>
                <c:pt idx="3959">
                  <c:v>646677.66666666605</c:v>
                </c:pt>
                <c:pt idx="3960">
                  <c:v>870697.6</c:v>
                </c:pt>
                <c:pt idx="3961">
                  <c:v>869704.4</c:v>
                </c:pt>
                <c:pt idx="3962">
                  <c:v>504044.5</c:v>
                </c:pt>
                <c:pt idx="3963">
                  <c:v>721222.25</c:v>
                </c:pt>
                <c:pt idx="3964">
                  <c:v>903804</c:v>
                </c:pt>
                <c:pt idx="3965">
                  <c:v>873346.2</c:v>
                </c:pt>
                <c:pt idx="3966">
                  <c:v>519439</c:v>
                </c:pt>
                <c:pt idx="3967">
                  <c:v>1986</c:v>
                </c:pt>
                <c:pt idx="3968">
                  <c:v>660803</c:v>
                </c:pt>
                <c:pt idx="3969">
                  <c:v>1986</c:v>
                </c:pt>
                <c:pt idx="3970">
                  <c:v>464979</c:v>
                </c:pt>
                <c:pt idx="3971">
                  <c:v>901723</c:v>
                </c:pt>
                <c:pt idx="3972">
                  <c:v>909046.16666666605</c:v>
                </c:pt>
                <c:pt idx="3973">
                  <c:v>517618</c:v>
                </c:pt>
                <c:pt idx="3974">
                  <c:v>769806</c:v>
                </c:pt>
                <c:pt idx="3975">
                  <c:v>767240</c:v>
                </c:pt>
                <c:pt idx="3976">
                  <c:v>901770.42857142806</c:v>
                </c:pt>
                <c:pt idx="3977">
                  <c:v>954125.83333333302</c:v>
                </c:pt>
                <c:pt idx="3978">
                  <c:v>909928.66666666605</c:v>
                </c:pt>
                <c:pt idx="3979">
                  <c:v>874008.6</c:v>
                </c:pt>
                <c:pt idx="3980">
                  <c:v>926316.33333333302</c:v>
                </c:pt>
                <c:pt idx="3981">
                  <c:v>864473.8</c:v>
                </c:pt>
                <c:pt idx="3982">
                  <c:v>786193.75</c:v>
                </c:pt>
                <c:pt idx="3983">
                  <c:v>990285.22222222202</c:v>
                </c:pt>
                <c:pt idx="3984">
                  <c:v>668748.66666666605</c:v>
                </c:pt>
                <c:pt idx="3985">
                  <c:v>893927.33333333302</c:v>
                </c:pt>
                <c:pt idx="3986">
                  <c:v>926931.14285714203</c:v>
                </c:pt>
                <c:pt idx="3987">
                  <c:v>917377.71428571397</c:v>
                </c:pt>
                <c:pt idx="3988">
                  <c:v>784041.5</c:v>
                </c:pt>
                <c:pt idx="3989">
                  <c:v>890561.75</c:v>
                </c:pt>
                <c:pt idx="3990">
                  <c:v>694020</c:v>
                </c:pt>
                <c:pt idx="3991">
                  <c:v>681329.33333333302</c:v>
                </c:pt>
                <c:pt idx="3992">
                  <c:v>848781.2</c:v>
                </c:pt>
                <c:pt idx="3993">
                  <c:v>875001.5</c:v>
                </c:pt>
                <c:pt idx="3994">
                  <c:v>549400</c:v>
                </c:pt>
                <c:pt idx="3995">
                  <c:v>841166.6</c:v>
                </c:pt>
                <c:pt idx="3996">
                  <c:v>796042.75</c:v>
                </c:pt>
                <c:pt idx="3997">
                  <c:v>529370.5</c:v>
                </c:pt>
                <c:pt idx="3998">
                  <c:v>862553.59999999998</c:v>
                </c:pt>
                <c:pt idx="3999">
                  <c:v>915722.33333333302</c:v>
                </c:pt>
                <c:pt idx="4000">
                  <c:v>860169.8</c:v>
                </c:pt>
                <c:pt idx="4001">
                  <c:v>927695.83333333302</c:v>
                </c:pt>
                <c:pt idx="4002">
                  <c:v>869969.4</c:v>
                </c:pt>
                <c:pt idx="4003">
                  <c:v>503713.5</c:v>
                </c:pt>
                <c:pt idx="4004">
                  <c:v>844080.4</c:v>
                </c:pt>
                <c:pt idx="4005">
                  <c:v>1986</c:v>
                </c:pt>
                <c:pt idx="4006">
                  <c:v>1986</c:v>
                </c:pt>
                <c:pt idx="4007">
                  <c:v>919297.8</c:v>
                </c:pt>
                <c:pt idx="4008">
                  <c:v>802415.75</c:v>
                </c:pt>
                <c:pt idx="4009">
                  <c:v>705938.33333333302</c:v>
                </c:pt>
                <c:pt idx="4010">
                  <c:v>765005.5</c:v>
                </c:pt>
                <c:pt idx="4011">
                  <c:v>799105.25</c:v>
                </c:pt>
                <c:pt idx="4012">
                  <c:v>697882.33333333302</c:v>
                </c:pt>
                <c:pt idx="4013">
                  <c:v>529702</c:v>
                </c:pt>
                <c:pt idx="4014">
                  <c:v>804816</c:v>
                </c:pt>
                <c:pt idx="4015">
                  <c:v>548738</c:v>
                </c:pt>
                <c:pt idx="4016">
                  <c:v>963679.14285714203</c:v>
                </c:pt>
                <c:pt idx="4017">
                  <c:v>1986</c:v>
                </c:pt>
                <c:pt idx="4018">
                  <c:v>1986</c:v>
                </c:pt>
                <c:pt idx="4019">
                  <c:v>654623</c:v>
                </c:pt>
                <c:pt idx="4020">
                  <c:v>883609</c:v>
                </c:pt>
                <c:pt idx="4021">
                  <c:v>897679.5</c:v>
                </c:pt>
                <c:pt idx="4022">
                  <c:v>912695.42857142806</c:v>
                </c:pt>
                <c:pt idx="4023">
                  <c:v>710683.66666666605</c:v>
                </c:pt>
                <c:pt idx="4024">
                  <c:v>1006434</c:v>
                </c:pt>
                <c:pt idx="4025">
                  <c:v>530198.5</c:v>
                </c:pt>
                <c:pt idx="4026">
                  <c:v>829397.75</c:v>
                </c:pt>
                <c:pt idx="4027">
                  <c:v>1986</c:v>
                </c:pt>
                <c:pt idx="4028">
                  <c:v>819051.75</c:v>
                </c:pt>
                <c:pt idx="4029">
                  <c:v>793063</c:v>
                </c:pt>
                <c:pt idx="4030">
                  <c:v>866592.6</c:v>
                </c:pt>
                <c:pt idx="4031">
                  <c:v>780648.25</c:v>
                </c:pt>
                <c:pt idx="4032">
                  <c:v>1986</c:v>
                </c:pt>
                <c:pt idx="4033">
                  <c:v>653851</c:v>
                </c:pt>
                <c:pt idx="4034">
                  <c:v>1986</c:v>
                </c:pt>
                <c:pt idx="4035">
                  <c:v>978334.75</c:v>
                </c:pt>
                <c:pt idx="4036">
                  <c:v>925047.16666666605</c:v>
                </c:pt>
                <c:pt idx="4037">
                  <c:v>872021.83333333302</c:v>
                </c:pt>
                <c:pt idx="4038">
                  <c:v>920798.5</c:v>
                </c:pt>
                <c:pt idx="4039">
                  <c:v>912222.28571428498</c:v>
                </c:pt>
                <c:pt idx="4040">
                  <c:v>890959</c:v>
                </c:pt>
                <c:pt idx="4041">
                  <c:v>844742.4</c:v>
                </c:pt>
                <c:pt idx="4042">
                  <c:v>568767.5</c:v>
                </c:pt>
                <c:pt idx="4043">
                  <c:v>479380</c:v>
                </c:pt>
                <c:pt idx="4044">
                  <c:v>886655.2</c:v>
                </c:pt>
                <c:pt idx="4045">
                  <c:v>931558.33333333302</c:v>
                </c:pt>
                <c:pt idx="4046">
                  <c:v>850370.6</c:v>
                </c:pt>
                <c:pt idx="4047">
                  <c:v>869108.4</c:v>
                </c:pt>
                <c:pt idx="4048">
                  <c:v>852091.6</c:v>
                </c:pt>
                <c:pt idx="4049">
                  <c:v>913074</c:v>
                </c:pt>
                <c:pt idx="4050">
                  <c:v>733085.66666666605</c:v>
                </c:pt>
                <c:pt idx="4051">
                  <c:v>1986</c:v>
                </c:pt>
                <c:pt idx="4052">
                  <c:v>505700</c:v>
                </c:pt>
                <c:pt idx="4053">
                  <c:v>515300.5</c:v>
                </c:pt>
                <c:pt idx="4054">
                  <c:v>904852.33333333302</c:v>
                </c:pt>
                <c:pt idx="4055">
                  <c:v>757915</c:v>
                </c:pt>
                <c:pt idx="4056">
                  <c:v>958713.28571428498</c:v>
                </c:pt>
                <c:pt idx="4057">
                  <c:v>488153.5</c:v>
                </c:pt>
                <c:pt idx="4058">
                  <c:v>1986</c:v>
                </c:pt>
                <c:pt idx="4059">
                  <c:v>903528.16666666605</c:v>
                </c:pt>
                <c:pt idx="4060">
                  <c:v>900890.6</c:v>
                </c:pt>
                <c:pt idx="4061">
                  <c:v>1986</c:v>
                </c:pt>
                <c:pt idx="4062">
                  <c:v>812927</c:v>
                </c:pt>
                <c:pt idx="4063">
                  <c:v>690819.66666666605</c:v>
                </c:pt>
                <c:pt idx="4064">
                  <c:v>943267</c:v>
                </c:pt>
                <c:pt idx="4065">
                  <c:v>734409.66666666605</c:v>
                </c:pt>
                <c:pt idx="4066">
                  <c:v>965713</c:v>
                </c:pt>
                <c:pt idx="4067">
                  <c:v>964436.14285714203</c:v>
                </c:pt>
                <c:pt idx="4068">
                  <c:v>1986</c:v>
                </c:pt>
                <c:pt idx="4069">
                  <c:v>1015206.875</c:v>
                </c:pt>
                <c:pt idx="4070">
                  <c:v>931897.28571428498</c:v>
                </c:pt>
                <c:pt idx="4071">
                  <c:v>784703.75</c:v>
                </c:pt>
                <c:pt idx="4072">
                  <c:v>850569.2</c:v>
                </c:pt>
                <c:pt idx="4073">
                  <c:v>521590.5</c:v>
                </c:pt>
                <c:pt idx="4074">
                  <c:v>519604</c:v>
                </c:pt>
                <c:pt idx="4075">
                  <c:v>946952.66666666605</c:v>
                </c:pt>
                <c:pt idx="4076">
                  <c:v>866327.8</c:v>
                </c:pt>
                <c:pt idx="4077">
                  <c:v>483684</c:v>
                </c:pt>
                <c:pt idx="4078">
                  <c:v>480870</c:v>
                </c:pt>
                <c:pt idx="4079">
                  <c:v>1018635.8571428501</c:v>
                </c:pt>
                <c:pt idx="4080">
                  <c:v>962591.57142857101</c:v>
                </c:pt>
                <c:pt idx="4081">
                  <c:v>799022</c:v>
                </c:pt>
                <c:pt idx="4082">
                  <c:v>723043</c:v>
                </c:pt>
                <c:pt idx="4083">
                  <c:v>908628.14285714203</c:v>
                </c:pt>
                <c:pt idx="4084">
                  <c:v>1002271.8571428501</c:v>
                </c:pt>
                <c:pt idx="4085">
                  <c:v>1011967.42857142</c:v>
                </c:pt>
                <c:pt idx="4086">
                  <c:v>1986</c:v>
                </c:pt>
                <c:pt idx="4087">
                  <c:v>1058410.8888888799</c:v>
                </c:pt>
                <c:pt idx="4088">
                  <c:v>942648.83333333302</c:v>
                </c:pt>
                <c:pt idx="4089">
                  <c:v>905327.2</c:v>
                </c:pt>
                <c:pt idx="4090">
                  <c:v>995414</c:v>
                </c:pt>
                <c:pt idx="4091">
                  <c:v>942018.28571428498</c:v>
                </c:pt>
                <c:pt idx="4092">
                  <c:v>882615.83333333302</c:v>
                </c:pt>
                <c:pt idx="4093">
                  <c:v>792732</c:v>
                </c:pt>
                <c:pt idx="4094">
                  <c:v>917322.5</c:v>
                </c:pt>
                <c:pt idx="4095">
                  <c:v>526225.5</c:v>
                </c:pt>
                <c:pt idx="4096">
                  <c:v>906783.66666666605</c:v>
                </c:pt>
                <c:pt idx="4097">
                  <c:v>913404.83333333302</c:v>
                </c:pt>
                <c:pt idx="4098">
                  <c:v>690488.66666666605</c:v>
                </c:pt>
                <c:pt idx="4099">
                  <c:v>802498.75</c:v>
                </c:pt>
                <c:pt idx="4100">
                  <c:v>1986</c:v>
                </c:pt>
                <c:pt idx="4101">
                  <c:v>717304.66666666605</c:v>
                </c:pt>
                <c:pt idx="4102">
                  <c:v>816403</c:v>
                </c:pt>
                <c:pt idx="4103">
                  <c:v>541123.5</c:v>
                </c:pt>
                <c:pt idx="4104">
                  <c:v>1986</c:v>
                </c:pt>
                <c:pt idx="4105">
                  <c:v>838170.75</c:v>
                </c:pt>
                <c:pt idx="4106">
                  <c:v>868821.33333333302</c:v>
                </c:pt>
                <c:pt idx="4107">
                  <c:v>737279.33333333302</c:v>
                </c:pt>
                <c:pt idx="4108">
                  <c:v>905856.8</c:v>
                </c:pt>
                <c:pt idx="4109">
                  <c:v>697992.33333333302</c:v>
                </c:pt>
                <c:pt idx="4110">
                  <c:v>1007220.375</c:v>
                </c:pt>
                <c:pt idx="4111">
                  <c:v>922619.66666666605</c:v>
                </c:pt>
                <c:pt idx="4112">
                  <c:v>974462.57142857101</c:v>
                </c:pt>
                <c:pt idx="4113">
                  <c:v>716973.66666666605</c:v>
                </c:pt>
                <c:pt idx="4114">
                  <c:v>548407</c:v>
                </c:pt>
                <c:pt idx="4115">
                  <c:v>527550</c:v>
                </c:pt>
                <c:pt idx="4116">
                  <c:v>1986</c:v>
                </c:pt>
                <c:pt idx="4117">
                  <c:v>981131.14285714203</c:v>
                </c:pt>
                <c:pt idx="4118">
                  <c:v>947890.66666666605</c:v>
                </c:pt>
                <c:pt idx="4119">
                  <c:v>743348.66666666605</c:v>
                </c:pt>
                <c:pt idx="4120">
                  <c:v>719622.33333333302</c:v>
                </c:pt>
                <c:pt idx="4121">
                  <c:v>899500.25</c:v>
                </c:pt>
                <c:pt idx="4122">
                  <c:v>943796.8</c:v>
                </c:pt>
                <c:pt idx="4123">
                  <c:v>1019749.88888888</c:v>
                </c:pt>
                <c:pt idx="4124">
                  <c:v>1986</c:v>
                </c:pt>
                <c:pt idx="4125">
                  <c:v>808209.25</c:v>
                </c:pt>
                <c:pt idx="4126">
                  <c:v>1078357.375</c:v>
                </c:pt>
                <c:pt idx="4127">
                  <c:v>1074715.75</c:v>
                </c:pt>
                <c:pt idx="4128">
                  <c:v>1013841.5</c:v>
                </c:pt>
                <c:pt idx="4129">
                  <c:v>815658.5</c:v>
                </c:pt>
                <c:pt idx="4130">
                  <c:v>846695.25</c:v>
                </c:pt>
                <c:pt idx="4131">
                  <c:v>897017.16666666605</c:v>
                </c:pt>
                <c:pt idx="4132">
                  <c:v>1013220.66666666</c:v>
                </c:pt>
                <c:pt idx="4133">
                  <c:v>963395.71428571397</c:v>
                </c:pt>
                <c:pt idx="4134">
                  <c:v>951543</c:v>
                </c:pt>
                <c:pt idx="4135">
                  <c:v>875663.4</c:v>
                </c:pt>
                <c:pt idx="4136">
                  <c:v>859027.5</c:v>
                </c:pt>
                <c:pt idx="4137">
                  <c:v>832542.5</c:v>
                </c:pt>
                <c:pt idx="4138">
                  <c:v>818389.75</c:v>
                </c:pt>
                <c:pt idx="4139">
                  <c:v>1009366.14285714</c:v>
                </c:pt>
                <c:pt idx="4140">
                  <c:v>1022490.625</c:v>
                </c:pt>
                <c:pt idx="4141">
                  <c:v>1011920</c:v>
                </c:pt>
                <c:pt idx="4142">
                  <c:v>1986</c:v>
                </c:pt>
                <c:pt idx="4143">
                  <c:v>1986</c:v>
                </c:pt>
                <c:pt idx="4144">
                  <c:v>936863.14285714203</c:v>
                </c:pt>
                <c:pt idx="4145">
                  <c:v>864539.8</c:v>
                </c:pt>
                <c:pt idx="4146">
                  <c:v>968172</c:v>
                </c:pt>
                <c:pt idx="4147">
                  <c:v>756701</c:v>
                </c:pt>
                <c:pt idx="4148">
                  <c:v>813258.25</c:v>
                </c:pt>
                <c:pt idx="4149">
                  <c:v>700310.33333333302</c:v>
                </c:pt>
                <c:pt idx="4150">
                  <c:v>1986</c:v>
                </c:pt>
                <c:pt idx="4151">
                  <c:v>798360.25</c:v>
                </c:pt>
                <c:pt idx="4152">
                  <c:v>803243.5</c:v>
                </c:pt>
                <c:pt idx="4153">
                  <c:v>981793.42857142806</c:v>
                </c:pt>
                <c:pt idx="4154">
                  <c:v>898904.4</c:v>
                </c:pt>
                <c:pt idx="4155">
                  <c:v>870763.8</c:v>
                </c:pt>
                <c:pt idx="4156">
                  <c:v>1151936.5</c:v>
                </c:pt>
                <c:pt idx="4157">
                  <c:v>542282.5</c:v>
                </c:pt>
                <c:pt idx="4158">
                  <c:v>933324</c:v>
                </c:pt>
                <c:pt idx="4159">
                  <c:v>905989.2</c:v>
                </c:pt>
                <c:pt idx="4160">
                  <c:v>944083.33333333302</c:v>
                </c:pt>
                <c:pt idx="4161">
                  <c:v>980334.83333333302</c:v>
                </c:pt>
                <c:pt idx="4162">
                  <c:v>877517.6</c:v>
                </c:pt>
                <c:pt idx="4163">
                  <c:v>1019960</c:v>
                </c:pt>
                <c:pt idx="4164">
                  <c:v>857868.75</c:v>
                </c:pt>
                <c:pt idx="4165">
                  <c:v>816651.5</c:v>
                </c:pt>
                <c:pt idx="4166">
                  <c:v>796870.75</c:v>
                </c:pt>
                <c:pt idx="4167">
                  <c:v>1023365.42857142</c:v>
                </c:pt>
                <c:pt idx="4168">
                  <c:v>983866.33333333302</c:v>
                </c:pt>
                <c:pt idx="4169">
                  <c:v>671066</c:v>
                </c:pt>
                <c:pt idx="4170">
                  <c:v>1042330.8571428501</c:v>
                </c:pt>
                <c:pt idx="4171">
                  <c:v>968085.5</c:v>
                </c:pt>
                <c:pt idx="4172">
                  <c:v>891223.6</c:v>
                </c:pt>
                <c:pt idx="4173">
                  <c:v>936193.33333333302</c:v>
                </c:pt>
                <c:pt idx="4174">
                  <c:v>870367</c:v>
                </c:pt>
                <c:pt idx="4175">
                  <c:v>952525.66666666605</c:v>
                </c:pt>
                <c:pt idx="4176">
                  <c:v>912742.66666666605</c:v>
                </c:pt>
                <c:pt idx="4177">
                  <c:v>955648.6</c:v>
                </c:pt>
                <c:pt idx="4178">
                  <c:v>1094827.6000000001</c:v>
                </c:pt>
                <c:pt idx="4179">
                  <c:v>1048214</c:v>
                </c:pt>
                <c:pt idx="4180">
                  <c:v>764867.33333333302</c:v>
                </c:pt>
                <c:pt idx="4181">
                  <c:v>940607.16666666605</c:v>
                </c:pt>
                <c:pt idx="4182">
                  <c:v>930620</c:v>
                </c:pt>
                <c:pt idx="4183">
                  <c:v>838336</c:v>
                </c:pt>
                <c:pt idx="4184">
                  <c:v>1022986.8571428501</c:v>
                </c:pt>
                <c:pt idx="4185">
                  <c:v>977726</c:v>
                </c:pt>
                <c:pt idx="4186">
                  <c:v>711456</c:v>
                </c:pt>
                <c:pt idx="4187">
                  <c:v>932323</c:v>
                </c:pt>
                <c:pt idx="4188">
                  <c:v>848433.5</c:v>
                </c:pt>
                <c:pt idx="4189">
                  <c:v>863993.75</c:v>
                </c:pt>
                <c:pt idx="4190">
                  <c:v>718077.33333333302</c:v>
                </c:pt>
                <c:pt idx="4191">
                  <c:v>1986</c:v>
                </c:pt>
                <c:pt idx="4192">
                  <c:v>714987.33333333302</c:v>
                </c:pt>
                <c:pt idx="4193">
                  <c:v>726575</c:v>
                </c:pt>
                <c:pt idx="4194">
                  <c:v>1017910.66666666</c:v>
                </c:pt>
                <c:pt idx="4195">
                  <c:v>820541.25</c:v>
                </c:pt>
                <c:pt idx="4196">
                  <c:v>1986</c:v>
                </c:pt>
                <c:pt idx="4197">
                  <c:v>963064.375</c:v>
                </c:pt>
                <c:pt idx="4198">
                  <c:v>1160626.75</c:v>
                </c:pt>
                <c:pt idx="4199">
                  <c:v>1986</c:v>
                </c:pt>
                <c:pt idx="4200">
                  <c:v>897712.4</c:v>
                </c:pt>
                <c:pt idx="4201">
                  <c:v>1016791.42857142</c:v>
                </c:pt>
                <c:pt idx="4202">
                  <c:v>964199.57142857101</c:v>
                </c:pt>
                <c:pt idx="4203">
                  <c:v>842557.25</c:v>
                </c:pt>
                <c:pt idx="4204">
                  <c:v>989313.28571428498</c:v>
                </c:pt>
                <c:pt idx="4205">
                  <c:v>997881.5</c:v>
                </c:pt>
                <c:pt idx="4206">
                  <c:v>857786.25</c:v>
                </c:pt>
                <c:pt idx="4207">
                  <c:v>876243</c:v>
                </c:pt>
                <c:pt idx="4208">
                  <c:v>787159.33333333302</c:v>
                </c:pt>
                <c:pt idx="4209">
                  <c:v>982408.14285714203</c:v>
                </c:pt>
                <c:pt idx="4210">
                  <c:v>873147.6</c:v>
                </c:pt>
                <c:pt idx="4211">
                  <c:v>793063</c:v>
                </c:pt>
                <c:pt idx="4212">
                  <c:v>835191</c:v>
                </c:pt>
                <c:pt idx="4213">
                  <c:v>1038641.71428571</c:v>
                </c:pt>
                <c:pt idx="4214">
                  <c:v>1986</c:v>
                </c:pt>
                <c:pt idx="4215">
                  <c:v>524901.5</c:v>
                </c:pt>
                <c:pt idx="4216">
                  <c:v>862421</c:v>
                </c:pt>
                <c:pt idx="4217">
                  <c:v>966640</c:v>
                </c:pt>
                <c:pt idx="4218">
                  <c:v>951311.83333333302</c:v>
                </c:pt>
                <c:pt idx="4219">
                  <c:v>542116.5</c:v>
                </c:pt>
                <c:pt idx="4220">
                  <c:v>1986</c:v>
                </c:pt>
                <c:pt idx="4221">
                  <c:v>915524</c:v>
                </c:pt>
                <c:pt idx="4222">
                  <c:v>843550.5</c:v>
                </c:pt>
                <c:pt idx="4223">
                  <c:v>937296.66666666605</c:v>
                </c:pt>
                <c:pt idx="4224">
                  <c:v>548572.5</c:v>
                </c:pt>
                <c:pt idx="4225">
                  <c:v>889833.2</c:v>
                </c:pt>
                <c:pt idx="4226">
                  <c:v>1009744.5</c:v>
                </c:pt>
                <c:pt idx="4227">
                  <c:v>988114.83333333302</c:v>
                </c:pt>
                <c:pt idx="4228">
                  <c:v>516293.5</c:v>
                </c:pt>
                <c:pt idx="4229">
                  <c:v>499409.5</c:v>
                </c:pt>
                <c:pt idx="4230">
                  <c:v>557180</c:v>
                </c:pt>
                <c:pt idx="4231">
                  <c:v>520266.5</c:v>
                </c:pt>
                <c:pt idx="4232">
                  <c:v>852903</c:v>
                </c:pt>
                <c:pt idx="4233">
                  <c:v>488650</c:v>
                </c:pt>
                <c:pt idx="4234">
                  <c:v>970726.14285714203</c:v>
                </c:pt>
                <c:pt idx="4235">
                  <c:v>566284.5</c:v>
                </c:pt>
                <c:pt idx="4236">
                  <c:v>973106.66666666605</c:v>
                </c:pt>
                <c:pt idx="4237">
                  <c:v>996253.75</c:v>
                </c:pt>
                <c:pt idx="4238">
                  <c:v>966099.16666666605</c:v>
                </c:pt>
                <c:pt idx="4239">
                  <c:v>1986</c:v>
                </c:pt>
                <c:pt idx="4240">
                  <c:v>900162.4</c:v>
                </c:pt>
                <c:pt idx="4241">
                  <c:v>1286569</c:v>
                </c:pt>
                <c:pt idx="4242">
                  <c:v>907776.8</c:v>
                </c:pt>
                <c:pt idx="4243">
                  <c:v>702848.33333333302</c:v>
                </c:pt>
                <c:pt idx="4244">
                  <c:v>1986</c:v>
                </c:pt>
                <c:pt idx="4245">
                  <c:v>912345.59999999998</c:v>
                </c:pt>
                <c:pt idx="4246">
                  <c:v>1016586.66666666</c:v>
                </c:pt>
                <c:pt idx="4247">
                  <c:v>862752.25</c:v>
                </c:pt>
                <c:pt idx="4248">
                  <c:v>887449.59999999998</c:v>
                </c:pt>
                <c:pt idx="4249">
                  <c:v>1986</c:v>
                </c:pt>
                <c:pt idx="4250">
                  <c:v>1127508.42857142</c:v>
                </c:pt>
                <c:pt idx="4251">
                  <c:v>871607.75</c:v>
                </c:pt>
                <c:pt idx="4252">
                  <c:v>865069.75</c:v>
                </c:pt>
                <c:pt idx="4253">
                  <c:v>968030.2</c:v>
                </c:pt>
                <c:pt idx="4254">
                  <c:v>934328.2</c:v>
                </c:pt>
                <c:pt idx="4255">
                  <c:v>962567.66666666605</c:v>
                </c:pt>
                <c:pt idx="4256">
                  <c:v>763322.66666666605</c:v>
                </c:pt>
                <c:pt idx="4257">
                  <c:v>747541.66666666605</c:v>
                </c:pt>
                <c:pt idx="4258">
                  <c:v>1986</c:v>
                </c:pt>
                <c:pt idx="4259">
                  <c:v>1019014.28571428</c:v>
                </c:pt>
                <c:pt idx="4260">
                  <c:v>1013291.57142857</c:v>
                </c:pt>
                <c:pt idx="4261">
                  <c:v>738382.33333333302</c:v>
                </c:pt>
                <c:pt idx="4262">
                  <c:v>847109.25</c:v>
                </c:pt>
                <c:pt idx="4263">
                  <c:v>948232.8</c:v>
                </c:pt>
                <c:pt idx="4264">
                  <c:v>542944.5</c:v>
                </c:pt>
                <c:pt idx="4265">
                  <c:v>1986</c:v>
                </c:pt>
                <c:pt idx="4266">
                  <c:v>550228</c:v>
                </c:pt>
                <c:pt idx="4267">
                  <c:v>1002833.75</c:v>
                </c:pt>
                <c:pt idx="4268">
                  <c:v>1012014.57142857</c:v>
                </c:pt>
                <c:pt idx="4269">
                  <c:v>998299</c:v>
                </c:pt>
                <c:pt idx="4270">
                  <c:v>848185</c:v>
                </c:pt>
                <c:pt idx="4271">
                  <c:v>853565</c:v>
                </c:pt>
                <c:pt idx="4272">
                  <c:v>1986</c:v>
                </c:pt>
                <c:pt idx="4273">
                  <c:v>914729</c:v>
                </c:pt>
                <c:pt idx="4274">
                  <c:v>738713.33333333302</c:v>
                </c:pt>
                <c:pt idx="4275">
                  <c:v>834694.25</c:v>
                </c:pt>
                <c:pt idx="4276">
                  <c:v>506858.5</c:v>
                </c:pt>
                <c:pt idx="4277">
                  <c:v>794442.66666666605</c:v>
                </c:pt>
                <c:pt idx="4278">
                  <c:v>1986</c:v>
                </c:pt>
                <c:pt idx="4279">
                  <c:v>1068248</c:v>
                </c:pt>
                <c:pt idx="4280">
                  <c:v>1034119</c:v>
                </c:pt>
                <c:pt idx="4281">
                  <c:v>588631</c:v>
                </c:pt>
                <c:pt idx="4282">
                  <c:v>1002088.75</c:v>
                </c:pt>
                <c:pt idx="4283">
                  <c:v>862007</c:v>
                </c:pt>
                <c:pt idx="4284">
                  <c:v>965106</c:v>
                </c:pt>
                <c:pt idx="4285">
                  <c:v>1075153.1428571399</c:v>
                </c:pt>
                <c:pt idx="4286">
                  <c:v>748755.66666666605</c:v>
                </c:pt>
                <c:pt idx="4287">
                  <c:v>958539.83333333302</c:v>
                </c:pt>
                <c:pt idx="4288">
                  <c:v>981328</c:v>
                </c:pt>
                <c:pt idx="4289">
                  <c:v>918503.2</c:v>
                </c:pt>
                <c:pt idx="4290">
                  <c:v>562974</c:v>
                </c:pt>
                <c:pt idx="4291">
                  <c:v>1062751.33333333</c:v>
                </c:pt>
                <c:pt idx="4292">
                  <c:v>1022283.5</c:v>
                </c:pt>
                <c:pt idx="4293">
                  <c:v>1233543.42857142</c:v>
                </c:pt>
                <c:pt idx="4294">
                  <c:v>905542.5</c:v>
                </c:pt>
                <c:pt idx="4295">
                  <c:v>894467.8</c:v>
                </c:pt>
                <c:pt idx="4296">
                  <c:v>1248938</c:v>
                </c:pt>
                <c:pt idx="4297">
                  <c:v>568105.5</c:v>
                </c:pt>
                <c:pt idx="4298">
                  <c:v>843798.75</c:v>
                </c:pt>
                <c:pt idx="4299">
                  <c:v>1212118.8571428501</c:v>
                </c:pt>
                <c:pt idx="4300">
                  <c:v>937986.25</c:v>
                </c:pt>
                <c:pt idx="4301">
                  <c:v>937241.59999999998</c:v>
                </c:pt>
                <c:pt idx="4302">
                  <c:v>995130.42857142806</c:v>
                </c:pt>
                <c:pt idx="4303">
                  <c:v>568601.5</c:v>
                </c:pt>
                <c:pt idx="4304">
                  <c:v>900758</c:v>
                </c:pt>
                <c:pt idx="4305">
                  <c:v>1033139.66666666</c:v>
                </c:pt>
                <c:pt idx="4306">
                  <c:v>759570.66666666605</c:v>
                </c:pt>
                <c:pt idx="4307">
                  <c:v>989786</c:v>
                </c:pt>
                <c:pt idx="4308">
                  <c:v>1072439.875</c:v>
                </c:pt>
                <c:pt idx="4309">
                  <c:v>1067680.5</c:v>
                </c:pt>
                <c:pt idx="4310">
                  <c:v>1064535.5</c:v>
                </c:pt>
                <c:pt idx="4311">
                  <c:v>840654</c:v>
                </c:pt>
                <c:pt idx="4312">
                  <c:v>878312.25</c:v>
                </c:pt>
                <c:pt idx="4313">
                  <c:v>1114287.1111111101</c:v>
                </c:pt>
                <c:pt idx="4314">
                  <c:v>1112705.57142857</c:v>
                </c:pt>
                <c:pt idx="4315">
                  <c:v>904995.8</c:v>
                </c:pt>
                <c:pt idx="4316">
                  <c:v>553704</c:v>
                </c:pt>
                <c:pt idx="4317">
                  <c:v>750962.66666666605</c:v>
                </c:pt>
                <c:pt idx="4318">
                  <c:v>981493.83333333302</c:v>
                </c:pt>
                <c:pt idx="4319">
                  <c:v>877401.75</c:v>
                </c:pt>
                <c:pt idx="4320">
                  <c:v>957160.33333333302</c:v>
                </c:pt>
                <c:pt idx="4321">
                  <c:v>1092699.8571428501</c:v>
                </c:pt>
                <c:pt idx="4322">
                  <c:v>858696.25</c:v>
                </c:pt>
                <c:pt idx="4323">
                  <c:v>558173.5</c:v>
                </c:pt>
                <c:pt idx="4324">
                  <c:v>933732.6</c:v>
                </c:pt>
                <c:pt idx="4325">
                  <c:v>776896.33333333302</c:v>
                </c:pt>
                <c:pt idx="4326">
                  <c:v>916384.4</c:v>
                </c:pt>
                <c:pt idx="4327">
                  <c:v>948994.33333333302</c:v>
                </c:pt>
                <c:pt idx="4328">
                  <c:v>967947.5</c:v>
                </c:pt>
                <c:pt idx="4329">
                  <c:v>854061.75</c:v>
                </c:pt>
                <c:pt idx="4330">
                  <c:v>982067.6</c:v>
                </c:pt>
                <c:pt idx="4331">
                  <c:v>946428.75</c:v>
                </c:pt>
                <c:pt idx="4332">
                  <c:v>1144771.2857142801</c:v>
                </c:pt>
                <c:pt idx="4333">
                  <c:v>1076288.33333333</c:v>
                </c:pt>
                <c:pt idx="4334">
                  <c:v>513314.5</c:v>
                </c:pt>
                <c:pt idx="4335">
                  <c:v>854061.75</c:v>
                </c:pt>
                <c:pt idx="4336">
                  <c:v>1119602.5</c:v>
                </c:pt>
                <c:pt idx="4337">
                  <c:v>931083.6</c:v>
                </c:pt>
                <c:pt idx="4338">
                  <c:v>994184.4</c:v>
                </c:pt>
                <c:pt idx="4339">
                  <c:v>933732.4</c:v>
                </c:pt>
                <c:pt idx="4340">
                  <c:v>759570.66666666605</c:v>
                </c:pt>
                <c:pt idx="4341">
                  <c:v>932606.5</c:v>
                </c:pt>
                <c:pt idx="4342">
                  <c:v>903804.25</c:v>
                </c:pt>
                <c:pt idx="4343">
                  <c:v>855965.5</c:v>
                </c:pt>
                <c:pt idx="4344">
                  <c:v>863248.5</c:v>
                </c:pt>
                <c:pt idx="4345">
                  <c:v>931415</c:v>
                </c:pt>
                <c:pt idx="4346">
                  <c:v>1036394.83333333</c:v>
                </c:pt>
                <c:pt idx="4347">
                  <c:v>933666</c:v>
                </c:pt>
                <c:pt idx="4348">
                  <c:v>884519.25</c:v>
                </c:pt>
                <c:pt idx="4349">
                  <c:v>1019723.8571428501</c:v>
                </c:pt>
                <c:pt idx="4350">
                  <c:v>916847.8</c:v>
                </c:pt>
                <c:pt idx="4351">
                  <c:v>983094.16666666605</c:v>
                </c:pt>
                <c:pt idx="4352">
                  <c:v>721718.66666666605</c:v>
                </c:pt>
                <c:pt idx="4353">
                  <c:v>1051363.7142857099</c:v>
                </c:pt>
                <c:pt idx="4354">
                  <c:v>953463.5</c:v>
                </c:pt>
                <c:pt idx="4355">
                  <c:v>953132.6</c:v>
                </c:pt>
                <c:pt idx="4356">
                  <c:v>560822</c:v>
                </c:pt>
                <c:pt idx="4357">
                  <c:v>886671.5</c:v>
                </c:pt>
                <c:pt idx="4358">
                  <c:v>898308.4</c:v>
                </c:pt>
                <c:pt idx="4359">
                  <c:v>781200</c:v>
                </c:pt>
                <c:pt idx="4360">
                  <c:v>879222.75</c:v>
                </c:pt>
                <c:pt idx="4361">
                  <c:v>1041471.66666666</c:v>
                </c:pt>
                <c:pt idx="4362">
                  <c:v>1107408.2857142801</c:v>
                </c:pt>
                <c:pt idx="4363">
                  <c:v>1169464.4444444401</c:v>
                </c:pt>
                <c:pt idx="4364">
                  <c:v>1136169.625</c:v>
                </c:pt>
                <c:pt idx="4365">
                  <c:v>1132403.5</c:v>
                </c:pt>
                <c:pt idx="4366">
                  <c:v>953596.2</c:v>
                </c:pt>
                <c:pt idx="4367">
                  <c:v>845868</c:v>
                </c:pt>
                <c:pt idx="4368">
                  <c:v>871525.5</c:v>
                </c:pt>
                <c:pt idx="4369">
                  <c:v>1073681.25</c:v>
                </c:pt>
                <c:pt idx="4370">
                  <c:v>1143494</c:v>
                </c:pt>
                <c:pt idx="4371">
                  <c:v>986002.42857142806</c:v>
                </c:pt>
                <c:pt idx="4372">
                  <c:v>850005.75</c:v>
                </c:pt>
                <c:pt idx="4373">
                  <c:v>1089806.5</c:v>
                </c:pt>
                <c:pt idx="4374">
                  <c:v>979507.33333333302</c:v>
                </c:pt>
                <c:pt idx="4375">
                  <c:v>929163.6</c:v>
                </c:pt>
                <c:pt idx="4376">
                  <c:v>971782.5</c:v>
                </c:pt>
                <c:pt idx="4377">
                  <c:v>929031.4</c:v>
                </c:pt>
                <c:pt idx="4378">
                  <c:v>1131741.375</c:v>
                </c:pt>
                <c:pt idx="4379">
                  <c:v>561980.5</c:v>
                </c:pt>
                <c:pt idx="4380">
                  <c:v>1018572.66666666</c:v>
                </c:pt>
                <c:pt idx="4381">
                  <c:v>1012834.66666666</c:v>
                </c:pt>
                <c:pt idx="4382">
                  <c:v>795877.33333333302</c:v>
                </c:pt>
                <c:pt idx="4383">
                  <c:v>761667.33333333302</c:v>
                </c:pt>
                <c:pt idx="4384">
                  <c:v>968816.625</c:v>
                </c:pt>
                <c:pt idx="4385">
                  <c:v>1209210.375</c:v>
                </c:pt>
                <c:pt idx="4386">
                  <c:v>916781.6</c:v>
                </c:pt>
                <c:pt idx="4387">
                  <c:v>1004944</c:v>
                </c:pt>
                <c:pt idx="4388">
                  <c:v>1986</c:v>
                </c:pt>
                <c:pt idx="4389">
                  <c:v>761667.33333333302</c:v>
                </c:pt>
                <c:pt idx="4390">
                  <c:v>553869.5</c:v>
                </c:pt>
                <c:pt idx="4391">
                  <c:v>890809.75</c:v>
                </c:pt>
                <c:pt idx="4392">
                  <c:v>1046547.83333333</c:v>
                </c:pt>
                <c:pt idx="4393">
                  <c:v>1058190.16666666</c:v>
                </c:pt>
                <c:pt idx="4394">
                  <c:v>960813</c:v>
                </c:pt>
                <c:pt idx="4395">
                  <c:v>1022545.5</c:v>
                </c:pt>
                <c:pt idx="4396">
                  <c:v>970480.6</c:v>
                </c:pt>
                <c:pt idx="4397">
                  <c:v>918834.4</c:v>
                </c:pt>
                <c:pt idx="4398">
                  <c:v>542613.5</c:v>
                </c:pt>
                <c:pt idx="4399">
                  <c:v>933533.6</c:v>
                </c:pt>
                <c:pt idx="4400">
                  <c:v>982431.83333333302</c:v>
                </c:pt>
                <c:pt idx="4401">
                  <c:v>835770.5</c:v>
                </c:pt>
                <c:pt idx="4402">
                  <c:v>557511</c:v>
                </c:pt>
                <c:pt idx="4403">
                  <c:v>942207.4</c:v>
                </c:pt>
                <c:pt idx="4404">
                  <c:v>974188.2</c:v>
                </c:pt>
                <c:pt idx="4405">
                  <c:v>1005882</c:v>
                </c:pt>
                <c:pt idx="4406">
                  <c:v>871194</c:v>
                </c:pt>
                <c:pt idx="4407">
                  <c:v>1027070</c:v>
                </c:pt>
                <c:pt idx="4408">
                  <c:v>945452.2</c:v>
                </c:pt>
                <c:pt idx="4409">
                  <c:v>879802.25</c:v>
                </c:pt>
                <c:pt idx="4410">
                  <c:v>847743.66666666605</c:v>
                </c:pt>
                <c:pt idx="4411">
                  <c:v>858889.66666666605</c:v>
                </c:pt>
                <c:pt idx="4412">
                  <c:v>1121809.5</c:v>
                </c:pt>
                <c:pt idx="4413">
                  <c:v>913603.4</c:v>
                </c:pt>
                <c:pt idx="4414">
                  <c:v>1101945.83333333</c:v>
                </c:pt>
                <c:pt idx="4415">
                  <c:v>922409.8</c:v>
                </c:pt>
                <c:pt idx="4416">
                  <c:v>970215.2</c:v>
                </c:pt>
                <c:pt idx="4417">
                  <c:v>873125.66666666605</c:v>
                </c:pt>
                <c:pt idx="4418">
                  <c:v>1044506.2</c:v>
                </c:pt>
                <c:pt idx="4419">
                  <c:v>976770.4</c:v>
                </c:pt>
                <c:pt idx="4420">
                  <c:v>762219</c:v>
                </c:pt>
                <c:pt idx="4421">
                  <c:v>944392.4</c:v>
                </c:pt>
                <c:pt idx="4422">
                  <c:v>905211.25</c:v>
                </c:pt>
                <c:pt idx="4423">
                  <c:v>1986</c:v>
                </c:pt>
                <c:pt idx="4424">
                  <c:v>922261</c:v>
                </c:pt>
                <c:pt idx="4425">
                  <c:v>567277.5</c:v>
                </c:pt>
                <c:pt idx="4426">
                  <c:v>877898</c:v>
                </c:pt>
                <c:pt idx="4427">
                  <c:v>1018872.42857142</c:v>
                </c:pt>
                <c:pt idx="4428">
                  <c:v>597073</c:v>
                </c:pt>
                <c:pt idx="4429">
                  <c:v>1024831.28571428</c:v>
                </c:pt>
                <c:pt idx="4430">
                  <c:v>926978.6</c:v>
                </c:pt>
                <c:pt idx="4431">
                  <c:v>770606</c:v>
                </c:pt>
                <c:pt idx="4432">
                  <c:v>1050630.5</c:v>
                </c:pt>
                <c:pt idx="4433">
                  <c:v>1121257.5</c:v>
                </c:pt>
                <c:pt idx="4434">
                  <c:v>1213638.625</c:v>
                </c:pt>
                <c:pt idx="4435">
                  <c:v>996943.16666666605</c:v>
                </c:pt>
                <c:pt idx="4436">
                  <c:v>790138.66666666605</c:v>
                </c:pt>
                <c:pt idx="4437">
                  <c:v>591776.5</c:v>
                </c:pt>
                <c:pt idx="4438">
                  <c:v>1986</c:v>
                </c:pt>
                <c:pt idx="4439">
                  <c:v>709469.66666666605</c:v>
                </c:pt>
                <c:pt idx="4440">
                  <c:v>965878.75</c:v>
                </c:pt>
                <c:pt idx="4441">
                  <c:v>919695.25</c:v>
                </c:pt>
                <c:pt idx="4442">
                  <c:v>874173.75</c:v>
                </c:pt>
                <c:pt idx="4443">
                  <c:v>763212</c:v>
                </c:pt>
                <c:pt idx="4444">
                  <c:v>960967.66666666605</c:v>
                </c:pt>
                <c:pt idx="4445">
                  <c:v>984749.16666666605</c:v>
                </c:pt>
                <c:pt idx="4446">
                  <c:v>1054107</c:v>
                </c:pt>
                <c:pt idx="4447">
                  <c:v>871525.75</c:v>
                </c:pt>
                <c:pt idx="4448">
                  <c:v>913901.25</c:v>
                </c:pt>
                <c:pt idx="4449">
                  <c:v>927508.4</c:v>
                </c:pt>
                <c:pt idx="4450">
                  <c:v>975148</c:v>
                </c:pt>
                <c:pt idx="4451">
                  <c:v>1125120.16666666</c:v>
                </c:pt>
                <c:pt idx="4452">
                  <c:v>575057.5</c:v>
                </c:pt>
                <c:pt idx="4453">
                  <c:v>1163405.1428571399</c:v>
                </c:pt>
                <c:pt idx="4454">
                  <c:v>913074</c:v>
                </c:pt>
                <c:pt idx="4455">
                  <c:v>896300</c:v>
                </c:pt>
                <c:pt idx="4456">
                  <c:v>793669.66666666605</c:v>
                </c:pt>
                <c:pt idx="4457">
                  <c:v>794553</c:v>
                </c:pt>
                <c:pt idx="4458">
                  <c:v>878229.5</c:v>
                </c:pt>
                <c:pt idx="4459">
                  <c:v>1093669.16666666</c:v>
                </c:pt>
                <c:pt idx="4460">
                  <c:v>900361.2</c:v>
                </c:pt>
                <c:pt idx="4461">
                  <c:v>979452.33333333302</c:v>
                </c:pt>
                <c:pt idx="4462">
                  <c:v>1003785.6</c:v>
                </c:pt>
                <c:pt idx="4463">
                  <c:v>609985</c:v>
                </c:pt>
                <c:pt idx="4464">
                  <c:v>1050796.2857142801</c:v>
                </c:pt>
                <c:pt idx="4465">
                  <c:v>600715</c:v>
                </c:pt>
                <c:pt idx="4466">
                  <c:v>924909.75</c:v>
                </c:pt>
                <c:pt idx="4467">
                  <c:v>890892.5</c:v>
                </c:pt>
                <c:pt idx="4468">
                  <c:v>1302026.7142857099</c:v>
                </c:pt>
                <c:pt idx="4469">
                  <c:v>1004999.33333333</c:v>
                </c:pt>
                <c:pt idx="4470">
                  <c:v>872932.25</c:v>
                </c:pt>
                <c:pt idx="4471">
                  <c:v>873346.25</c:v>
                </c:pt>
                <c:pt idx="4472">
                  <c:v>868049</c:v>
                </c:pt>
                <c:pt idx="4473">
                  <c:v>1065268.57142857</c:v>
                </c:pt>
                <c:pt idx="4474">
                  <c:v>768068</c:v>
                </c:pt>
                <c:pt idx="4475">
                  <c:v>1175129.2222222199</c:v>
                </c:pt>
                <c:pt idx="4476">
                  <c:v>1009016.2</c:v>
                </c:pt>
                <c:pt idx="4477">
                  <c:v>870615</c:v>
                </c:pt>
                <c:pt idx="4478">
                  <c:v>864904</c:v>
                </c:pt>
                <c:pt idx="4479">
                  <c:v>620579</c:v>
                </c:pt>
                <c:pt idx="4480">
                  <c:v>858944.75</c:v>
                </c:pt>
                <c:pt idx="4481">
                  <c:v>1155412.2857142801</c:v>
                </c:pt>
                <c:pt idx="4482">
                  <c:v>1176600.57142857</c:v>
                </c:pt>
                <c:pt idx="4483">
                  <c:v>949242.5</c:v>
                </c:pt>
                <c:pt idx="4484">
                  <c:v>1212833.7777777701</c:v>
                </c:pt>
                <c:pt idx="4485">
                  <c:v>845426.66666666605</c:v>
                </c:pt>
                <c:pt idx="4486">
                  <c:v>956691.5</c:v>
                </c:pt>
                <c:pt idx="4487">
                  <c:v>1023870.16666666</c:v>
                </c:pt>
                <c:pt idx="4488">
                  <c:v>763101.66666666605</c:v>
                </c:pt>
                <c:pt idx="4489">
                  <c:v>1164572.1111111101</c:v>
                </c:pt>
                <c:pt idx="4490">
                  <c:v>1095931.33333333</c:v>
                </c:pt>
                <c:pt idx="4491">
                  <c:v>591776.5</c:v>
                </c:pt>
                <c:pt idx="4492">
                  <c:v>957370</c:v>
                </c:pt>
                <c:pt idx="4493">
                  <c:v>582837.5</c:v>
                </c:pt>
                <c:pt idx="4494">
                  <c:v>753280.33333333302</c:v>
                </c:pt>
                <c:pt idx="4495">
                  <c:v>1081861.16666666</c:v>
                </c:pt>
                <c:pt idx="4496">
                  <c:v>1147656.1428571399</c:v>
                </c:pt>
                <c:pt idx="4497">
                  <c:v>895444.75</c:v>
                </c:pt>
                <c:pt idx="4498">
                  <c:v>855882.75</c:v>
                </c:pt>
                <c:pt idx="4499">
                  <c:v>812761.33333333302</c:v>
                </c:pt>
                <c:pt idx="4500">
                  <c:v>1086496.16666666</c:v>
                </c:pt>
                <c:pt idx="4501">
                  <c:v>796539.33333333302</c:v>
                </c:pt>
                <c:pt idx="4502">
                  <c:v>757032.66666666605</c:v>
                </c:pt>
                <c:pt idx="4503">
                  <c:v>778441</c:v>
                </c:pt>
                <c:pt idx="4504">
                  <c:v>1142548.2857142801</c:v>
                </c:pt>
                <c:pt idx="4505">
                  <c:v>1196611.5555555499</c:v>
                </c:pt>
                <c:pt idx="4506">
                  <c:v>883609.25</c:v>
                </c:pt>
                <c:pt idx="4507">
                  <c:v>967832</c:v>
                </c:pt>
                <c:pt idx="4508">
                  <c:v>1165439</c:v>
                </c:pt>
                <c:pt idx="4509">
                  <c:v>987066.75</c:v>
                </c:pt>
                <c:pt idx="4510">
                  <c:v>893458.25</c:v>
                </c:pt>
                <c:pt idx="4511">
                  <c:v>1123724.8571428501</c:v>
                </c:pt>
                <c:pt idx="4512">
                  <c:v>1007537.16666666</c:v>
                </c:pt>
                <c:pt idx="4513">
                  <c:v>1016696.5</c:v>
                </c:pt>
                <c:pt idx="4514">
                  <c:v>1077215.2</c:v>
                </c:pt>
                <c:pt idx="4515">
                  <c:v>1205639.7142857099</c:v>
                </c:pt>
                <c:pt idx="4516">
                  <c:v>917377.75</c:v>
                </c:pt>
                <c:pt idx="4517">
                  <c:v>1013319.6</c:v>
                </c:pt>
                <c:pt idx="4518">
                  <c:v>923006</c:v>
                </c:pt>
                <c:pt idx="4519">
                  <c:v>1986</c:v>
                </c:pt>
                <c:pt idx="4520">
                  <c:v>986901</c:v>
                </c:pt>
                <c:pt idx="4521">
                  <c:v>1253821.125</c:v>
                </c:pt>
                <c:pt idx="4522">
                  <c:v>1131055.57142857</c:v>
                </c:pt>
                <c:pt idx="4523">
                  <c:v>979220.2</c:v>
                </c:pt>
                <c:pt idx="4524">
                  <c:v>779765.66666666605</c:v>
                </c:pt>
                <c:pt idx="4525">
                  <c:v>1002262.4</c:v>
                </c:pt>
                <c:pt idx="4526">
                  <c:v>1986</c:v>
                </c:pt>
                <c:pt idx="4527">
                  <c:v>790580.33333333302</c:v>
                </c:pt>
                <c:pt idx="4528">
                  <c:v>1986</c:v>
                </c:pt>
                <c:pt idx="4529">
                  <c:v>1185060.8888888799</c:v>
                </c:pt>
                <c:pt idx="4530">
                  <c:v>1102332</c:v>
                </c:pt>
                <c:pt idx="4531">
                  <c:v>1986</c:v>
                </c:pt>
                <c:pt idx="4532">
                  <c:v>955450.4</c:v>
                </c:pt>
                <c:pt idx="4533">
                  <c:v>827107.66666666605</c:v>
                </c:pt>
                <c:pt idx="4534">
                  <c:v>986349.16666666605</c:v>
                </c:pt>
                <c:pt idx="4535">
                  <c:v>770826.66666666605</c:v>
                </c:pt>
                <c:pt idx="4536">
                  <c:v>923253.75</c:v>
                </c:pt>
                <c:pt idx="4537">
                  <c:v>905901</c:v>
                </c:pt>
                <c:pt idx="4538">
                  <c:v>818610.33333333302</c:v>
                </c:pt>
                <c:pt idx="4539">
                  <c:v>1171540</c:v>
                </c:pt>
                <c:pt idx="4540">
                  <c:v>1138141.83333333</c:v>
                </c:pt>
                <c:pt idx="4541">
                  <c:v>741141.66666666605</c:v>
                </c:pt>
                <c:pt idx="4542">
                  <c:v>835274</c:v>
                </c:pt>
                <c:pt idx="4543">
                  <c:v>1169428</c:v>
                </c:pt>
                <c:pt idx="4544">
                  <c:v>1162412.2857142801</c:v>
                </c:pt>
                <c:pt idx="4545">
                  <c:v>830639</c:v>
                </c:pt>
                <c:pt idx="4546">
                  <c:v>1207279.2222222199</c:v>
                </c:pt>
                <c:pt idx="4547">
                  <c:v>917791.5</c:v>
                </c:pt>
                <c:pt idx="4548">
                  <c:v>1134953</c:v>
                </c:pt>
                <c:pt idx="4549">
                  <c:v>1030325.66666666</c:v>
                </c:pt>
                <c:pt idx="4550">
                  <c:v>967434.6</c:v>
                </c:pt>
                <c:pt idx="4551">
                  <c:v>768950.66666666605</c:v>
                </c:pt>
                <c:pt idx="4552">
                  <c:v>921019.5</c:v>
                </c:pt>
                <c:pt idx="4553">
                  <c:v>831301</c:v>
                </c:pt>
                <c:pt idx="4554">
                  <c:v>1157398.83333333</c:v>
                </c:pt>
                <c:pt idx="4555">
                  <c:v>577043.5</c:v>
                </c:pt>
                <c:pt idx="4556">
                  <c:v>1192397.1428571399</c:v>
                </c:pt>
                <c:pt idx="4557">
                  <c:v>1153757.33333333</c:v>
                </c:pt>
                <c:pt idx="4558">
                  <c:v>799187.66666666605</c:v>
                </c:pt>
                <c:pt idx="4559">
                  <c:v>945915.6</c:v>
                </c:pt>
                <c:pt idx="4560">
                  <c:v>1229865</c:v>
                </c:pt>
                <c:pt idx="4561">
                  <c:v>1052584</c:v>
                </c:pt>
                <c:pt idx="4562">
                  <c:v>1174567</c:v>
                </c:pt>
                <c:pt idx="4563">
                  <c:v>874091.25</c:v>
                </c:pt>
                <c:pt idx="4564">
                  <c:v>1087268.5</c:v>
                </c:pt>
                <c:pt idx="4565">
                  <c:v>935851</c:v>
                </c:pt>
                <c:pt idx="4566">
                  <c:v>1223501.33333333</c:v>
                </c:pt>
                <c:pt idx="4567">
                  <c:v>1192712.16666666</c:v>
                </c:pt>
                <c:pt idx="4568">
                  <c:v>1119790.2</c:v>
                </c:pt>
                <c:pt idx="4569">
                  <c:v>1041593</c:v>
                </c:pt>
                <c:pt idx="4570">
                  <c:v>997577.75</c:v>
                </c:pt>
                <c:pt idx="4571">
                  <c:v>587638</c:v>
                </c:pt>
                <c:pt idx="4572">
                  <c:v>1205734.2222222199</c:v>
                </c:pt>
                <c:pt idx="4573">
                  <c:v>744562.33333333302</c:v>
                </c:pt>
                <c:pt idx="4574">
                  <c:v>989417</c:v>
                </c:pt>
                <c:pt idx="4575">
                  <c:v>1145604.625</c:v>
                </c:pt>
                <c:pt idx="4576">
                  <c:v>911583.75</c:v>
                </c:pt>
                <c:pt idx="4577">
                  <c:v>1986</c:v>
                </c:pt>
                <c:pt idx="4578">
                  <c:v>885485.33333333302</c:v>
                </c:pt>
                <c:pt idx="4579">
                  <c:v>1136500.375</c:v>
                </c:pt>
                <c:pt idx="4580">
                  <c:v>922840.25</c:v>
                </c:pt>
                <c:pt idx="4581">
                  <c:v>1064756.16666666</c:v>
                </c:pt>
                <c:pt idx="4582">
                  <c:v>654844</c:v>
                </c:pt>
                <c:pt idx="4583">
                  <c:v>1167614.7142857099</c:v>
                </c:pt>
                <c:pt idx="4584">
                  <c:v>1133120.83333333</c:v>
                </c:pt>
                <c:pt idx="4585">
                  <c:v>1102387</c:v>
                </c:pt>
                <c:pt idx="4586">
                  <c:v>939641.75</c:v>
                </c:pt>
                <c:pt idx="4587">
                  <c:v>792897.66666666605</c:v>
                </c:pt>
                <c:pt idx="4588">
                  <c:v>1266374</c:v>
                </c:pt>
                <c:pt idx="4589">
                  <c:v>1081805.83333333</c:v>
                </c:pt>
                <c:pt idx="4590">
                  <c:v>1097476.42857142</c:v>
                </c:pt>
                <c:pt idx="4591">
                  <c:v>1170547</c:v>
                </c:pt>
                <c:pt idx="4592">
                  <c:v>1206562.16666666</c:v>
                </c:pt>
                <c:pt idx="4593">
                  <c:v>1139521.57142857</c:v>
                </c:pt>
                <c:pt idx="4594">
                  <c:v>817727.66666666605</c:v>
                </c:pt>
                <c:pt idx="4595">
                  <c:v>928799.25</c:v>
                </c:pt>
                <c:pt idx="4596">
                  <c:v>877098</c:v>
                </c:pt>
                <c:pt idx="4597">
                  <c:v>1256534.33333333</c:v>
                </c:pt>
                <c:pt idx="4598">
                  <c:v>831190.66666666605</c:v>
                </c:pt>
                <c:pt idx="4599">
                  <c:v>758246.33333333302</c:v>
                </c:pt>
                <c:pt idx="4600">
                  <c:v>1188151.1111111101</c:v>
                </c:pt>
                <c:pt idx="4601">
                  <c:v>1110332.66666666</c:v>
                </c:pt>
                <c:pt idx="4602">
                  <c:v>1000474.4</c:v>
                </c:pt>
                <c:pt idx="4603">
                  <c:v>907363</c:v>
                </c:pt>
                <c:pt idx="4604">
                  <c:v>802939.66666666605</c:v>
                </c:pt>
                <c:pt idx="4605">
                  <c:v>990708</c:v>
                </c:pt>
                <c:pt idx="4606">
                  <c:v>1081474.83333333</c:v>
                </c:pt>
                <c:pt idx="4607">
                  <c:v>803050</c:v>
                </c:pt>
                <c:pt idx="4608">
                  <c:v>889237</c:v>
                </c:pt>
                <c:pt idx="4609">
                  <c:v>905542</c:v>
                </c:pt>
                <c:pt idx="4610">
                  <c:v>1067846</c:v>
                </c:pt>
                <c:pt idx="4611">
                  <c:v>916384.25</c:v>
                </c:pt>
                <c:pt idx="4612">
                  <c:v>557014.5</c:v>
                </c:pt>
                <c:pt idx="4613">
                  <c:v>888244</c:v>
                </c:pt>
                <c:pt idx="4614">
                  <c:v>980114.25</c:v>
                </c:pt>
                <c:pt idx="4615">
                  <c:v>980527.75</c:v>
                </c:pt>
                <c:pt idx="4616">
                  <c:v>961740</c:v>
                </c:pt>
                <c:pt idx="4617">
                  <c:v>1006963.4</c:v>
                </c:pt>
                <c:pt idx="4618">
                  <c:v>988307.75</c:v>
                </c:pt>
                <c:pt idx="4619">
                  <c:v>1174724.66666666</c:v>
                </c:pt>
                <c:pt idx="4620">
                  <c:v>873898</c:v>
                </c:pt>
                <c:pt idx="4621">
                  <c:v>598894</c:v>
                </c:pt>
                <c:pt idx="4622">
                  <c:v>1155743.83333333</c:v>
                </c:pt>
                <c:pt idx="4623">
                  <c:v>1040003.4</c:v>
                </c:pt>
                <c:pt idx="4624">
                  <c:v>867939</c:v>
                </c:pt>
                <c:pt idx="4625">
                  <c:v>1986</c:v>
                </c:pt>
                <c:pt idx="4626">
                  <c:v>1145977.16666666</c:v>
                </c:pt>
                <c:pt idx="4627">
                  <c:v>955450</c:v>
                </c:pt>
                <c:pt idx="4628">
                  <c:v>1017772.5</c:v>
                </c:pt>
                <c:pt idx="4629">
                  <c:v>912494.5</c:v>
                </c:pt>
                <c:pt idx="4630">
                  <c:v>1986</c:v>
                </c:pt>
                <c:pt idx="4631">
                  <c:v>905956.25</c:v>
                </c:pt>
                <c:pt idx="4632">
                  <c:v>1261725.375</c:v>
                </c:pt>
                <c:pt idx="4633">
                  <c:v>1013634</c:v>
                </c:pt>
                <c:pt idx="4634">
                  <c:v>815520.33333333302</c:v>
                </c:pt>
                <c:pt idx="4635">
                  <c:v>1118830</c:v>
                </c:pt>
                <c:pt idx="4636">
                  <c:v>1130417.16666666</c:v>
                </c:pt>
                <c:pt idx="4637">
                  <c:v>1043247.8</c:v>
                </c:pt>
                <c:pt idx="4638">
                  <c:v>1180715.1428571399</c:v>
                </c:pt>
                <c:pt idx="4639">
                  <c:v>893099.33333333302</c:v>
                </c:pt>
                <c:pt idx="4640">
                  <c:v>993908.33333333302</c:v>
                </c:pt>
                <c:pt idx="4641">
                  <c:v>1129920.66666666</c:v>
                </c:pt>
                <c:pt idx="4642">
                  <c:v>1196133.42857142</c:v>
                </c:pt>
                <c:pt idx="4643">
                  <c:v>946511</c:v>
                </c:pt>
                <c:pt idx="4644">
                  <c:v>635642</c:v>
                </c:pt>
                <c:pt idx="4645">
                  <c:v>1319856.7142857099</c:v>
                </c:pt>
                <c:pt idx="4646">
                  <c:v>592273</c:v>
                </c:pt>
                <c:pt idx="4647">
                  <c:v>996369.2</c:v>
                </c:pt>
                <c:pt idx="4648">
                  <c:v>890230.33333333302</c:v>
                </c:pt>
                <c:pt idx="4649">
                  <c:v>1169184.8</c:v>
                </c:pt>
                <c:pt idx="4650">
                  <c:v>850502.33333333302</c:v>
                </c:pt>
                <c:pt idx="4651">
                  <c:v>830859.33333333302</c:v>
                </c:pt>
                <c:pt idx="4652">
                  <c:v>825452</c:v>
                </c:pt>
                <c:pt idx="4653">
                  <c:v>1188960.33333333</c:v>
                </c:pt>
                <c:pt idx="4654">
                  <c:v>1042023.16666666</c:v>
                </c:pt>
                <c:pt idx="4655">
                  <c:v>1063840</c:v>
                </c:pt>
                <c:pt idx="4656">
                  <c:v>1118719.66666666</c:v>
                </c:pt>
                <c:pt idx="4657">
                  <c:v>1168600</c:v>
                </c:pt>
                <c:pt idx="4658">
                  <c:v>1160433.66666666</c:v>
                </c:pt>
                <c:pt idx="4659">
                  <c:v>896354.75</c:v>
                </c:pt>
                <c:pt idx="4660">
                  <c:v>631669.5</c:v>
                </c:pt>
                <c:pt idx="4661">
                  <c:v>708145</c:v>
                </c:pt>
                <c:pt idx="4662">
                  <c:v>1049058</c:v>
                </c:pt>
                <c:pt idx="4663">
                  <c:v>877429.33333333302</c:v>
                </c:pt>
                <c:pt idx="4664">
                  <c:v>1001203.2</c:v>
                </c:pt>
                <c:pt idx="4665">
                  <c:v>1026430</c:v>
                </c:pt>
                <c:pt idx="4666">
                  <c:v>1026496.2</c:v>
                </c:pt>
                <c:pt idx="4667">
                  <c:v>1209092.2857142801</c:v>
                </c:pt>
                <c:pt idx="4668">
                  <c:v>1161164.75</c:v>
                </c:pt>
                <c:pt idx="4669">
                  <c:v>967037</c:v>
                </c:pt>
                <c:pt idx="4670">
                  <c:v>851385.33333333302</c:v>
                </c:pt>
                <c:pt idx="4671">
                  <c:v>1171524.16666666</c:v>
                </c:pt>
                <c:pt idx="4672">
                  <c:v>1193526.25</c:v>
                </c:pt>
                <c:pt idx="4673">
                  <c:v>722712</c:v>
                </c:pt>
                <c:pt idx="4674">
                  <c:v>1089663.6000000001</c:v>
                </c:pt>
                <c:pt idx="4675">
                  <c:v>1020007.6</c:v>
                </c:pt>
                <c:pt idx="4676">
                  <c:v>1159649.8</c:v>
                </c:pt>
                <c:pt idx="4677">
                  <c:v>1089806.66666666</c:v>
                </c:pt>
                <c:pt idx="4678">
                  <c:v>1239408</c:v>
                </c:pt>
                <c:pt idx="4679">
                  <c:v>1245737.66666666</c:v>
                </c:pt>
                <c:pt idx="4680">
                  <c:v>1158281.83333333</c:v>
                </c:pt>
                <c:pt idx="4681">
                  <c:v>982928</c:v>
                </c:pt>
                <c:pt idx="4682">
                  <c:v>1261132.2222222199</c:v>
                </c:pt>
                <c:pt idx="4683">
                  <c:v>1286808.33333333</c:v>
                </c:pt>
                <c:pt idx="4684">
                  <c:v>1146010</c:v>
                </c:pt>
                <c:pt idx="4685">
                  <c:v>1105090.83333333</c:v>
                </c:pt>
                <c:pt idx="4686">
                  <c:v>999746.4</c:v>
                </c:pt>
                <c:pt idx="4687">
                  <c:v>1241406.625</c:v>
                </c:pt>
                <c:pt idx="4688">
                  <c:v>1085502.83333333</c:v>
                </c:pt>
                <c:pt idx="4689">
                  <c:v>1116126.33333333</c:v>
                </c:pt>
                <c:pt idx="4690">
                  <c:v>1049968.75</c:v>
                </c:pt>
                <c:pt idx="4691">
                  <c:v>899582.75</c:v>
                </c:pt>
                <c:pt idx="4692">
                  <c:v>1149287.66666666</c:v>
                </c:pt>
                <c:pt idx="4693">
                  <c:v>1208382.83333333</c:v>
                </c:pt>
                <c:pt idx="4694">
                  <c:v>845537</c:v>
                </c:pt>
                <c:pt idx="4695">
                  <c:v>634318</c:v>
                </c:pt>
                <c:pt idx="4696">
                  <c:v>1238178.4444444401</c:v>
                </c:pt>
                <c:pt idx="4697">
                  <c:v>1053908.3999999999</c:v>
                </c:pt>
                <c:pt idx="4698">
                  <c:v>1165013.16666666</c:v>
                </c:pt>
                <c:pt idx="4699">
                  <c:v>622730.5</c:v>
                </c:pt>
                <c:pt idx="4700">
                  <c:v>1211646.1428571399</c:v>
                </c:pt>
                <c:pt idx="4701">
                  <c:v>1242482.125</c:v>
                </c:pt>
                <c:pt idx="4702">
                  <c:v>1201666.8571428501</c:v>
                </c:pt>
                <c:pt idx="4703">
                  <c:v>955284.75</c:v>
                </c:pt>
                <c:pt idx="4704">
                  <c:v>937241.75</c:v>
                </c:pt>
                <c:pt idx="4705">
                  <c:v>1158723.1428571399</c:v>
                </c:pt>
                <c:pt idx="4706">
                  <c:v>1137204</c:v>
                </c:pt>
                <c:pt idx="4707">
                  <c:v>920357</c:v>
                </c:pt>
                <c:pt idx="4708">
                  <c:v>829204.33333333302</c:v>
                </c:pt>
                <c:pt idx="4709">
                  <c:v>666100</c:v>
                </c:pt>
                <c:pt idx="4710">
                  <c:v>1244469</c:v>
                </c:pt>
                <c:pt idx="4711">
                  <c:v>992115.5</c:v>
                </c:pt>
                <c:pt idx="4712">
                  <c:v>1986</c:v>
                </c:pt>
                <c:pt idx="4713">
                  <c:v>563967</c:v>
                </c:pt>
                <c:pt idx="4714">
                  <c:v>1203038.2857142801</c:v>
                </c:pt>
                <c:pt idx="4715">
                  <c:v>1309225</c:v>
                </c:pt>
                <c:pt idx="4716">
                  <c:v>1020471</c:v>
                </c:pt>
                <c:pt idx="4717">
                  <c:v>823134.66666666605</c:v>
                </c:pt>
                <c:pt idx="4718">
                  <c:v>1149895</c:v>
                </c:pt>
                <c:pt idx="4719">
                  <c:v>1103170.3999999999</c:v>
                </c:pt>
                <c:pt idx="4720">
                  <c:v>1065826.6000000001</c:v>
                </c:pt>
                <c:pt idx="4721">
                  <c:v>1225018.625</c:v>
                </c:pt>
                <c:pt idx="4722">
                  <c:v>1209417.375</c:v>
                </c:pt>
                <c:pt idx="4723">
                  <c:v>1080674.75</c:v>
                </c:pt>
                <c:pt idx="4724">
                  <c:v>861869.33333333302</c:v>
                </c:pt>
                <c:pt idx="4725">
                  <c:v>1055828.3999999999</c:v>
                </c:pt>
                <c:pt idx="4726">
                  <c:v>750852.66666666605</c:v>
                </c:pt>
                <c:pt idx="4727">
                  <c:v>1214424.75</c:v>
                </c:pt>
                <c:pt idx="4728">
                  <c:v>572574.5</c:v>
                </c:pt>
                <c:pt idx="4729">
                  <c:v>589293.5</c:v>
                </c:pt>
                <c:pt idx="4730">
                  <c:v>1039738.6</c:v>
                </c:pt>
                <c:pt idx="4731">
                  <c:v>992446.5</c:v>
                </c:pt>
                <c:pt idx="4732">
                  <c:v>1168324</c:v>
                </c:pt>
                <c:pt idx="4733">
                  <c:v>941214.25</c:v>
                </c:pt>
                <c:pt idx="4734">
                  <c:v>1191829.66666666</c:v>
                </c:pt>
                <c:pt idx="4735">
                  <c:v>1315978.42857142</c:v>
                </c:pt>
                <c:pt idx="4736">
                  <c:v>1105620.6000000001</c:v>
                </c:pt>
                <c:pt idx="4737">
                  <c:v>1124292.66666666</c:v>
                </c:pt>
                <c:pt idx="4738">
                  <c:v>840791.33333333302</c:v>
                </c:pt>
                <c:pt idx="4739">
                  <c:v>780207</c:v>
                </c:pt>
                <c:pt idx="4740">
                  <c:v>1203747.75</c:v>
                </c:pt>
                <c:pt idx="4741">
                  <c:v>878974.33333333302</c:v>
                </c:pt>
                <c:pt idx="4742">
                  <c:v>578864.5</c:v>
                </c:pt>
                <c:pt idx="4743">
                  <c:v>1253691.2857142801</c:v>
                </c:pt>
                <c:pt idx="4744">
                  <c:v>1230453.83333333</c:v>
                </c:pt>
                <c:pt idx="4745">
                  <c:v>1235104.2857142801</c:v>
                </c:pt>
                <c:pt idx="4746">
                  <c:v>1986</c:v>
                </c:pt>
                <c:pt idx="4747">
                  <c:v>1986</c:v>
                </c:pt>
                <c:pt idx="4748">
                  <c:v>1186256.66666666</c:v>
                </c:pt>
                <c:pt idx="4749">
                  <c:v>1220907.83333333</c:v>
                </c:pt>
                <c:pt idx="4750">
                  <c:v>1244303.125</c:v>
                </c:pt>
                <c:pt idx="4751">
                  <c:v>839908.75</c:v>
                </c:pt>
                <c:pt idx="4752">
                  <c:v>1190919.25</c:v>
                </c:pt>
                <c:pt idx="4753">
                  <c:v>1111822.83333333</c:v>
                </c:pt>
                <c:pt idx="4754">
                  <c:v>1166139</c:v>
                </c:pt>
                <c:pt idx="4755">
                  <c:v>898396.66666666605</c:v>
                </c:pt>
                <c:pt idx="4756">
                  <c:v>1179646.6000000001</c:v>
                </c:pt>
                <c:pt idx="4757">
                  <c:v>1197524</c:v>
                </c:pt>
                <c:pt idx="4758">
                  <c:v>1154308.83333333</c:v>
                </c:pt>
                <c:pt idx="4759">
                  <c:v>836819</c:v>
                </c:pt>
                <c:pt idx="4760">
                  <c:v>1079532.3999999999</c:v>
                </c:pt>
                <c:pt idx="4761">
                  <c:v>932192.5</c:v>
                </c:pt>
                <c:pt idx="4762">
                  <c:v>1211693.2857142801</c:v>
                </c:pt>
                <c:pt idx="4763">
                  <c:v>904355.66666666605</c:v>
                </c:pt>
                <c:pt idx="4764">
                  <c:v>590617.5</c:v>
                </c:pt>
                <c:pt idx="4765">
                  <c:v>1278237.125</c:v>
                </c:pt>
                <c:pt idx="4766">
                  <c:v>1158723.3999999999</c:v>
                </c:pt>
                <c:pt idx="4767">
                  <c:v>1267879.42857142</c:v>
                </c:pt>
                <c:pt idx="4768">
                  <c:v>1239171.5</c:v>
                </c:pt>
                <c:pt idx="4769">
                  <c:v>1316640.7142857099</c:v>
                </c:pt>
                <c:pt idx="4770">
                  <c:v>1185428.66666666</c:v>
                </c:pt>
                <c:pt idx="4771">
                  <c:v>602205</c:v>
                </c:pt>
                <c:pt idx="4772">
                  <c:v>1236617.57142857</c:v>
                </c:pt>
                <c:pt idx="4773">
                  <c:v>1177317.83333333</c:v>
                </c:pt>
                <c:pt idx="4774">
                  <c:v>1137932.3999999999</c:v>
                </c:pt>
                <c:pt idx="4775">
                  <c:v>991950</c:v>
                </c:pt>
                <c:pt idx="4776">
                  <c:v>783517.66666666605</c:v>
                </c:pt>
                <c:pt idx="4777">
                  <c:v>1986</c:v>
                </c:pt>
                <c:pt idx="4778">
                  <c:v>1154916.16666666</c:v>
                </c:pt>
                <c:pt idx="4779">
                  <c:v>995177.75</c:v>
                </c:pt>
                <c:pt idx="4780">
                  <c:v>1208879.16666666</c:v>
                </c:pt>
                <c:pt idx="4781">
                  <c:v>1006963.4</c:v>
                </c:pt>
                <c:pt idx="4782">
                  <c:v>969685.75</c:v>
                </c:pt>
                <c:pt idx="4783">
                  <c:v>1009827.25</c:v>
                </c:pt>
                <c:pt idx="4784">
                  <c:v>627531.5</c:v>
                </c:pt>
                <c:pt idx="4785">
                  <c:v>1202187.1428571399</c:v>
                </c:pt>
                <c:pt idx="4786">
                  <c:v>1161107</c:v>
                </c:pt>
                <c:pt idx="4787">
                  <c:v>850171.66666666605</c:v>
                </c:pt>
                <c:pt idx="4788">
                  <c:v>1177641.2857142801</c:v>
                </c:pt>
                <c:pt idx="4789">
                  <c:v>634649.5</c:v>
                </c:pt>
                <c:pt idx="4790">
                  <c:v>628193.5</c:v>
                </c:pt>
                <c:pt idx="4791">
                  <c:v>1269905.33333333</c:v>
                </c:pt>
                <c:pt idx="4792">
                  <c:v>1175077.6000000001</c:v>
                </c:pt>
                <c:pt idx="4793">
                  <c:v>1137062.1428571399</c:v>
                </c:pt>
                <c:pt idx="4794">
                  <c:v>832736</c:v>
                </c:pt>
                <c:pt idx="4795">
                  <c:v>1156350.66666666</c:v>
                </c:pt>
                <c:pt idx="4796">
                  <c:v>1031042.66666666</c:v>
                </c:pt>
                <c:pt idx="4797">
                  <c:v>857344.33333333302</c:v>
                </c:pt>
                <c:pt idx="4798">
                  <c:v>1299472.7142857099</c:v>
                </c:pt>
                <c:pt idx="4799">
                  <c:v>1253691.1428571399</c:v>
                </c:pt>
                <c:pt idx="4800">
                  <c:v>1031181</c:v>
                </c:pt>
                <c:pt idx="4801">
                  <c:v>1249821</c:v>
                </c:pt>
                <c:pt idx="4802">
                  <c:v>903721.25</c:v>
                </c:pt>
                <c:pt idx="4803">
                  <c:v>1045102</c:v>
                </c:pt>
                <c:pt idx="4804">
                  <c:v>1258505.8</c:v>
                </c:pt>
                <c:pt idx="4805">
                  <c:v>1134092.2</c:v>
                </c:pt>
                <c:pt idx="4806">
                  <c:v>657658</c:v>
                </c:pt>
                <c:pt idx="4807">
                  <c:v>1388434</c:v>
                </c:pt>
                <c:pt idx="4808">
                  <c:v>1327621.16666666</c:v>
                </c:pt>
                <c:pt idx="4809">
                  <c:v>1150777.3999999999</c:v>
                </c:pt>
                <c:pt idx="4810">
                  <c:v>1110884.5</c:v>
                </c:pt>
                <c:pt idx="4811">
                  <c:v>776455</c:v>
                </c:pt>
                <c:pt idx="4812">
                  <c:v>1109858.3999999999</c:v>
                </c:pt>
                <c:pt idx="4813">
                  <c:v>987121.66666666605</c:v>
                </c:pt>
                <c:pt idx="4814">
                  <c:v>744341.66666666605</c:v>
                </c:pt>
                <c:pt idx="4815">
                  <c:v>1300087.4444444401</c:v>
                </c:pt>
                <c:pt idx="4816">
                  <c:v>1256651.6000000001</c:v>
                </c:pt>
                <c:pt idx="4817">
                  <c:v>1651382.66666666</c:v>
                </c:pt>
                <c:pt idx="4818">
                  <c:v>930868.25</c:v>
                </c:pt>
                <c:pt idx="4819">
                  <c:v>1149595.2857142801</c:v>
                </c:pt>
                <c:pt idx="4820">
                  <c:v>1111380.75</c:v>
                </c:pt>
                <c:pt idx="4821">
                  <c:v>1142567.2</c:v>
                </c:pt>
                <c:pt idx="4822">
                  <c:v>1169317</c:v>
                </c:pt>
                <c:pt idx="4823">
                  <c:v>1158005.83333333</c:v>
                </c:pt>
                <c:pt idx="4824">
                  <c:v>1127878.83333333</c:v>
                </c:pt>
                <c:pt idx="4825">
                  <c:v>985245.75</c:v>
                </c:pt>
                <c:pt idx="4826">
                  <c:v>1165234.16666666</c:v>
                </c:pt>
                <c:pt idx="4827">
                  <c:v>615944</c:v>
                </c:pt>
                <c:pt idx="4828">
                  <c:v>610481.5</c:v>
                </c:pt>
                <c:pt idx="4829">
                  <c:v>1105686.6000000001</c:v>
                </c:pt>
                <c:pt idx="4830">
                  <c:v>1125021</c:v>
                </c:pt>
                <c:pt idx="4831">
                  <c:v>1241875.33333333</c:v>
                </c:pt>
                <c:pt idx="4832">
                  <c:v>1244705.1428571399</c:v>
                </c:pt>
                <c:pt idx="4833">
                  <c:v>1187415.5</c:v>
                </c:pt>
                <c:pt idx="4834">
                  <c:v>623724</c:v>
                </c:pt>
                <c:pt idx="4835">
                  <c:v>983723</c:v>
                </c:pt>
                <c:pt idx="4836">
                  <c:v>633656</c:v>
                </c:pt>
                <c:pt idx="4837">
                  <c:v>1048809.75</c:v>
                </c:pt>
                <c:pt idx="4838">
                  <c:v>1195802.42857142</c:v>
                </c:pt>
                <c:pt idx="4839">
                  <c:v>1053444.75</c:v>
                </c:pt>
                <c:pt idx="4840">
                  <c:v>843991.33333333302</c:v>
                </c:pt>
                <c:pt idx="4841">
                  <c:v>1986</c:v>
                </c:pt>
                <c:pt idx="4842">
                  <c:v>1205072.33333333</c:v>
                </c:pt>
                <c:pt idx="4843">
                  <c:v>1233267.66666666</c:v>
                </c:pt>
                <c:pt idx="4844">
                  <c:v>1200371</c:v>
                </c:pt>
                <c:pt idx="4845">
                  <c:v>1081419.75</c:v>
                </c:pt>
                <c:pt idx="4846">
                  <c:v>1237780.8</c:v>
                </c:pt>
                <c:pt idx="4847">
                  <c:v>1217747.1428571399</c:v>
                </c:pt>
                <c:pt idx="4848">
                  <c:v>1127768.75</c:v>
                </c:pt>
                <c:pt idx="4849">
                  <c:v>1312999</c:v>
                </c:pt>
                <c:pt idx="4850">
                  <c:v>1153823.6000000001</c:v>
                </c:pt>
                <c:pt idx="4851">
                  <c:v>1238564.83333333</c:v>
                </c:pt>
                <c:pt idx="4852">
                  <c:v>1193153.8</c:v>
                </c:pt>
                <c:pt idx="4853">
                  <c:v>1077033.25</c:v>
                </c:pt>
                <c:pt idx="4854">
                  <c:v>1150363.75</c:v>
                </c:pt>
                <c:pt idx="4855">
                  <c:v>1049582.66666666</c:v>
                </c:pt>
                <c:pt idx="4856">
                  <c:v>1111381.2</c:v>
                </c:pt>
                <c:pt idx="4857">
                  <c:v>1067746.8</c:v>
                </c:pt>
                <c:pt idx="4858">
                  <c:v>1229476</c:v>
                </c:pt>
                <c:pt idx="4859">
                  <c:v>1113533</c:v>
                </c:pt>
                <c:pt idx="4860">
                  <c:v>1059139.2</c:v>
                </c:pt>
                <c:pt idx="4861">
                  <c:v>970182.5</c:v>
                </c:pt>
                <c:pt idx="4862">
                  <c:v>1226922.25</c:v>
                </c:pt>
                <c:pt idx="4863">
                  <c:v>1008309.66666666</c:v>
                </c:pt>
                <c:pt idx="4864">
                  <c:v>966209.75</c:v>
                </c:pt>
                <c:pt idx="4865">
                  <c:v>1012558.5</c:v>
                </c:pt>
                <c:pt idx="4866">
                  <c:v>1259532</c:v>
                </c:pt>
                <c:pt idx="4867">
                  <c:v>1230752.8571428501</c:v>
                </c:pt>
                <c:pt idx="4868">
                  <c:v>1190363.57142857</c:v>
                </c:pt>
                <c:pt idx="4869">
                  <c:v>1072977.5</c:v>
                </c:pt>
                <c:pt idx="4870">
                  <c:v>621738</c:v>
                </c:pt>
                <c:pt idx="4871">
                  <c:v>1095026.8</c:v>
                </c:pt>
                <c:pt idx="4872">
                  <c:v>1210479.33333333</c:v>
                </c:pt>
                <c:pt idx="4873">
                  <c:v>614951</c:v>
                </c:pt>
                <c:pt idx="4874">
                  <c:v>1209234</c:v>
                </c:pt>
                <c:pt idx="4875">
                  <c:v>1192657.33333333</c:v>
                </c:pt>
                <c:pt idx="4876">
                  <c:v>949270.33333333302</c:v>
                </c:pt>
                <c:pt idx="4877">
                  <c:v>908521.75</c:v>
                </c:pt>
                <c:pt idx="4878">
                  <c:v>1097862.66666666</c:v>
                </c:pt>
                <c:pt idx="4879">
                  <c:v>1193898.75</c:v>
                </c:pt>
                <c:pt idx="4880">
                  <c:v>1169118.8</c:v>
                </c:pt>
                <c:pt idx="4881">
                  <c:v>1147411.83333333</c:v>
                </c:pt>
                <c:pt idx="4882">
                  <c:v>1176683</c:v>
                </c:pt>
                <c:pt idx="4883">
                  <c:v>1141011</c:v>
                </c:pt>
                <c:pt idx="4884">
                  <c:v>1240385.33333333</c:v>
                </c:pt>
                <c:pt idx="4885">
                  <c:v>1251941.2857142801</c:v>
                </c:pt>
                <c:pt idx="4886">
                  <c:v>919115.75</c:v>
                </c:pt>
                <c:pt idx="4887">
                  <c:v>1161151</c:v>
                </c:pt>
                <c:pt idx="4888">
                  <c:v>1126609.75</c:v>
                </c:pt>
                <c:pt idx="4889">
                  <c:v>1108306.8571428501</c:v>
                </c:pt>
                <c:pt idx="4890">
                  <c:v>1037752.4</c:v>
                </c:pt>
                <c:pt idx="4891">
                  <c:v>634649</c:v>
                </c:pt>
                <c:pt idx="4892">
                  <c:v>1178752.33333333</c:v>
                </c:pt>
                <c:pt idx="4893">
                  <c:v>1063873.25</c:v>
                </c:pt>
                <c:pt idx="4894">
                  <c:v>1212300.5</c:v>
                </c:pt>
                <c:pt idx="4895">
                  <c:v>1204145.2</c:v>
                </c:pt>
                <c:pt idx="4896">
                  <c:v>1109146</c:v>
                </c:pt>
                <c:pt idx="4897">
                  <c:v>1113036.33333333</c:v>
                </c:pt>
                <c:pt idx="4898">
                  <c:v>1257435.16666666</c:v>
                </c:pt>
                <c:pt idx="4899">
                  <c:v>1086021.6000000001</c:v>
                </c:pt>
                <c:pt idx="4900">
                  <c:v>1213845.16666666</c:v>
                </c:pt>
                <c:pt idx="4901">
                  <c:v>1219402.57142857</c:v>
                </c:pt>
                <c:pt idx="4902">
                  <c:v>1344071.57142857</c:v>
                </c:pt>
                <c:pt idx="4903">
                  <c:v>1218535.33333333</c:v>
                </c:pt>
                <c:pt idx="4904">
                  <c:v>1285975.875</c:v>
                </c:pt>
                <c:pt idx="4905">
                  <c:v>1721752.33333333</c:v>
                </c:pt>
                <c:pt idx="4906">
                  <c:v>1067846.5</c:v>
                </c:pt>
                <c:pt idx="4907">
                  <c:v>1121478.16666666</c:v>
                </c:pt>
                <c:pt idx="4908">
                  <c:v>1378797.75</c:v>
                </c:pt>
                <c:pt idx="4909">
                  <c:v>1188298.33333333</c:v>
                </c:pt>
                <c:pt idx="4910">
                  <c:v>1160378.3999999999</c:v>
                </c:pt>
                <c:pt idx="4911">
                  <c:v>1165344.5</c:v>
                </c:pt>
                <c:pt idx="4912">
                  <c:v>1283581.42857142</c:v>
                </c:pt>
                <c:pt idx="4913">
                  <c:v>1235265.2</c:v>
                </c:pt>
                <c:pt idx="4914">
                  <c:v>1177328.6000000001</c:v>
                </c:pt>
                <c:pt idx="4915">
                  <c:v>1139466.5</c:v>
                </c:pt>
                <c:pt idx="4916">
                  <c:v>1239999.33333333</c:v>
                </c:pt>
                <c:pt idx="4917">
                  <c:v>1181456.16666666</c:v>
                </c:pt>
                <c:pt idx="4918">
                  <c:v>1986</c:v>
                </c:pt>
                <c:pt idx="4919">
                  <c:v>1207153.2857142801</c:v>
                </c:pt>
                <c:pt idx="4920">
                  <c:v>1220466.5</c:v>
                </c:pt>
                <c:pt idx="4921">
                  <c:v>927723.25</c:v>
                </c:pt>
                <c:pt idx="4922">
                  <c:v>1029409.6</c:v>
                </c:pt>
                <c:pt idx="4923">
                  <c:v>1150722.66666666</c:v>
                </c:pt>
                <c:pt idx="4924">
                  <c:v>1133694.6000000001</c:v>
                </c:pt>
                <c:pt idx="4925">
                  <c:v>901486.66666666605</c:v>
                </c:pt>
                <c:pt idx="4926">
                  <c:v>801395</c:v>
                </c:pt>
                <c:pt idx="4927">
                  <c:v>1294648.42857142</c:v>
                </c:pt>
                <c:pt idx="4928">
                  <c:v>1193981.5</c:v>
                </c:pt>
                <c:pt idx="4929">
                  <c:v>938235</c:v>
                </c:pt>
                <c:pt idx="4930">
                  <c:v>1206396.16666666</c:v>
                </c:pt>
                <c:pt idx="4931">
                  <c:v>1117091.5</c:v>
                </c:pt>
                <c:pt idx="4932">
                  <c:v>1250207</c:v>
                </c:pt>
                <c:pt idx="4933">
                  <c:v>1100235.16666666</c:v>
                </c:pt>
                <c:pt idx="4934">
                  <c:v>1393579.6</c:v>
                </c:pt>
                <c:pt idx="4935">
                  <c:v>1165510</c:v>
                </c:pt>
                <c:pt idx="4936">
                  <c:v>1083985.5</c:v>
                </c:pt>
                <c:pt idx="4937">
                  <c:v>991701.5</c:v>
                </c:pt>
                <c:pt idx="4938">
                  <c:v>1110122.8</c:v>
                </c:pt>
                <c:pt idx="4939">
                  <c:v>1235199.1111111101</c:v>
                </c:pt>
                <c:pt idx="4940">
                  <c:v>973548.33333333302</c:v>
                </c:pt>
                <c:pt idx="4941">
                  <c:v>1986</c:v>
                </c:pt>
                <c:pt idx="4942">
                  <c:v>1256784.2</c:v>
                </c:pt>
                <c:pt idx="4943">
                  <c:v>1027356.8</c:v>
                </c:pt>
                <c:pt idx="4944">
                  <c:v>1671541.1111111101</c:v>
                </c:pt>
                <c:pt idx="4945">
                  <c:v>1148846.83333333</c:v>
                </c:pt>
                <c:pt idx="4946">
                  <c:v>1188463.66666666</c:v>
                </c:pt>
                <c:pt idx="4947">
                  <c:v>1104561.2</c:v>
                </c:pt>
                <c:pt idx="4948">
                  <c:v>1111182.3999999999</c:v>
                </c:pt>
                <c:pt idx="4949">
                  <c:v>1057252</c:v>
                </c:pt>
                <c:pt idx="4950">
                  <c:v>639615</c:v>
                </c:pt>
                <c:pt idx="4951">
                  <c:v>1182063.16666666</c:v>
                </c:pt>
                <c:pt idx="4952">
                  <c:v>1271339.83333333</c:v>
                </c:pt>
                <c:pt idx="4953">
                  <c:v>1063840.2</c:v>
                </c:pt>
                <c:pt idx="4954">
                  <c:v>1142087.25</c:v>
                </c:pt>
                <c:pt idx="4955">
                  <c:v>1357402.75</c:v>
                </c:pt>
                <c:pt idx="4956">
                  <c:v>1045582</c:v>
                </c:pt>
                <c:pt idx="4957">
                  <c:v>1287120.5</c:v>
                </c:pt>
                <c:pt idx="4958">
                  <c:v>1193286.3999999999</c:v>
                </c:pt>
                <c:pt idx="4959">
                  <c:v>1115353.75</c:v>
                </c:pt>
                <c:pt idx="4960">
                  <c:v>1195554.25</c:v>
                </c:pt>
                <c:pt idx="4961">
                  <c:v>1308629</c:v>
                </c:pt>
                <c:pt idx="4962">
                  <c:v>1219260.42857142</c:v>
                </c:pt>
                <c:pt idx="4963">
                  <c:v>1251752.33333333</c:v>
                </c:pt>
                <c:pt idx="4964">
                  <c:v>1124402.66666666</c:v>
                </c:pt>
                <c:pt idx="4965">
                  <c:v>1986</c:v>
                </c:pt>
                <c:pt idx="4966">
                  <c:v>1231623.3999999999</c:v>
                </c:pt>
                <c:pt idx="4967">
                  <c:v>1300473.66666666</c:v>
                </c:pt>
                <c:pt idx="4968">
                  <c:v>1210274.42857142</c:v>
                </c:pt>
                <c:pt idx="4969">
                  <c:v>1134886.3999999999</c:v>
                </c:pt>
                <c:pt idx="4970">
                  <c:v>1986</c:v>
                </c:pt>
                <c:pt idx="4971">
                  <c:v>1136155.83333333</c:v>
                </c:pt>
                <c:pt idx="4972">
                  <c:v>1185925.33333333</c:v>
                </c:pt>
                <c:pt idx="4973">
                  <c:v>924661</c:v>
                </c:pt>
                <c:pt idx="4974">
                  <c:v>1209044.7777777701</c:v>
                </c:pt>
                <c:pt idx="4975">
                  <c:v>1251553.3999999999</c:v>
                </c:pt>
                <c:pt idx="4976">
                  <c:v>1189313.3999999999</c:v>
                </c:pt>
                <c:pt idx="4977">
                  <c:v>1165675.66666666</c:v>
                </c:pt>
                <c:pt idx="4978">
                  <c:v>1234537</c:v>
                </c:pt>
                <c:pt idx="4979">
                  <c:v>940662.33333333302</c:v>
                </c:pt>
                <c:pt idx="4980">
                  <c:v>1272829.66666666</c:v>
                </c:pt>
                <c:pt idx="4981">
                  <c:v>1235993.2</c:v>
                </c:pt>
                <c:pt idx="4982">
                  <c:v>969437.5</c:v>
                </c:pt>
                <c:pt idx="4983">
                  <c:v>1179028.33333333</c:v>
                </c:pt>
                <c:pt idx="4984">
                  <c:v>1251862.33333333</c:v>
                </c:pt>
                <c:pt idx="4985">
                  <c:v>1101714</c:v>
                </c:pt>
                <c:pt idx="4986">
                  <c:v>1261228.5</c:v>
                </c:pt>
                <c:pt idx="4987">
                  <c:v>1095357.6000000001</c:v>
                </c:pt>
                <c:pt idx="4988">
                  <c:v>1123878.75</c:v>
                </c:pt>
                <c:pt idx="4989">
                  <c:v>1094000.16666666</c:v>
                </c:pt>
                <c:pt idx="4990">
                  <c:v>1986</c:v>
                </c:pt>
                <c:pt idx="4991">
                  <c:v>1174393.5</c:v>
                </c:pt>
                <c:pt idx="4992">
                  <c:v>1252910.75</c:v>
                </c:pt>
                <c:pt idx="4993">
                  <c:v>1078870.3999999999</c:v>
                </c:pt>
                <c:pt idx="4994">
                  <c:v>1170862.16666666</c:v>
                </c:pt>
                <c:pt idx="4995">
                  <c:v>1288293.375</c:v>
                </c:pt>
                <c:pt idx="4996">
                  <c:v>1086551.6000000001</c:v>
                </c:pt>
                <c:pt idx="4997">
                  <c:v>1192226.8</c:v>
                </c:pt>
                <c:pt idx="4998">
                  <c:v>1079400</c:v>
                </c:pt>
                <c:pt idx="4999">
                  <c:v>1001136.8</c:v>
                </c:pt>
                <c:pt idx="5000">
                  <c:v>1176865.3999999999</c:v>
                </c:pt>
                <c:pt idx="5001">
                  <c:v>1105090.8</c:v>
                </c:pt>
                <c:pt idx="5002">
                  <c:v>1199160.42857142</c:v>
                </c:pt>
                <c:pt idx="5003">
                  <c:v>1250759</c:v>
                </c:pt>
                <c:pt idx="5004">
                  <c:v>1283136.8</c:v>
                </c:pt>
                <c:pt idx="5005">
                  <c:v>1170177.8</c:v>
                </c:pt>
                <c:pt idx="5006">
                  <c:v>1107242.66666666</c:v>
                </c:pt>
                <c:pt idx="5007">
                  <c:v>1074798.25</c:v>
                </c:pt>
                <c:pt idx="5008">
                  <c:v>1151329.33333333</c:v>
                </c:pt>
                <c:pt idx="5009">
                  <c:v>984031.66666666605</c:v>
                </c:pt>
                <c:pt idx="5010">
                  <c:v>1215997</c:v>
                </c:pt>
                <c:pt idx="5011">
                  <c:v>1234206</c:v>
                </c:pt>
                <c:pt idx="5012">
                  <c:v>1273536.2</c:v>
                </c:pt>
                <c:pt idx="5013">
                  <c:v>1317716.5</c:v>
                </c:pt>
                <c:pt idx="5014">
                  <c:v>1103236.6000000001</c:v>
                </c:pt>
                <c:pt idx="5015">
                  <c:v>1208448.8</c:v>
                </c:pt>
                <c:pt idx="5016">
                  <c:v>1253274.8</c:v>
                </c:pt>
                <c:pt idx="5017">
                  <c:v>1091318.3999999999</c:v>
                </c:pt>
                <c:pt idx="5018">
                  <c:v>1125892.66666666</c:v>
                </c:pt>
                <c:pt idx="5019">
                  <c:v>1244894.2857142801</c:v>
                </c:pt>
                <c:pt idx="5020">
                  <c:v>1986</c:v>
                </c:pt>
                <c:pt idx="5021">
                  <c:v>1032918.75</c:v>
                </c:pt>
                <c:pt idx="5022">
                  <c:v>1138906.7142857099</c:v>
                </c:pt>
                <c:pt idx="5023">
                  <c:v>1152156.83333333</c:v>
                </c:pt>
                <c:pt idx="5024">
                  <c:v>1144873.66666666</c:v>
                </c:pt>
                <c:pt idx="5025">
                  <c:v>1240109.83333333</c:v>
                </c:pt>
                <c:pt idx="5026">
                  <c:v>1096897</c:v>
                </c:pt>
                <c:pt idx="5027">
                  <c:v>1044754.25</c:v>
                </c:pt>
                <c:pt idx="5028">
                  <c:v>1283014</c:v>
                </c:pt>
                <c:pt idx="5029">
                  <c:v>1151903.3999999999</c:v>
                </c:pt>
                <c:pt idx="5030">
                  <c:v>1067018.3999999999</c:v>
                </c:pt>
                <c:pt idx="5031">
                  <c:v>869704.33333333302</c:v>
                </c:pt>
                <c:pt idx="5032">
                  <c:v>1308253.66666666</c:v>
                </c:pt>
                <c:pt idx="5033">
                  <c:v>701855</c:v>
                </c:pt>
                <c:pt idx="5034">
                  <c:v>1019428</c:v>
                </c:pt>
                <c:pt idx="5035">
                  <c:v>1986</c:v>
                </c:pt>
                <c:pt idx="5036">
                  <c:v>911528.66666666605</c:v>
                </c:pt>
                <c:pt idx="5037">
                  <c:v>1154372.1428571399</c:v>
                </c:pt>
                <c:pt idx="5038">
                  <c:v>1280637.25</c:v>
                </c:pt>
                <c:pt idx="5039">
                  <c:v>1163799.5</c:v>
                </c:pt>
                <c:pt idx="5040">
                  <c:v>647064</c:v>
                </c:pt>
                <c:pt idx="5041">
                  <c:v>1234338</c:v>
                </c:pt>
                <c:pt idx="5042">
                  <c:v>1194561</c:v>
                </c:pt>
                <c:pt idx="5043">
                  <c:v>1292514.5</c:v>
                </c:pt>
                <c:pt idx="5044">
                  <c:v>1192690.3999999999</c:v>
                </c:pt>
                <c:pt idx="5045">
                  <c:v>985245.75</c:v>
                </c:pt>
                <c:pt idx="5046">
                  <c:v>928744</c:v>
                </c:pt>
                <c:pt idx="5047">
                  <c:v>1187636.16666666</c:v>
                </c:pt>
                <c:pt idx="5048">
                  <c:v>1099849</c:v>
                </c:pt>
                <c:pt idx="5049">
                  <c:v>1171701</c:v>
                </c:pt>
                <c:pt idx="5050">
                  <c:v>1238443.3999999999</c:v>
                </c:pt>
                <c:pt idx="5051">
                  <c:v>1052981.3999999999</c:v>
                </c:pt>
                <c:pt idx="5052">
                  <c:v>1100511.16666666</c:v>
                </c:pt>
                <c:pt idx="5053">
                  <c:v>885044</c:v>
                </c:pt>
                <c:pt idx="5054">
                  <c:v>1162944.25</c:v>
                </c:pt>
                <c:pt idx="5055">
                  <c:v>627365.5</c:v>
                </c:pt>
                <c:pt idx="5056">
                  <c:v>669576.5</c:v>
                </c:pt>
                <c:pt idx="5057">
                  <c:v>989880.25</c:v>
                </c:pt>
                <c:pt idx="5058">
                  <c:v>1365417.5</c:v>
                </c:pt>
                <c:pt idx="5059">
                  <c:v>1268029.16666666</c:v>
                </c:pt>
                <c:pt idx="5060">
                  <c:v>640442.5</c:v>
                </c:pt>
                <c:pt idx="5061">
                  <c:v>628193.5</c:v>
                </c:pt>
                <c:pt idx="5062">
                  <c:v>1082975.6000000001</c:v>
                </c:pt>
                <c:pt idx="5063">
                  <c:v>1168191.6000000001</c:v>
                </c:pt>
                <c:pt idx="5064">
                  <c:v>1079996</c:v>
                </c:pt>
                <c:pt idx="5065">
                  <c:v>1162298.6000000001</c:v>
                </c:pt>
                <c:pt idx="5066">
                  <c:v>1135300.25</c:v>
                </c:pt>
                <c:pt idx="5067">
                  <c:v>1149321</c:v>
                </c:pt>
                <c:pt idx="5068">
                  <c:v>1126499.33333333</c:v>
                </c:pt>
                <c:pt idx="5069">
                  <c:v>1124623.83333333</c:v>
                </c:pt>
                <c:pt idx="5070">
                  <c:v>1233590.7142857099</c:v>
                </c:pt>
                <c:pt idx="5071">
                  <c:v>1033415</c:v>
                </c:pt>
                <c:pt idx="5072">
                  <c:v>1185303</c:v>
                </c:pt>
                <c:pt idx="5073">
                  <c:v>1168456.3999999999</c:v>
                </c:pt>
                <c:pt idx="5074">
                  <c:v>1092841.25</c:v>
                </c:pt>
                <c:pt idx="5075">
                  <c:v>1348422.8</c:v>
                </c:pt>
                <c:pt idx="5076">
                  <c:v>902589.66666666605</c:v>
                </c:pt>
                <c:pt idx="5077">
                  <c:v>615612.5</c:v>
                </c:pt>
                <c:pt idx="5078">
                  <c:v>1222563.16666666</c:v>
                </c:pt>
                <c:pt idx="5079">
                  <c:v>1164219</c:v>
                </c:pt>
                <c:pt idx="5080">
                  <c:v>1182104.625</c:v>
                </c:pt>
                <c:pt idx="5081">
                  <c:v>1131310.8</c:v>
                </c:pt>
                <c:pt idx="5082">
                  <c:v>1300914.83333333</c:v>
                </c:pt>
                <c:pt idx="5083">
                  <c:v>933931</c:v>
                </c:pt>
                <c:pt idx="5084">
                  <c:v>1198261.57142857</c:v>
                </c:pt>
                <c:pt idx="5085">
                  <c:v>1127989.5</c:v>
                </c:pt>
                <c:pt idx="5086">
                  <c:v>1193485</c:v>
                </c:pt>
                <c:pt idx="5087">
                  <c:v>1193153.75</c:v>
                </c:pt>
                <c:pt idx="5088">
                  <c:v>1201099.33333333</c:v>
                </c:pt>
                <c:pt idx="5089">
                  <c:v>1137601.2</c:v>
                </c:pt>
                <c:pt idx="5090">
                  <c:v>1236357.33333333</c:v>
                </c:pt>
                <c:pt idx="5091">
                  <c:v>1256254.6000000001</c:v>
                </c:pt>
                <c:pt idx="5092">
                  <c:v>1442886.4444444401</c:v>
                </c:pt>
                <c:pt idx="5093">
                  <c:v>1178007.625</c:v>
                </c:pt>
                <c:pt idx="5094">
                  <c:v>1518051.5</c:v>
                </c:pt>
                <c:pt idx="5095">
                  <c:v>1319013.33333333</c:v>
                </c:pt>
                <c:pt idx="5096">
                  <c:v>651202.5</c:v>
                </c:pt>
                <c:pt idx="5097">
                  <c:v>1190306.6000000001</c:v>
                </c:pt>
                <c:pt idx="5098">
                  <c:v>1491252.8571428501</c:v>
                </c:pt>
                <c:pt idx="5099">
                  <c:v>1759645.375</c:v>
                </c:pt>
                <c:pt idx="5100">
                  <c:v>1329930.42857142</c:v>
                </c:pt>
                <c:pt idx="5101">
                  <c:v>1263481.42857142</c:v>
                </c:pt>
                <c:pt idx="5102">
                  <c:v>1127934.25</c:v>
                </c:pt>
                <c:pt idx="5103">
                  <c:v>1155909.25</c:v>
                </c:pt>
                <c:pt idx="5104">
                  <c:v>1223073.75</c:v>
                </c:pt>
                <c:pt idx="5105">
                  <c:v>1190741.7142857099</c:v>
                </c:pt>
                <c:pt idx="5106">
                  <c:v>1296578.2</c:v>
                </c:pt>
                <c:pt idx="5107">
                  <c:v>1155214</c:v>
                </c:pt>
                <c:pt idx="5108">
                  <c:v>1645055.625</c:v>
                </c:pt>
                <c:pt idx="5109">
                  <c:v>1279892.6000000001</c:v>
                </c:pt>
                <c:pt idx="5110">
                  <c:v>1266373.83333333</c:v>
                </c:pt>
                <c:pt idx="5111">
                  <c:v>1257578.8</c:v>
                </c:pt>
                <c:pt idx="5112">
                  <c:v>1321937.7142857099</c:v>
                </c:pt>
                <c:pt idx="5113">
                  <c:v>1147400.8</c:v>
                </c:pt>
                <c:pt idx="5114">
                  <c:v>1240098.6000000001</c:v>
                </c:pt>
                <c:pt idx="5115">
                  <c:v>1137204</c:v>
                </c:pt>
                <c:pt idx="5116">
                  <c:v>1637394</c:v>
                </c:pt>
                <c:pt idx="5117">
                  <c:v>1152157.16666666</c:v>
                </c:pt>
                <c:pt idx="5118">
                  <c:v>1133065.66666666</c:v>
                </c:pt>
                <c:pt idx="5119">
                  <c:v>1266760.33333333</c:v>
                </c:pt>
                <c:pt idx="5120">
                  <c:v>1145590.66666666</c:v>
                </c:pt>
                <c:pt idx="5121">
                  <c:v>1175110.83333333</c:v>
                </c:pt>
                <c:pt idx="5122">
                  <c:v>963285</c:v>
                </c:pt>
                <c:pt idx="5123">
                  <c:v>1212261</c:v>
                </c:pt>
                <c:pt idx="5124">
                  <c:v>1158612.83333333</c:v>
                </c:pt>
                <c:pt idx="5125">
                  <c:v>1051293</c:v>
                </c:pt>
                <c:pt idx="5126">
                  <c:v>1756403.5555555499</c:v>
                </c:pt>
                <c:pt idx="5127">
                  <c:v>1074357.16666666</c:v>
                </c:pt>
                <c:pt idx="5128">
                  <c:v>1147996.8</c:v>
                </c:pt>
                <c:pt idx="5129">
                  <c:v>928964.66666666605</c:v>
                </c:pt>
                <c:pt idx="5130">
                  <c:v>1124127</c:v>
                </c:pt>
                <c:pt idx="5131">
                  <c:v>1184924.57142857</c:v>
                </c:pt>
                <c:pt idx="5132">
                  <c:v>1132900.33333333</c:v>
                </c:pt>
                <c:pt idx="5133">
                  <c:v>1330600.33333333</c:v>
                </c:pt>
                <c:pt idx="5134">
                  <c:v>1187581</c:v>
                </c:pt>
                <c:pt idx="5135">
                  <c:v>1809594.5555555499</c:v>
                </c:pt>
                <c:pt idx="5136">
                  <c:v>1267179.8</c:v>
                </c:pt>
                <c:pt idx="5137">
                  <c:v>1084399.5</c:v>
                </c:pt>
                <c:pt idx="5138">
                  <c:v>1048743.6000000001</c:v>
                </c:pt>
                <c:pt idx="5139">
                  <c:v>1278048</c:v>
                </c:pt>
                <c:pt idx="5140">
                  <c:v>1167728</c:v>
                </c:pt>
                <c:pt idx="5141">
                  <c:v>1344355.2857142801</c:v>
                </c:pt>
                <c:pt idx="5142">
                  <c:v>1250814.16666666</c:v>
                </c:pt>
                <c:pt idx="5143">
                  <c:v>1688241.4444444401</c:v>
                </c:pt>
                <c:pt idx="5144">
                  <c:v>1151715.83333333</c:v>
                </c:pt>
                <c:pt idx="5145">
                  <c:v>1188601.75</c:v>
                </c:pt>
                <c:pt idx="5146">
                  <c:v>1986</c:v>
                </c:pt>
                <c:pt idx="5147">
                  <c:v>1265583.33333333</c:v>
                </c:pt>
                <c:pt idx="5148">
                  <c:v>1008833.75</c:v>
                </c:pt>
                <c:pt idx="5149">
                  <c:v>1030188</c:v>
                </c:pt>
                <c:pt idx="5150">
                  <c:v>1049555</c:v>
                </c:pt>
                <c:pt idx="5151">
                  <c:v>1163689</c:v>
                </c:pt>
                <c:pt idx="5152">
                  <c:v>1239254.5</c:v>
                </c:pt>
                <c:pt idx="5153">
                  <c:v>1986</c:v>
                </c:pt>
                <c:pt idx="5154">
                  <c:v>1040665.8</c:v>
                </c:pt>
                <c:pt idx="5155">
                  <c:v>1194525.1428571399</c:v>
                </c:pt>
                <c:pt idx="5156">
                  <c:v>1986</c:v>
                </c:pt>
                <c:pt idx="5157">
                  <c:v>863524.66666666605</c:v>
                </c:pt>
                <c:pt idx="5158">
                  <c:v>1144763.5</c:v>
                </c:pt>
                <c:pt idx="5159">
                  <c:v>1204023.66666666</c:v>
                </c:pt>
                <c:pt idx="5160">
                  <c:v>1157509.33333333</c:v>
                </c:pt>
                <c:pt idx="5161">
                  <c:v>1312943.66666666</c:v>
                </c:pt>
                <c:pt idx="5162">
                  <c:v>875994.66666666605</c:v>
                </c:pt>
                <c:pt idx="5163">
                  <c:v>1225267</c:v>
                </c:pt>
                <c:pt idx="5164">
                  <c:v>1233212.42857142</c:v>
                </c:pt>
                <c:pt idx="5165">
                  <c:v>1116479.2</c:v>
                </c:pt>
                <c:pt idx="5166">
                  <c:v>1118730.6000000001</c:v>
                </c:pt>
                <c:pt idx="5167">
                  <c:v>1254327.2222222199</c:v>
                </c:pt>
                <c:pt idx="5168">
                  <c:v>1529473.375</c:v>
                </c:pt>
                <c:pt idx="5169">
                  <c:v>1210104</c:v>
                </c:pt>
                <c:pt idx="5170">
                  <c:v>1371321.16666666</c:v>
                </c:pt>
                <c:pt idx="5171">
                  <c:v>1179864.1428571399</c:v>
                </c:pt>
                <c:pt idx="5172">
                  <c:v>1248971.2</c:v>
                </c:pt>
                <c:pt idx="5173">
                  <c:v>1233940.8</c:v>
                </c:pt>
                <c:pt idx="5174">
                  <c:v>1324751.5</c:v>
                </c:pt>
                <c:pt idx="5175">
                  <c:v>1258410.1111111101</c:v>
                </c:pt>
                <c:pt idx="5176">
                  <c:v>1061787.8</c:v>
                </c:pt>
                <c:pt idx="5177">
                  <c:v>736948</c:v>
                </c:pt>
                <c:pt idx="5178">
                  <c:v>1415486.7142857099</c:v>
                </c:pt>
                <c:pt idx="5179">
                  <c:v>1012724.25</c:v>
                </c:pt>
                <c:pt idx="5180">
                  <c:v>1243185.5</c:v>
                </c:pt>
                <c:pt idx="5181">
                  <c:v>1129479</c:v>
                </c:pt>
                <c:pt idx="5182">
                  <c:v>1243751.66666666</c:v>
                </c:pt>
                <c:pt idx="5183">
                  <c:v>1166723.83333333</c:v>
                </c:pt>
                <c:pt idx="5184">
                  <c:v>1116429.75</c:v>
                </c:pt>
                <c:pt idx="5185">
                  <c:v>1399832.2857142801</c:v>
                </c:pt>
                <c:pt idx="5186">
                  <c:v>1345537.7142857099</c:v>
                </c:pt>
                <c:pt idx="5187">
                  <c:v>1229305.8</c:v>
                </c:pt>
                <c:pt idx="5188">
                  <c:v>1174227.83333333</c:v>
                </c:pt>
                <c:pt idx="5189">
                  <c:v>1255449</c:v>
                </c:pt>
                <c:pt idx="5190">
                  <c:v>1015455.25</c:v>
                </c:pt>
                <c:pt idx="5191">
                  <c:v>1201033</c:v>
                </c:pt>
                <c:pt idx="5192">
                  <c:v>1903285.66666666</c:v>
                </c:pt>
                <c:pt idx="5193">
                  <c:v>1063928.66666666</c:v>
                </c:pt>
                <c:pt idx="5194">
                  <c:v>1293190.16666666</c:v>
                </c:pt>
                <c:pt idx="5195">
                  <c:v>1160544</c:v>
                </c:pt>
                <c:pt idx="5196">
                  <c:v>1376066.66666666</c:v>
                </c:pt>
                <c:pt idx="5197">
                  <c:v>1160130.25</c:v>
                </c:pt>
                <c:pt idx="5198">
                  <c:v>1319344.33333333</c:v>
                </c:pt>
                <c:pt idx="5199">
                  <c:v>1209955.25</c:v>
                </c:pt>
                <c:pt idx="5200">
                  <c:v>1072729.5</c:v>
                </c:pt>
                <c:pt idx="5201">
                  <c:v>1212450.1428571399</c:v>
                </c:pt>
                <c:pt idx="5202">
                  <c:v>1186367</c:v>
                </c:pt>
                <c:pt idx="5203">
                  <c:v>1266186.6000000001</c:v>
                </c:pt>
                <c:pt idx="5204">
                  <c:v>1334849.2</c:v>
                </c:pt>
                <c:pt idx="5205">
                  <c:v>1315779.8</c:v>
                </c:pt>
                <c:pt idx="5206">
                  <c:v>1713875.625</c:v>
                </c:pt>
                <c:pt idx="5207">
                  <c:v>1306377.57142857</c:v>
                </c:pt>
                <c:pt idx="5208">
                  <c:v>1265391.8</c:v>
                </c:pt>
                <c:pt idx="5209">
                  <c:v>1085756.6000000001</c:v>
                </c:pt>
                <c:pt idx="5210">
                  <c:v>1236721.6000000001</c:v>
                </c:pt>
                <c:pt idx="5211">
                  <c:v>1324861.5</c:v>
                </c:pt>
                <c:pt idx="5212">
                  <c:v>1225002.2</c:v>
                </c:pt>
                <c:pt idx="5213">
                  <c:v>1294459.16666666</c:v>
                </c:pt>
                <c:pt idx="5214">
                  <c:v>1338242.5</c:v>
                </c:pt>
                <c:pt idx="5215">
                  <c:v>1143743</c:v>
                </c:pt>
                <c:pt idx="5216">
                  <c:v>1222494.375</c:v>
                </c:pt>
                <c:pt idx="5217">
                  <c:v>1182559.83333333</c:v>
                </c:pt>
                <c:pt idx="5218">
                  <c:v>1244043</c:v>
                </c:pt>
                <c:pt idx="5219">
                  <c:v>1194257.33333333</c:v>
                </c:pt>
                <c:pt idx="5220">
                  <c:v>1153150.16666666</c:v>
                </c:pt>
                <c:pt idx="5221">
                  <c:v>1115486.3999999999</c:v>
                </c:pt>
                <c:pt idx="5222">
                  <c:v>1218031</c:v>
                </c:pt>
                <c:pt idx="5223">
                  <c:v>1147219</c:v>
                </c:pt>
                <c:pt idx="5224">
                  <c:v>1096896.75</c:v>
                </c:pt>
                <c:pt idx="5225">
                  <c:v>1111844.3999999999</c:v>
                </c:pt>
                <c:pt idx="5226">
                  <c:v>1099661.3999999999</c:v>
                </c:pt>
                <c:pt idx="5227">
                  <c:v>1322379.16666666</c:v>
                </c:pt>
                <c:pt idx="5228">
                  <c:v>683646.5</c:v>
                </c:pt>
                <c:pt idx="5229">
                  <c:v>1121478.66666666</c:v>
                </c:pt>
                <c:pt idx="5230">
                  <c:v>1238604.1428571399</c:v>
                </c:pt>
                <c:pt idx="5231">
                  <c:v>1259300.3999999999</c:v>
                </c:pt>
                <c:pt idx="5232">
                  <c:v>1148857.2</c:v>
                </c:pt>
                <c:pt idx="5233">
                  <c:v>1143990.75</c:v>
                </c:pt>
                <c:pt idx="5234">
                  <c:v>1190042</c:v>
                </c:pt>
                <c:pt idx="5235">
                  <c:v>1101449</c:v>
                </c:pt>
                <c:pt idx="5236">
                  <c:v>1119326.3999999999</c:v>
                </c:pt>
                <c:pt idx="5237">
                  <c:v>1264994.3999999999</c:v>
                </c:pt>
                <c:pt idx="5238">
                  <c:v>1166062</c:v>
                </c:pt>
                <c:pt idx="5239">
                  <c:v>1118168</c:v>
                </c:pt>
                <c:pt idx="5240">
                  <c:v>1149067.33333333</c:v>
                </c:pt>
                <c:pt idx="5241">
                  <c:v>1066356.25</c:v>
                </c:pt>
                <c:pt idx="5242">
                  <c:v>1206396.3999999999</c:v>
                </c:pt>
                <c:pt idx="5243">
                  <c:v>1144686.2</c:v>
                </c:pt>
                <c:pt idx="5244">
                  <c:v>1986</c:v>
                </c:pt>
                <c:pt idx="5245">
                  <c:v>1254731.5</c:v>
                </c:pt>
                <c:pt idx="5246">
                  <c:v>1153426</c:v>
                </c:pt>
                <c:pt idx="5247">
                  <c:v>1066108</c:v>
                </c:pt>
                <c:pt idx="5248">
                  <c:v>1023318</c:v>
                </c:pt>
                <c:pt idx="5249">
                  <c:v>1194478</c:v>
                </c:pt>
                <c:pt idx="5250">
                  <c:v>1112308</c:v>
                </c:pt>
                <c:pt idx="5251">
                  <c:v>1326903.66666666</c:v>
                </c:pt>
                <c:pt idx="5252">
                  <c:v>1006682.25</c:v>
                </c:pt>
                <c:pt idx="5253">
                  <c:v>1122637.3999999999</c:v>
                </c:pt>
                <c:pt idx="5254">
                  <c:v>1212090.8</c:v>
                </c:pt>
                <c:pt idx="5255">
                  <c:v>1194411.8</c:v>
                </c:pt>
                <c:pt idx="5256">
                  <c:v>1216604.16666666</c:v>
                </c:pt>
                <c:pt idx="5257">
                  <c:v>1185870.33333333</c:v>
                </c:pt>
                <c:pt idx="5258">
                  <c:v>1094910.75</c:v>
                </c:pt>
                <c:pt idx="5259">
                  <c:v>1240275</c:v>
                </c:pt>
                <c:pt idx="5260">
                  <c:v>1043016.25</c:v>
                </c:pt>
                <c:pt idx="5261">
                  <c:v>1104627.2</c:v>
                </c:pt>
                <c:pt idx="5262">
                  <c:v>1084151.25</c:v>
                </c:pt>
                <c:pt idx="5263">
                  <c:v>1290569.25</c:v>
                </c:pt>
                <c:pt idx="5264">
                  <c:v>1173124.25</c:v>
                </c:pt>
                <c:pt idx="5265">
                  <c:v>1259839.42857142</c:v>
                </c:pt>
                <c:pt idx="5266">
                  <c:v>1252319.57142857</c:v>
                </c:pt>
                <c:pt idx="5267">
                  <c:v>908991</c:v>
                </c:pt>
                <c:pt idx="5268">
                  <c:v>686791.5</c:v>
                </c:pt>
                <c:pt idx="5269">
                  <c:v>1227064.1428571399</c:v>
                </c:pt>
                <c:pt idx="5270">
                  <c:v>1255592.3999999999</c:v>
                </c:pt>
                <c:pt idx="5271">
                  <c:v>1194643.66666666</c:v>
                </c:pt>
                <c:pt idx="5272">
                  <c:v>1222192.7142857099</c:v>
                </c:pt>
                <c:pt idx="5273">
                  <c:v>1298101</c:v>
                </c:pt>
                <c:pt idx="5274">
                  <c:v>1340240.8571428501</c:v>
                </c:pt>
                <c:pt idx="5275">
                  <c:v>1207803.25</c:v>
                </c:pt>
                <c:pt idx="5276">
                  <c:v>1133231.2</c:v>
                </c:pt>
                <c:pt idx="5277">
                  <c:v>1247889.83333333</c:v>
                </c:pt>
                <c:pt idx="5278">
                  <c:v>1308805.33333333</c:v>
                </c:pt>
                <c:pt idx="5279">
                  <c:v>1184546</c:v>
                </c:pt>
                <c:pt idx="5280">
                  <c:v>1305809.8571428501</c:v>
                </c:pt>
                <c:pt idx="5281">
                  <c:v>1134886.6000000001</c:v>
                </c:pt>
                <c:pt idx="5282">
                  <c:v>1366907.33333333</c:v>
                </c:pt>
                <c:pt idx="5283">
                  <c:v>1178587</c:v>
                </c:pt>
                <c:pt idx="5284">
                  <c:v>1112241.8</c:v>
                </c:pt>
                <c:pt idx="5285">
                  <c:v>1233921.7142857099</c:v>
                </c:pt>
                <c:pt idx="5286">
                  <c:v>990460.25</c:v>
                </c:pt>
                <c:pt idx="5287">
                  <c:v>1343787.5</c:v>
                </c:pt>
                <c:pt idx="5288">
                  <c:v>1148261.6000000001</c:v>
                </c:pt>
                <c:pt idx="5289">
                  <c:v>1283571.1111111101</c:v>
                </c:pt>
                <c:pt idx="5290">
                  <c:v>1240643</c:v>
                </c:pt>
                <c:pt idx="5291">
                  <c:v>1119491.75</c:v>
                </c:pt>
                <c:pt idx="5292">
                  <c:v>1238013.16666666</c:v>
                </c:pt>
                <c:pt idx="5293">
                  <c:v>1142087</c:v>
                </c:pt>
                <c:pt idx="5294">
                  <c:v>1311619.66666666</c:v>
                </c:pt>
                <c:pt idx="5295">
                  <c:v>1266705.33333333</c:v>
                </c:pt>
                <c:pt idx="5296">
                  <c:v>1165841.16666666</c:v>
                </c:pt>
                <c:pt idx="5297">
                  <c:v>1229476.1428571399</c:v>
                </c:pt>
                <c:pt idx="5298">
                  <c:v>1257380.125</c:v>
                </c:pt>
                <c:pt idx="5299">
                  <c:v>1161703</c:v>
                </c:pt>
                <c:pt idx="5300">
                  <c:v>1176666.8</c:v>
                </c:pt>
                <c:pt idx="5301">
                  <c:v>1986</c:v>
                </c:pt>
                <c:pt idx="5302">
                  <c:v>1222728.83333333</c:v>
                </c:pt>
                <c:pt idx="5303">
                  <c:v>1140432</c:v>
                </c:pt>
                <c:pt idx="5304">
                  <c:v>1123762.8</c:v>
                </c:pt>
                <c:pt idx="5305">
                  <c:v>1181301.8</c:v>
                </c:pt>
                <c:pt idx="5306">
                  <c:v>1986</c:v>
                </c:pt>
                <c:pt idx="5307">
                  <c:v>1228025.83333333</c:v>
                </c:pt>
                <c:pt idx="5308">
                  <c:v>1245528</c:v>
                </c:pt>
                <c:pt idx="5309">
                  <c:v>1409735.6</c:v>
                </c:pt>
                <c:pt idx="5310">
                  <c:v>1174117.5</c:v>
                </c:pt>
                <c:pt idx="5311">
                  <c:v>735954.5</c:v>
                </c:pt>
                <c:pt idx="5312">
                  <c:v>1223848.2857142801</c:v>
                </c:pt>
                <c:pt idx="5313">
                  <c:v>1326204.5555555499</c:v>
                </c:pt>
                <c:pt idx="5314">
                  <c:v>1062962.75</c:v>
                </c:pt>
                <c:pt idx="5315">
                  <c:v>1252579.75</c:v>
                </c:pt>
                <c:pt idx="5316">
                  <c:v>1194919.66666666</c:v>
                </c:pt>
                <c:pt idx="5317">
                  <c:v>1178255.75</c:v>
                </c:pt>
                <c:pt idx="5318">
                  <c:v>1986</c:v>
                </c:pt>
                <c:pt idx="5319">
                  <c:v>795877</c:v>
                </c:pt>
                <c:pt idx="5320">
                  <c:v>1124359</c:v>
                </c:pt>
                <c:pt idx="5321">
                  <c:v>1236578.16666666</c:v>
                </c:pt>
                <c:pt idx="5322">
                  <c:v>1120154.25</c:v>
                </c:pt>
                <c:pt idx="5323">
                  <c:v>1272057.5</c:v>
                </c:pt>
                <c:pt idx="5324">
                  <c:v>1187525.8</c:v>
                </c:pt>
                <c:pt idx="5325">
                  <c:v>1165212</c:v>
                </c:pt>
                <c:pt idx="5326">
                  <c:v>1232771</c:v>
                </c:pt>
                <c:pt idx="5327">
                  <c:v>1247117.25</c:v>
                </c:pt>
                <c:pt idx="5328">
                  <c:v>1204078.6000000001</c:v>
                </c:pt>
                <c:pt idx="5329">
                  <c:v>1304523.6000000001</c:v>
                </c:pt>
                <c:pt idx="5330">
                  <c:v>1410662.6</c:v>
                </c:pt>
                <c:pt idx="5331">
                  <c:v>1169317.25</c:v>
                </c:pt>
                <c:pt idx="5332">
                  <c:v>1238454.33333333</c:v>
                </c:pt>
                <c:pt idx="5333">
                  <c:v>1221018.33333333</c:v>
                </c:pt>
                <c:pt idx="5334">
                  <c:v>1423999.8571428501</c:v>
                </c:pt>
                <c:pt idx="5335">
                  <c:v>1263918.75</c:v>
                </c:pt>
                <c:pt idx="5336">
                  <c:v>1292804</c:v>
                </c:pt>
                <c:pt idx="5337">
                  <c:v>1559972.4</c:v>
                </c:pt>
                <c:pt idx="5338">
                  <c:v>1275257.7142857099</c:v>
                </c:pt>
                <c:pt idx="5339">
                  <c:v>1664552.1111111101</c:v>
                </c:pt>
                <c:pt idx="5340">
                  <c:v>1153701.66666666</c:v>
                </c:pt>
                <c:pt idx="5341">
                  <c:v>1110520.2</c:v>
                </c:pt>
                <c:pt idx="5342">
                  <c:v>1224141.3999999999</c:v>
                </c:pt>
                <c:pt idx="5343">
                  <c:v>1170724.5</c:v>
                </c:pt>
                <c:pt idx="5344">
                  <c:v>1074715.75</c:v>
                </c:pt>
                <c:pt idx="5345">
                  <c:v>1470206.8571428501</c:v>
                </c:pt>
                <c:pt idx="5346">
                  <c:v>1182493.3999999999</c:v>
                </c:pt>
                <c:pt idx="5347">
                  <c:v>1270181.16666666</c:v>
                </c:pt>
                <c:pt idx="5348">
                  <c:v>1287548.5</c:v>
                </c:pt>
                <c:pt idx="5349">
                  <c:v>1248331</c:v>
                </c:pt>
                <c:pt idx="5350">
                  <c:v>1134820.3999999999</c:v>
                </c:pt>
                <c:pt idx="5351">
                  <c:v>1112705.5</c:v>
                </c:pt>
                <c:pt idx="5352">
                  <c:v>1411600.5</c:v>
                </c:pt>
                <c:pt idx="5353">
                  <c:v>1264553.16666666</c:v>
                </c:pt>
                <c:pt idx="5354">
                  <c:v>1144089.8</c:v>
                </c:pt>
                <c:pt idx="5355">
                  <c:v>1274453.57142857</c:v>
                </c:pt>
                <c:pt idx="5356">
                  <c:v>1202820.8</c:v>
                </c:pt>
                <c:pt idx="5357">
                  <c:v>1225377.33333333</c:v>
                </c:pt>
                <c:pt idx="5358">
                  <c:v>906231.66666666605</c:v>
                </c:pt>
                <c:pt idx="5359">
                  <c:v>1156074.5</c:v>
                </c:pt>
                <c:pt idx="5360">
                  <c:v>1104097.8</c:v>
                </c:pt>
                <c:pt idx="5361">
                  <c:v>1118416.25</c:v>
                </c:pt>
                <c:pt idx="5362">
                  <c:v>1257214.66666666</c:v>
                </c:pt>
                <c:pt idx="5363">
                  <c:v>1248055</c:v>
                </c:pt>
                <c:pt idx="5364">
                  <c:v>1228435.7142857099</c:v>
                </c:pt>
                <c:pt idx="5365">
                  <c:v>1307812.33333333</c:v>
                </c:pt>
                <c:pt idx="5366">
                  <c:v>1196023</c:v>
                </c:pt>
                <c:pt idx="5367">
                  <c:v>1157332.8</c:v>
                </c:pt>
                <c:pt idx="5368">
                  <c:v>1177395.3999999999</c:v>
                </c:pt>
                <c:pt idx="5369">
                  <c:v>1151274.5</c:v>
                </c:pt>
                <c:pt idx="5370">
                  <c:v>686295</c:v>
                </c:pt>
                <c:pt idx="5371">
                  <c:v>1174614.2</c:v>
                </c:pt>
                <c:pt idx="5372">
                  <c:v>1320116.66666666</c:v>
                </c:pt>
                <c:pt idx="5373">
                  <c:v>840129.66666666605</c:v>
                </c:pt>
                <c:pt idx="5374">
                  <c:v>997329.5</c:v>
                </c:pt>
                <c:pt idx="5375">
                  <c:v>1205668.2</c:v>
                </c:pt>
                <c:pt idx="5376">
                  <c:v>1246951.66666666</c:v>
                </c:pt>
                <c:pt idx="5377">
                  <c:v>1392406.8571428501</c:v>
                </c:pt>
                <c:pt idx="5378">
                  <c:v>1315269</c:v>
                </c:pt>
                <c:pt idx="5379">
                  <c:v>1274463</c:v>
                </c:pt>
                <c:pt idx="5380">
                  <c:v>1227300.57142857</c:v>
                </c:pt>
                <c:pt idx="5381">
                  <c:v>1191432.2</c:v>
                </c:pt>
                <c:pt idx="5382">
                  <c:v>1139907.66666666</c:v>
                </c:pt>
                <c:pt idx="5383">
                  <c:v>1133948.66666666</c:v>
                </c:pt>
                <c:pt idx="5384">
                  <c:v>1322694.2857142801</c:v>
                </c:pt>
                <c:pt idx="5385">
                  <c:v>1301466.66666666</c:v>
                </c:pt>
                <c:pt idx="5386">
                  <c:v>687122.5</c:v>
                </c:pt>
                <c:pt idx="5387">
                  <c:v>990763.33333333302</c:v>
                </c:pt>
                <c:pt idx="5388">
                  <c:v>1212780.8571428501</c:v>
                </c:pt>
                <c:pt idx="5389">
                  <c:v>1221404.83333333</c:v>
                </c:pt>
                <c:pt idx="5390">
                  <c:v>1297438.8</c:v>
                </c:pt>
                <c:pt idx="5391">
                  <c:v>1111270.66666666</c:v>
                </c:pt>
                <c:pt idx="5392">
                  <c:v>1106415</c:v>
                </c:pt>
                <c:pt idx="5393">
                  <c:v>1986</c:v>
                </c:pt>
                <c:pt idx="5394">
                  <c:v>1280430.5</c:v>
                </c:pt>
                <c:pt idx="5395">
                  <c:v>1188684.66666666</c:v>
                </c:pt>
                <c:pt idx="5396">
                  <c:v>1304769.42857142</c:v>
                </c:pt>
                <c:pt idx="5397">
                  <c:v>1287308.6000000001</c:v>
                </c:pt>
                <c:pt idx="5398">
                  <c:v>678349.5</c:v>
                </c:pt>
                <c:pt idx="5399">
                  <c:v>1102194</c:v>
                </c:pt>
                <c:pt idx="5400">
                  <c:v>1320282.375</c:v>
                </c:pt>
                <c:pt idx="5401">
                  <c:v>1191309.1428571399</c:v>
                </c:pt>
                <c:pt idx="5402">
                  <c:v>1217699.7142857099</c:v>
                </c:pt>
                <c:pt idx="5403">
                  <c:v>1267974.33333333</c:v>
                </c:pt>
                <c:pt idx="5404">
                  <c:v>1237090.8571428501</c:v>
                </c:pt>
                <c:pt idx="5405">
                  <c:v>1209943.2857142801</c:v>
                </c:pt>
                <c:pt idx="5406">
                  <c:v>669080</c:v>
                </c:pt>
                <c:pt idx="5407">
                  <c:v>1048313.25</c:v>
                </c:pt>
                <c:pt idx="5408">
                  <c:v>1067680.75</c:v>
                </c:pt>
                <c:pt idx="5409">
                  <c:v>1236920.3999999999</c:v>
                </c:pt>
                <c:pt idx="5410">
                  <c:v>1180076.83333333</c:v>
                </c:pt>
                <c:pt idx="5411">
                  <c:v>1128348</c:v>
                </c:pt>
                <c:pt idx="5412">
                  <c:v>1476213.5</c:v>
                </c:pt>
                <c:pt idx="5413">
                  <c:v>1251752.1428571399</c:v>
                </c:pt>
                <c:pt idx="5414">
                  <c:v>1034077.75</c:v>
                </c:pt>
                <c:pt idx="5415">
                  <c:v>667424.5</c:v>
                </c:pt>
                <c:pt idx="5416">
                  <c:v>1314417.8571428501</c:v>
                </c:pt>
                <c:pt idx="5417">
                  <c:v>1212951.6000000001</c:v>
                </c:pt>
                <c:pt idx="5418">
                  <c:v>1324710.375</c:v>
                </c:pt>
                <c:pt idx="5419">
                  <c:v>1986</c:v>
                </c:pt>
                <c:pt idx="5420">
                  <c:v>1255989.8</c:v>
                </c:pt>
                <c:pt idx="5421">
                  <c:v>1336173.3999999999</c:v>
                </c:pt>
                <c:pt idx="5422">
                  <c:v>1213348.66666666</c:v>
                </c:pt>
                <c:pt idx="5423">
                  <c:v>1288279.5</c:v>
                </c:pt>
                <c:pt idx="5424">
                  <c:v>1343456.8</c:v>
                </c:pt>
                <c:pt idx="5425">
                  <c:v>1175408.8</c:v>
                </c:pt>
                <c:pt idx="5426">
                  <c:v>1240440.83333333</c:v>
                </c:pt>
                <c:pt idx="5427">
                  <c:v>1260075.8571428501</c:v>
                </c:pt>
                <c:pt idx="5428">
                  <c:v>1056921.25</c:v>
                </c:pt>
                <c:pt idx="5429">
                  <c:v>1167728.2</c:v>
                </c:pt>
                <c:pt idx="5430">
                  <c:v>1986</c:v>
                </c:pt>
                <c:pt idx="5431">
                  <c:v>1109262.2</c:v>
                </c:pt>
                <c:pt idx="5432">
                  <c:v>1174216.8</c:v>
                </c:pt>
                <c:pt idx="5433">
                  <c:v>1101946</c:v>
                </c:pt>
                <c:pt idx="5434">
                  <c:v>1986</c:v>
                </c:pt>
                <c:pt idx="5435">
                  <c:v>684971</c:v>
                </c:pt>
                <c:pt idx="5436">
                  <c:v>1300229.42857142</c:v>
                </c:pt>
                <c:pt idx="5437">
                  <c:v>1164152.6000000001</c:v>
                </c:pt>
                <c:pt idx="5438">
                  <c:v>704834.5</c:v>
                </c:pt>
                <c:pt idx="5439">
                  <c:v>1328691.3999999999</c:v>
                </c:pt>
                <c:pt idx="5440">
                  <c:v>1164814.6000000001</c:v>
                </c:pt>
                <c:pt idx="5441">
                  <c:v>1173885.8</c:v>
                </c:pt>
                <c:pt idx="5442">
                  <c:v>1214483.8571428501</c:v>
                </c:pt>
                <c:pt idx="5443">
                  <c:v>1110785</c:v>
                </c:pt>
                <c:pt idx="5444">
                  <c:v>1266082.42857142</c:v>
                </c:pt>
                <c:pt idx="5445">
                  <c:v>1131162.5</c:v>
                </c:pt>
                <c:pt idx="5446">
                  <c:v>1294317.2857142801</c:v>
                </c:pt>
                <c:pt idx="5447">
                  <c:v>1245020.66666666</c:v>
                </c:pt>
                <c:pt idx="5448">
                  <c:v>1223446.25</c:v>
                </c:pt>
                <c:pt idx="5449">
                  <c:v>1307536.16666666</c:v>
                </c:pt>
                <c:pt idx="5450">
                  <c:v>1265089.2857142801</c:v>
                </c:pt>
                <c:pt idx="5451">
                  <c:v>1208769</c:v>
                </c:pt>
                <c:pt idx="5452">
                  <c:v>1236854.16666666</c:v>
                </c:pt>
                <c:pt idx="5453">
                  <c:v>1244523.83333333</c:v>
                </c:pt>
                <c:pt idx="5454">
                  <c:v>1224770.5</c:v>
                </c:pt>
                <c:pt idx="5455">
                  <c:v>1344077.375</c:v>
                </c:pt>
                <c:pt idx="5456">
                  <c:v>680336</c:v>
                </c:pt>
                <c:pt idx="5457">
                  <c:v>1269794.66666666</c:v>
                </c:pt>
                <c:pt idx="5458">
                  <c:v>1178454.6000000001</c:v>
                </c:pt>
                <c:pt idx="5459">
                  <c:v>1307315.66666666</c:v>
                </c:pt>
                <c:pt idx="5460">
                  <c:v>1178057.2</c:v>
                </c:pt>
                <c:pt idx="5461">
                  <c:v>1256983</c:v>
                </c:pt>
                <c:pt idx="5462">
                  <c:v>655175</c:v>
                </c:pt>
                <c:pt idx="5463">
                  <c:v>1249324.33333333</c:v>
                </c:pt>
                <c:pt idx="5464">
                  <c:v>1314512.42857142</c:v>
                </c:pt>
                <c:pt idx="5465">
                  <c:v>1172958.8</c:v>
                </c:pt>
                <c:pt idx="5466">
                  <c:v>1263008.125</c:v>
                </c:pt>
                <c:pt idx="5467">
                  <c:v>1058162.5</c:v>
                </c:pt>
                <c:pt idx="5468">
                  <c:v>1335908.6000000001</c:v>
                </c:pt>
                <c:pt idx="5469">
                  <c:v>1347181.375</c:v>
                </c:pt>
                <c:pt idx="5470">
                  <c:v>1242441</c:v>
                </c:pt>
                <c:pt idx="5471">
                  <c:v>1235861.16666666</c:v>
                </c:pt>
                <c:pt idx="5472">
                  <c:v>1200106.16666666</c:v>
                </c:pt>
                <c:pt idx="5473">
                  <c:v>1092510.25</c:v>
                </c:pt>
                <c:pt idx="5474">
                  <c:v>693247</c:v>
                </c:pt>
                <c:pt idx="5475">
                  <c:v>1088289.5</c:v>
                </c:pt>
                <c:pt idx="5476">
                  <c:v>1244358.5</c:v>
                </c:pt>
                <c:pt idx="5477">
                  <c:v>716587.5</c:v>
                </c:pt>
                <c:pt idx="5478">
                  <c:v>1279041.1428571399</c:v>
                </c:pt>
                <c:pt idx="5479">
                  <c:v>930951</c:v>
                </c:pt>
                <c:pt idx="5480">
                  <c:v>1200768.6000000001</c:v>
                </c:pt>
                <c:pt idx="5481">
                  <c:v>1311410</c:v>
                </c:pt>
                <c:pt idx="5482">
                  <c:v>967478.66666666605</c:v>
                </c:pt>
                <c:pt idx="5483">
                  <c:v>1177759.5</c:v>
                </c:pt>
                <c:pt idx="5484">
                  <c:v>1223479.2</c:v>
                </c:pt>
                <c:pt idx="5485">
                  <c:v>1123961.25</c:v>
                </c:pt>
                <c:pt idx="5486">
                  <c:v>1154833.25</c:v>
                </c:pt>
                <c:pt idx="5487">
                  <c:v>726684.5</c:v>
                </c:pt>
                <c:pt idx="5488">
                  <c:v>1524769.33333333</c:v>
                </c:pt>
                <c:pt idx="5489">
                  <c:v>1197126.3999999999</c:v>
                </c:pt>
                <c:pt idx="5490">
                  <c:v>1075047</c:v>
                </c:pt>
                <c:pt idx="5491">
                  <c:v>1147930.6000000001</c:v>
                </c:pt>
                <c:pt idx="5492">
                  <c:v>1272664.33333333</c:v>
                </c:pt>
                <c:pt idx="5493">
                  <c:v>1219915</c:v>
                </c:pt>
                <c:pt idx="5494">
                  <c:v>1225929.16666666</c:v>
                </c:pt>
                <c:pt idx="5495">
                  <c:v>1348257.125</c:v>
                </c:pt>
                <c:pt idx="5496">
                  <c:v>1346270.83333333</c:v>
                </c:pt>
                <c:pt idx="5497">
                  <c:v>1180821.75</c:v>
                </c:pt>
                <c:pt idx="5498">
                  <c:v>1337580.25</c:v>
                </c:pt>
                <c:pt idx="5499">
                  <c:v>1317302.66666666</c:v>
                </c:pt>
                <c:pt idx="5500">
                  <c:v>1452660.57142857</c:v>
                </c:pt>
                <c:pt idx="5501">
                  <c:v>1186267.8</c:v>
                </c:pt>
                <c:pt idx="5502">
                  <c:v>1986</c:v>
                </c:pt>
                <c:pt idx="5503">
                  <c:v>1338207</c:v>
                </c:pt>
                <c:pt idx="5504">
                  <c:v>1244327</c:v>
                </c:pt>
                <c:pt idx="5505">
                  <c:v>1219804.5</c:v>
                </c:pt>
                <c:pt idx="5506">
                  <c:v>1135482.3999999999</c:v>
                </c:pt>
                <c:pt idx="5507">
                  <c:v>1232087.2</c:v>
                </c:pt>
                <c:pt idx="5508">
                  <c:v>1367417.375</c:v>
                </c:pt>
                <c:pt idx="5509">
                  <c:v>1298983.83333333</c:v>
                </c:pt>
                <c:pt idx="5510">
                  <c:v>1148294.5</c:v>
                </c:pt>
                <c:pt idx="5511">
                  <c:v>1205866.8</c:v>
                </c:pt>
                <c:pt idx="5512">
                  <c:v>1347297.4</c:v>
                </c:pt>
                <c:pt idx="5513">
                  <c:v>1238288.83333333</c:v>
                </c:pt>
                <c:pt idx="5514">
                  <c:v>1986</c:v>
                </c:pt>
                <c:pt idx="5515">
                  <c:v>1380488.42857142</c:v>
                </c:pt>
                <c:pt idx="5516">
                  <c:v>1274540.5</c:v>
                </c:pt>
                <c:pt idx="5517">
                  <c:v>1372060.8</c:v>
                </c:pt>
                <c:pt idx="5518">
                  <c:v>1270457</c:v>
                </c:pt>
                <c:pt idx="5519">
                  <c:v>1170376.6000000001</c:v>
                </c:pt>
                <c:pt idx="5520">
                  <c:v>1321330.83333333</c:v>
                </c:pt>
                <c:pt idx="5521">
                  <c:v>1208382.83333333</c:v>
                </c:pt>
                <c:pt idx="5522">
                  <c:v>1233046.66666666</c:v>
                </c:pt>
                <c:pt idx="5523">
                  <c:v>1036643.5</c:v>
                </c:pt>
                <c:pt idx="5524">
                  <c:v>1170641.33333333</c:v>
                </c:pt>
                <c:pt idx="5525">
                  <c:v>1363100</c:v>
                </c:pt>
                <c:pt idx="5526">
                  <c:v>1197623.33333333</c:v>
                </c:pt>
                <c:pt idx="5527">
                  <c:v>1388977.875</c:v>
                </c:pt>
                <c:pt idx="5528">
                  <c:v>1184082.6000000001</c:v>
                </c:pt>
                <c:pt idx="5529">
                  <c:v>1193484.8</c:v>
                </c:pt>
                <c:pt idx="5530">
                  <c:v>1986</c:v>
                </c:pt>
                <c:pt idx="5531">
                  <c:v>1482834.75</c:v>
                </c:pt>
                <c:pt idx="5532">
                  <c:v>1133231.3999999999</c:v>
                </c:pt>
                <c:pt idx="5533">
                  <c:v>1222287.7142857099</c:v>
                </c:pt>
                <c:pt idx="5534">
                  <c:v>1142699.6000000001</c:v>
                </c:pt>
                <c:pt idx="5535">
                  <c:v>1598228.7777777701</c:v>
                </c:pt>
                <c:pt idx="5536">
                  <c:v>1186781</c:v>
                </c:pt>
                <c:pt idx="5537">
                  <c:v>1986</c:v>
                </c:pt>
                <c:pt idx="5538">
                  <c:v>1273791.7142857099</c:v>
                </c:pt>
                <c:pt idx="5539">
                  <c:v>1137071.6000000001</c:v>
                </c:pt>
                <c:pt idx="5540">
                  <c:v>1217321.6000000001</c:v>
                </c:pt>
                <c:pt idx="5541">
                  <c:v>1255062.66666666</c:v>
                </c:pt>
                <c:pt idx="5542">
                  <c:v>1262156.8571428501</c:v>
                </c:pt>
                <c:pt idx="5543">
                  <c:v>1155478.6000000001</c:v>
                </c:pt>
                <c:pt idx="5544">
                  <c:v>1287451.66666666</c:v>
                </c:pt>
                <c:pt idx="5545">
                  <c:v>1163887.8</c:v>
                </c:pt>
                <c:pt idx="5546">
                  <c:v>1986</c:v>
                </c:pt>
                <c:pt idx="5547">
                  <c:v>1986</c:v>
                </c:pt>
                <c:pt idx="5548">
                  <c:v>1249379.66666666</c:v>
                </c:pt>
                <c:pt idx="5549">
                  <c:v>1276857.83333333</c:v>
                </c:pt>
                <c:pt idx="5550">
                  <c:v>1986</c:v>
                </c:pt>
                <c:pt idx="5551">
                  <c:v>679011.5</c:v>
                </c:pt>
                <c:pt idx="5552">
                  <c:v>1239723.33333333</c:v>
                </c:pt>
                <c:pt idx="5553">
                  <c:v>1265601.5</c:v>
                </c:pt>
                <c:pt idx="5554">
                  <c:v>1306046.57142857</c:v>
                </c:pt>
                <c:pt idx="5555">
                  <c:v>887251</c:v>
                </c:pt>
                <c:pt idx="5556">
                  <c:v>1462639.83333333</c:v>
                </c:pt>
                <c:pt idx="5557">
                  <c:v>1210274.7142857099</c:v>
                </c:pt>
                <c:pt idx="5558">
                  <c:v>873787.33333333302</c:v>
                </c:pt>
                <c:pt idx="5559">
                  <c:v>1360423.875</c:v>
                </c:pt>
                <c:pt idx="5560">
                  <c:v>1986</c:v>
                </c:pt>
                <c:pt idx="5561">
                  <c:v>1166006.3999999999</c:v>
                </c:pt>
                <c:pt idx="5562">
                  <c:v>1084647.5</c:v>
                </c:pt>
                <c:pt idx="5563">
                  <c:v>950373.33333333302</c:v>
                </c:pt>
                <c:pt idx="5564">
                  <c:v>1151770.8</c:v>
                </c:pt>
                <c:pt idx="5565">
                  <c:v>1291101.1428571399</c:v>
                </c:pt>
                <c:pt idx="5566">
                  <c:v>1198533.75</c:v>
                </c:pt>
                <c:pt idx="5567">
                  <c:v>1250262.16666666</c:v>
                </c:pt>
                <c:pt idx="5568">
                  <c:v>1164417.3999999999</c:v>
                </c:pt>
                <c:pt idx="5569">
                  <c:v>1262109.8571428501</c:v>
                </c:pt>
                <c:pt idx="5570">
                  <c:v>1192624.2</c:v>
                </c:pt>
                <c:pt idx="5571">
                  <c:v>1389226.5</c:v>
                </c:pt>
                <c:pt idx="5572">
                  <c:v>1280002.66666666</c:v>
                </c:pt>
                <c:pt idx="5573">
                  <c:v>866063</c:v>
                </c:pt>
                <c:pt idx="5574">
                  <c:v>1228963.83333333</c:v>
                </c:pt>
                <c:pt idx="5575">
                  <c:v>1402091.7777777701</c:v>
                </c:pt>
                <c:pt idx="5576">
                  <c:v>1294183.5</c:v>
                </c:pt>
                <c:pt idx="5577">
                  <c:v>1121776.3999999999</c:v>
                </c:pt>
                <c:pt idx="5578">
                  <c:v>965161</c:v>
                </c:pt>
                <c:pt idx="5579">
                  <c:v>1310019.125</c:v>
                </c:pt>
                <c:pt idx="5580">
                  <c:v>1271880.3999999999</c:v>
                </c:pt>
                <c:pt idx="5581">
                  <c:v>1215831.16666666</c:v>
                </c:pt>
                <c:pt idx="5582">
                  <c:v>1241433.83333333</c:v>
                </c:pt>
                <c:pt idx="5583">
                  <c:v>1223044.1428571399</c:v>
                </c:pt>
                <c:pt idx="5584">
                  <c:v>1289438.5</c:v>
                </c:pt>
                <c:pt idx="5585">
                  <c:v>1986</c:v>
                </c:pt>
                <c:pt idx="5586">
                  <c:v>1176655.66666666</c:v>
                </c:pt>
                <c:pt idx="5587">
                  <c:v>1250262.33333333</c:v>
                </c:pt>
                <c:pt idx="5588">
                  <c:v>1255283.33333333</c:v>
                </c:pt>
                <c:pt idx="5589">
                  <c:v>1118863</c:v>
                </c:pt>
                <c:pt idx="5590">
                  <c:v>1229129.16666666</c:v>
                </c:pt>
                <c:pt idx="5591">
                  <c:v>1438968.66666666</c:v>
                </c:pt>
                <c:pt idx="5592">
                  <c:v>1342321.57142857</c:v>
                </c:pt>
                <c:pt idx="5593">
                  <c:v>1404289.875</c:v>
                </c:pt>
                <c:pt idx="5594">
                  <c:v>1161636.3999999999</c:v>
                </c:pt>
                <c:pt idx="5595">
                  <c:v>1321984.7142857099</c:v>
                </c:pt>
                <c:pt idx="5596">
                  <c:v>1275588.5</c:v>
                </c:pt>
                <c:pt idx="5597">
                  <c:v>1195206.3999999999</c:v>
                </c:pt>
                <c:pt idx="5598">
                  <c:v>1280720.16666666</c:v>
                </c:pt>
                <c:pt idx="5599">
                  <c:v>1090523.75</c:v>
                </c:pt>
                <c:pt idx="5600">
                  <c:v>1192822.3999999999</c:v>
                </c:pt>
                <c:pt idx="5601">
                  <c:v>1986</c:v>
                </c:pt>
                <c:pt idx="5602">
                  <c:v>703014</c:v>
                </c:pt>
                <c:pt idx="5603">
                  <c:v>1311201.42857142</c:v>
                </c:pt>
                <c:pt idx="5604">
                  <c:v>1141397.66666666</c:v>
                </c:pt>
                <c:pt idx="5605">
                  <c:v>1321459.5555555499</c:v>
                </c:pt>
                <c:pt idx="5606">
                  <c:v>1188320.2</c:v>
                </c:pt>
                <c:pt idx="5607">
                  <c:v>995840</c:v>
                </c:pt>
                <c:pt idx="5608">
                  <c:v>725526.5</c:v>
                </c:pt>
                <c:pt idx="5609">
                  <c:v>952470</c:v>
                </c:pt>
                <c:pt idx="5610">
                  <c:v>1203003</c:v>
                </c:pt>
                <c:pt idx="5611">
                  <c:v>1298905.1428571399</c:v>
                </c:pt>
                <c:pt idx="5612">
                  <c:v>1276108.8571428501</c:v>
                </c:pt>
                <c:pt idx="5613">
                  <c:v>688612.5</c:v>
                </c:pt>
                <c:pt idx="5614">
                  <c:v>1027622</c:v>
                </c:pt>
                <c:pt idx="5615">
                  <c:v>1271891.83333333</c:v>
                </c:pt>
                <c:pt idx="5616">
                  <c:v>1167397</c:v>
                </c:pt>
                <c:pt idx="5617">
                  <c:v>952801.33333333302</c:v>
                </c:pt>
                <c:pt idx="5618">
                  <c:v>1287705.6000000001</c:v>
                </c:pt>
                <c:pt idx="5619">
                  <c:v>1270181.33333333</c:v>
                </c:pt>
                <c:pt idx="5620">
                  <c:v>1185622.25</c:v>
                </c:pt>
                <c:pt idx="5621">
                  <c:v>1157730</c:v>
                </c:pt>
                <c:pt idx="5622">
                  <c:v>1100124.75</c:v>
                </c:pt>
                <c:pt idx="5623">
                  <c:v>1320755.2857142801</c:v>
                </c:pt>
                <c:pt idx="5624">
                  <c:v>1253793.66666666</c:v>
                </c:pt>
                <c:pt idx="5625">
                  <c:v>1263623.1428571399</c:v>
                </c:pt>
                <c:pt idx="5626">
                  <c:v>997826.33333333302</c:v>
                </c:pt>
                <c:pt idx="5627">
                  <c:v>1193374.5</c:v>
                </c:pt>
                <c:pt idx="5628">
                  <c:v>1278126.83333333</c:v>
                </c:pt>
                <c:pt idx="5629">
                  <c:v>718904.5</c:v>
                </c:pt>
                <c:pt idx="5630">
                  <c:v>1278804.8571428501</c:v>
                </c:pt>
                <c:pt idx="5631">
                  <c:v>1293276.8571428501</c:v>
                </c:pt>
                <c:pt idx="5632">
                  <c:v>1132789.66666666</c:v>
                </c:pt>
                <c:pt idx="5633">
                  <c:v>1095324.5</c:v>
                </c:pt>
                <c:pt idx="5634">
                  <c:v>1207831.16666666</c:v>
                </c:pt>
                <c:pt idx="5635">
                  <c:v>1187128.3999999999</c:v>
                </c:pt>
                <c:pt idx="5636">
                  <c:v>1986</c:v>
                </c:pt>
                <c:pt idx="5637">
                  <c:v>663617</c:v>
                </c:pt>
                <c:pt idx="5638">
                  <c:v>1986</c:v>
                </c:pt>
                <c:pt idx="5639">
                  <c:v>1305148.1428571399</c:v>
                </c:pt>
                <c:pt idx="5640">
                  <c:v>1209376</c:v>
                </c:pt>
                <c:pt idx="5641">
                  <c:v>1986</c:v>
                </c:pt>
                <c:pt idx="5642">
                  <c:v>1308647.7142857099</c:v>
                </c:pt>
                <c:pt idx="5643">
                  <c:v>1227253.2</c:v>
                </c:pt>
                <c:pt idx="5644">
                  <c:v>1002350.66666666</c:v>
                </c:pt>
                <c:pt idx="5645">
                  <c:v>1624860.8888888799</c:v>
                </c:pt>
                <c:pt idx="5646">
                  <c:v>1329552.375</c:v>
                </c:pt>
                <c:pt idx="5647">
                  <c:v>1365196.66666666</c:v>
                </c:pt>
                <c:pt idx="5648">
                  <c:v>1254135.3999999999</c:v>
                </c:pt>
                <c:pt idx="5649">
                  <c:v>1345691.375</c:v>
                </c:pt>
                <c:pt idx="5650">
                  <c:v>1331414.25</c:v>
                </c:pt>
                <c:pt idx="5651">
                  <c:v>1066136</c:v>
                </c:pt>
                <c:pt idx="5652">
                  <c:v>1283156</c:v>
                </c:pt>
                <c:pt idx="5653">
                  <c:v>1278402.5</c:v>
                </c:pt>
                <c:pt idx="5654">
                  <c:v>1302877.7142857099</c:v>
                </c:pt>
                <c:pt idx="5655">
                  <c:v>1252414</c:v>
                </c:pt>
                <c:pt idx="5656">
                  <c:v>983259.33333333302</c:v>
                </c:pt>
                <c:pt idx="5657">
                  <c:v>1342860.4</c:v>
                </c:pt>
                <c:pt idx="5658">
                  <c:v>1318097.3999999999</c:v>
                </c:pt>
                <c:pt idx="5659">
                  <c:v>1287176</c:v>
                </c:pt>
                <c:pt idx="5660">
                  <c:v>1283581.8571428501</c:v>
                </c:pt>
                <c:pt idx="5661">
                  <c:v>1302783.57142857</c:v>
                </c:pt>
                <c:pt idx="5662">
                  <c:v>1437727</c:v>
                </c:pt>
                <c:pt idx="5663">
                  <c:v>1127272.25</c:v>
                </c:pt>
                <c:pt idx="5664">
                  <c:v>1354618.42857142</c:v>
                </c:pt>
                <c:pt idx="5665">
                  <c:v>1258539</c:v>
                </c:pt>
                <c:pt idx="5666">
                  <c:v>1443201.42857142</c:v>
                </c:pt>
                <c:pt idx="5667">
                  <c:v>1284148.8571428501</c:v>
                </c:pt>
                <c:pt idx="5668">
                  <c:v>1346160.33333333</c:v>
                </c:pt>
                <c:pt idx="5669">
                  <c:v>899941.33333333302</c:v>
                </c:pt>
                <c:pt idx="5670">
                  <c:v>1413352.5</c:v>
                </c:pt>
                <c:pt idx="5671">
                  <c:v>1200834.3999999999</c:v>
                </c:pt>
                <c:pt idx="5672">
                  <c:v>1424189</c:v>
                </c:pt>
                <c:pt idx="5673">
                  <c:v>1142335.5</c:v>
                </c:pt>
                <c:pt idx="5674">
                  <c:v>1394358</c:v>
                </c:pt>
                <c:pt idx="5675">
                  <c:v>1304888</c:v>
                </c:pt>
                <c:pt idx="5676">
                  <c:v>733802.5</c:v>
                </c:pt>
                <c:pt idx="5677">
                  <c:v>1285686.16666666</c:v>
                </c:pt>
                <c:pt idx="5678">
                  <c:v>1305668</c:v>
                </c:pt>
                <c:pt idx="5679">
                  <c:v>712614.5</c:v>
                </c:pt>
                <c:pt idx="5680">
                  <c:v>1187393.2</c:v>
                </c:pt>
                <c:pt idx="5681">
                  <c:v>1252635</c:v>
                </c:pt>
                <c:pt idx="5682">
                  <c:v>1223148.3999999999</c:v>
                </c:pt>
                <c:pt idx="5683">
                  <c:v>1357434.8888888799</c:v>
                </c:pt>
                <c:pt idx="5684">
                  <c:v>1314417.7142857099</c:v>
                </c:pt>
                <c:pt idx="5685">
                  <c:v>1279285.66666666</c:v>
                </c:pt>
                <c:pt idx="5686">
                  <c:v>1296997.5</c:v>
                </c:pt>
                <c:pt idx="5687">
                  <c:v>1295231.83333333</c:v>
                </c:pt>
                <c:pt idx="5688">
                  <c:v>1414842.375</c:v>
                </c:pt>
                <c:pt idx="5689">
                  <c:v>1353637</c:v>
                </c:pt>
                <c:pt idx="5690">
                  <c:v>1263008.2</c:v>
                </c:pt>
                <c:pt idx="5691">
                  <c:v>1986</c:v>
                </c:pt>
                <c:pt idx="5692">
                  <c:v>1313826.5</c:v>
                </c:pt>
                <c:pt idx="5693">
                  <c:v>1326958.83333333</c:v>
                </c:pt>
                <c:pt idx="5694">
                  <c:v>1091958.33333333</c:v>
                </c:pt>
                <c:pt idx="5695">
                  <c:v>1351969.8571428501</c:v>
                </c:pt>
                <c:pt idx="5696">
                  <c:v>1224163.33333333</c:v>
                </c:pt>
                <c:pt idx="5697">
                  <c:v>1361050.2857142801</c:v>
                </c:pt>
                <c:pt idx="5698">
                  <c:v>1126940.75</c:v>
                </c:pt>
                <c:pt idx="5699">
                  <c:v>1270181.33333333</c:v>
                </c:pt>
                <c:pt idx="5700">
                  <c:v>1049251.33333333</c:v>
                </c:pt>
                <c:pt idx="5701">
                  <c:v>1292031.33333333</c:v>
                </c:pt>
                <c:pt idx="5702">
                  <c:v>1143411.25</c:v>
                </c:pt>
                <c:pt idx="5703">
                  <c:v>1986</c:v>
                </c:pt>
                <c:pt idx="5704">
                  <c:v>663451.5</c:v>
                </c:pt>
                <c:pt idx="5705">
                  <c:v>706986.5</c:v>
                </c:pt>
                <c:pt idx="5706">
                  <c:v>1986</c:v>
                </c:pt>
                <c:pt idx="5707">
                  <c:v>1331018.2857142801</c:v>
                </c:pt>
                <c:pt idx="5708">
                  <c:v>1191829.5</c:v>
                </c:pt>
                <c:pt idx="5709">
                  <c:v>1234801.6000000001</c:v>
                </c:pt>
                <c:pt idx="5710">
                  <c:v>1152367</c:v>
                </c:pt>
                <c:pt idx="5711">
                  <c:v>1365031</c:v>
                </c:pt>
                <c:pt idx="5712">
                  <c:v>1180772.2</c:v>
                </c:pt>
                <c:pt idx="5713">
                  <c:v>1340713.57142857</c:v>
                </c:pt>
                <c:pt idx="5714">
                  <c:v>741086</c:v>
                </c:pt>
                <c:pt idx="5715">
                  <c:v>1289714.16666666</c:v>
                </c:pt>
                <c:pt idx="5716">
                  <c:v>1222508.16666666</c:v>
                </c:pt>
                <c:pt idx="5717">
                  <c:v>1373252.33333333</c:v>
                </c:pt>
                <c:pt idx="5718">
                  <c:v>1249158.66666666</c:v>
                </c:pt>
                <c:pt idx="5719">
                  <c:v>1315150.75</c:v>
                </c:pt>
                <c:pt idx="5720">
                  <c:v>1365543.42857142</c:v>
                </c:pt>
                <c:pt idx="5721">
                  <c:v>1231689.8</c:v>
                </c:pt>
                <c:pt idx="5722">
                  <c:v>1242681</c:v>
                </c:pt>
                <c:pt idx="5723">
                  <c:v>1131824.25</c:v>
                </c:pt>
                <c:pt idx="5724">
                  <c:v>1369859</c:v>
                </c:pt>
                <c:pt idx="5725">
                  <c:v>1393999.16666666</c:v>
                </c:pt>
                <c:pt idx="5726">
                  <c:v>1191416</c:v>
                </c:pt>
                <c:pt idx="5727">
                  <c:v>1160212.75</c:v>
                </c:pt>
                <c:pt idx="5728">
                  <c:v>1251354.6000000001</c:v>
                </c:pt>
                <c:pt idx="5729">
                  <c:v>1333235.375</c:v>
                </c:pt>
                <c:pt idx="5730">
                  <c:v>1266263.5</c:v>
                </c:pt>
                <c:pt idx="5731">
                  <c:v>1303776.57142857</c:v>
                </c:pt>
                <c:pt idx="5732">
                  <c:v>1254268.2</c:v>
                </c:pt>
                <c:pt idx="5733">
                  <c:v>1297825.16666666</c:v>
                </c:pt>
                <c:pt idx="5734">
                  <c:v>1375528.5</c:v>
                </c:pt>
                <c:pt idx="5735">
                  <c:v>1231723</c:v>
                </c:pt>
                <c:pt idx="5736">
                  <c:v>1432654.57142857</c:v>
                </c:pt>
                <c:pt idx="5737">
                  <c:v>999260.66666666605</c:v>
                </c:pt>
                <c:pt idx="5738">
                  <c:v>1125203</c:v>
                </c:pt>
                <c:pt idx="5739">
                  <c:v>1304998.16666666</c:v>
                </c:pt>
                <c:pt idx="5740">
                  <c:v>1330269.5</c:v>
                </c:pt>
                <c:pt idx="5741">
                  <c:v>1013496.33333333</c:v>
                </c:pt>
                <c:pt idx="5742">
                  <c:v>759460</c:v>
                </c:pt>
                <c:pt idx="5743">
                  <c:v>1285962.16666666</c:v>
                </c:pt>
                <c:pt idx="5744">
                  <c:v>1347193</c:v>
                </c:pt>
                <c:pt idx="5745">
                  <c:v>1323703.5</c:v>
                </c:pt>
                <c:pt idx="5746">
                  <c:v>1247249.8</c:v>
                </c:pt>
                <c:pt idx="5747">
                  <c:v>1439920.625</c:v>
                </c:pt>
                <c:pt idx="5748">
                  <c:v>960747.33333333302</c:v>
                </c:pt>
                <c:pt idx="5749">
                  <c:v>728671.5</c:v>
                </c:pt>
                <c:pt idx="5750">
                  <c:v>1246565.5</c:v>
                </c:pt>
                <c:pt idx="5751">
                  <c:v>1241952.3999999999</c:v>
                </c:pt>
                <c:pt idx="5752">
                  <c:v>1205601.6000000001</c:v>
                </c:pt>
                <c:pt idx="5753">
                  <c:v>1140845.5</c:v>
                </c:pt>
                <c:pt idx="5754">
                  <c:v>1287672.75</c:v>
                </c:pt>
                <c:pt idx="5755">
                  <c:v>1350976.57142857</c:v>
                </c:pt>
                <c:pt idx="5756">
                  <c:v>1184016.3999999999</c:v>
                </c:pt>
                <c:pt idx="5757">
                  <c:v>1309247</c:v>
                </c:pt>
                <c:pt idx="5758">
                  <c:v>1239569.2</c:v>
                </c:pt>
                <c:pt idx="5759">
                  <c:v>1305318.3999999999</c:v>
                </c:pt>
                <c:pt idx="5760">
                  <c:v>1179381.3999999999</c:v>
                </c:pt>
                <c:pt idx="5761">
                  <c:v>1141507.75</c:v>
                </c:pt>
                <c:pt idx="5762">
                  <c:v>1231226</c:v>
                </c:pt>
                <c:pt idx="5763">
                  <c:v>1328937.2857142801</c:v>
                </c:pt>
                <c:pt idx="5764">
                  <c:v>1468708.83333333</c:v>
                </c:pt>
                <c:pt idx="5765">
                  <c:v>1093945</c:v>
                </c:pt>
                <c:pt idx="5766">
                  <c:v>1393778.6</c:v>
                </c:pt>
                <c:pt idx="5767">
                  <c:v>1269431.2</c:v>
                </c:pt>
                <c:pt idx="5768">
                  <c:v>1262875.8</c:v>
                </c:pt>
                <c:pt idx="5769">
                  <c:v>1986</c:v>
                </c:pt>
                <c:pt idx="5770">
                  <c:v>1349360.66666666</c:v>
                </c:pt>
                <c:pt idx="5771">
                  <c:v>1282320.33333333</c:v>
                </c:pt>
                <c:pt idx="5772">
                  <c:v>1120899</c:v>
                </c:pt>
                <c:pt idx="5773">
                  <c:v>1320093</c:v>
                </c:pt>
                <c:pt idx="5774">
                  <c:v>1201761.5</c:v>
                </c:pt>
                <c:pt idx="5775">
                  <c:v>1159054.25</c:v>
                </c:pt>
                <c:pt idx="5776">
                  <c:v>1306542.75</c:v>
                </c:pt>
                <c:pt idx="5777">
                  <c:v>1270811.8571428501</c:v>
                </c:pt>
                <c:pt idx="5778">
                  <c:v>1986</c:v>
                </c:pt>
                <c:pt idx="5779">
                  <c:v>1321086.2857142801</c:v>
                </c:pt>
                <c:pt idx="5780">
                  <c:v>1008751</c:v>
                </c:pt>
                <c:pt idx="5781">
                  <c:v>1358630.83333333</c:v>
                </c:pt>
                <c:pt idx="5782">
                  <c:v>1121478.5</c:v>
                </c:pt>
                <c:pt idx="5783">
                  <c:v>1295287.16666666</c:v>
                </c:pt>
                <c:pt idx="5784">
                  <c:v>1029497.66666666</c:v>
                </c:pt>
                <c:pt idx="5785">
                  <c:v>1375570</c:v>
                </c:pt>
                <c:pt idx="5786">
                  <c:v>1380701.5</c:v>
                </c:pt>
                <c:pt idx="5787">
                  <c:v>1298961.3999999999</c:v>
                </c:pt>
                <c:pt idx="5788">
                  <c:v>1137121.25</c:v>
                </c:pt>
                <c:pt idx="5789">
                  <c:v>1348478</c:v>
                </c:pt>
                <c:pt idx="5790">
                  <c:v>808788.5</c:v>
                </c:pt>
                <c:pt idx="5791">
                  <c:v>1337373.5</c:v>
                </c:pt>
                <c:pt idx="5792">
                  <c:v>1035677.66666666</c:v>
                </c:pt>
                <c:pt idx="5793">
                  <c:v>1015703.33333333</c:v>
                </c:pt>
                <c:pt idx="5794">
                  <c:v>1079488.66666666</c:v>
                </c:pt>
                <c:pt idx="5795">
                  <c:v>1071212</c:v>
                </c:pt>
                <c:pt idx="5796">
                  <c:v>1342529.8</c:v>
                </c:pt>
                <c:pt idx="5797">
                  <c:v>1020780</c:v>
                </c:pt>
                <c:pt idx="5798">
                  <c:v>1286458.83333333</c:v>
                </c:pt>
                <c:pt idx="5799">
                  <c:v>1354216.33333333</c:v>
                </c:pt>
                <c:pt idx="5800">
                  <c:v>1276648.2</c:v>
                </c:pt>
                <c:pt idx="5801">
                  <c:v>1286679.33333333</c:v>
                </c:pt>
                <c:pt idx="5802">
                  <c:v>1207985.8</c:v>
                </c:pt>
                <c:pt idx="5803">
                  <c:v>1321441</c:v>
                </c:pt>
                <c:pt idx="5804">
                  <c:v>1263891</c:v>
                </c:pt>
                <c:pt idx="5805">
                  <c:v>1126444.5</c:v>
                </c:pt>
                <c:pt idx="5806">
                  <c:v>738106.5</c:v>
                </c:pt>
                <c:pt idx="5807">
                  <c:v>1248971.2</c:v>
                </c:pt>
                <c:pt idx="5808">
                  <c:v>1461398.125</c:v>
                </c:pt>
                <c:pt idx="5809">
                  <c:v>953022</c:v>
                </c:pt>
                <c:pt idx="5810">
                  <c:v>1219374.2</c:v>
                </c:pt>
                <c:pt idx="5811">
                  <c:v>1257049</c:v>
                </c:pt>
                <c:pt idx="5812">
                  <c:v>1438416.83333333</c:v>
                </c:pt>
                <c:pt idx="5813">
                  <c:v>759956.5</c:v>
                </c:pt>
                <c:pt idx="5814">
                  <c:v>1101035</c:v>
                </c:pt>
                <c:pt idx="5815">
                  <c:v>1320502.83333333</c:v>
                </c:pt>
                <c:pt idx="5816">
                  <c:v>1305318.2</c:v>
                </c:pt>
                <c:pt idx="5817">
                  <c:v>1217321.8</c:v>
                </c:pt>
                <c:pt idx="5818">
                  <c:v>986018.33333333302</c:v>
                </c:pt>
                <c:pt idx="5819">
                  <c:v>1270401.83333333</c:v>
                </c:pt>
                <c:pt idx="5820">
                  <c:v>1382711.42857142</c:v>
                </c:pt>
                <c:pt idx="5821">
                  <c:v>1266318.8</c:v>
                </c:pt>
                <c:pt idx="5822">
                  <c:v>999812.33333333302</c:v>
                </c:pt>
                <c:pt idx="5823">
                  <c:v>1314599</c:v>
                </c:pt>
                <c:pt idx="5824">
                  <c:v>1986</c:v>
                </c:pt>
                <c:pt idx="5825">
                  <c:v>681991.5</c:v>
                </c:pt>
                <c:pt idx="5826">
                  <c:v>1986</c:v>
                </c:pt>
                <c:pt idx="5827">
                  <c:v>1260425.8</c:v>
                </c:pt>
                <c:pt idx="5828">
                  <c:v>1986</c:v>
                </c:pt>
                <c:pt idx="5829">
                  <c:v>1354145.2857142801</c:v>
                </c:pt>
                <c:pt idx="5830">
                  <c:v>1378549.42857142</c:v>
                </c:pt>
                <c:pt idx="5831">
                  <c:v>1401282.66666666</c:v>
                </c:pt>
                <c:pt idx="5832">
                  <c:v>760784</c:v>
                </c:pt>
                <c:pt idx="5833">
                  <c:v>1146390.75</c:v>
                </c:pt>
                <c:pt idx="5834">
                  <c:v>1410745.625</c:v>
                </c:pt>
                <c:pt idx="5835">
                  <c:v>1319068.5</c:v>
                </c:pt>
                <c:pt idx="5836">
                  <c:v>1022545.33333333</c:v>
                </c:pt>
                <c:pt idx="5837">
                  <c:v>1504921.2857142801</c:v>
                </c:pt>
                <c:pt idx="5838">
                  <c:v>1389190.8571428501</c:v>
                </c:pt>
                <c:pt idx="5839">
                  <c:v>1358189.25</c:v>
                </c:pt>
                <c:pt idx="5840">
                  <c:v>1210700.2</c:v>
                </c:pt>
                <c:pt idx="5841">
                  <c:v>1275754.5</c:v>
                </c:pt>
                <c:pt idx="5842">
                  <c:v>1283269.2</c:v>
                </c:pt>
                <c:pt idx="5843">
                  <c:v>1012393</c:v>
                </c:pt>
                <c:pt idx="5844">
                  <c:v>1304556.5</c:v>
                </c:pt>
                <c:pt idx="5845">
                  <c:v>1232616.6000000001</c:v>
                </c:pt>
                <c:pt idx="5846">
                  <c:v>1377018.25</c:v>
                </c:pt>
                <c:pt idx="5847">
                  <c:v>1432749.57142857</c:v>
                </c:pt>
                <c:pt idx="5848">
                  <c:v>1022435</c:v>
                </c:pt>
                <c:pt idx="5849">
                  <c:v>1358449.2857142801</c:v>
                </c:pt>
                <c:pt idx="5850">
                  <c:v>893044.5</c:v>
                </c:pt>
                <c:pt idx="5851">
                  <c:v>1348990.1428571399</c:v>
                </c:pt>
                <c:pt idx="5852">
                  <c:v>1288500.16666666</c:v>
                </c:pt>
                <c:pt idx="5853">
                  <c:v>1686240.4</c:v>
                </c:pt>
                <c:pt idx="5854">
                  <c:v>1367790.16666666</c:v>
                </c:pt>
                <c:pt idx="5855">
                  <c:v>1358244.5</c:v>
                </c:pt>
                <c:pt idx="5856">
                  <c:v>1360285.83333333</c:v>
                </c:pt>
                <c:pt idx="5857">
                  <c:v>1986</c:v>
                </c:pt>
                <c:pt idx="5858">
                  <c:v>1153012.5</c:v>
                </c:pt>
                <c:pt idx="5859">
                  <c:v>1217321.2</c:v>
                </c:pt>
                <c:pt idx="5860">
                  <c:v>1354271.5</c:v>
                </c:pt>
                <c:pt idx="5861">
                  <c:v>1222287.5</c:v>
                </c:pt>
                <c:pt idx="5862">
                  <c:v>1213878.2</c:v>
                </c:pt>
                <c:pt idx="5863">
                  <c:v>1028504.66666666</c:v>
                </c:pt>
                <c:pt idx="5864">
                  <c:v>1392738</c:v>
                </c:pt>
                <c:pt idx="5865">
                  <c:v>1175690.25</c:v>
                </c:pt>
                <c:pt idx="5866">
                  <c:v>1270953.3999999999</c:v>
                </c:pt>
                <c:pt idx="5867">
                  <c:v>1304438.8571428501</c:v>
                </c:pt>
                <c:pt idx="5868">
                  <c:v>1441493</c:v>
                </c:pt>
                <c:pt idx="5869">
                  <c:v>1359789.33333333</c:v>
                </c:pt>
                <c:pt idx="5870">
                  <c:v>1355138.57142857</c:v>
                </c:pt>
                <c:pt idx="5871">
                  <c:v>745390</c:v>
                </c:pt>
                <c:pt idx="5872">
                  <c:v>1355926.66666666</c:v>
                </c:pt>
                <c:pt idx="5873">
                  <c:v>1239502.75</c:v>
                </c:pt>
                <c:pt idx="5874">
                  <c:v>1318428.2</c:v>
                </c:pt>
                <c:pt idx="5875">
                  <c:v>1292417.66666666</c:v>
                </c:pt>
                <c:pt idx="5876">
                  <c:v>1225200.6000000001</c:v>
                </c:pt>
                <c:pt idx="5877">
                  <c:v>1471854.66666666</c:v>
                </c:pt>
                <c:pt idx="5878">
                  <c:v>1212686.5</c:v>
                </c:pt>
                <c:pt idx="5879">
                  <c:v>1453204.16666666</c:v>
                </c:pt>
                <c:pt idx="5880">
                  <c:v>758632.5</c:v>
                </c:pt>
                <c:pt idx="5881">
                  <c:v>1304225.83333333</c:v>
                </c:pt>
                <c:pt idx="5882">
                  <c:v>1098883.5</c:v>
                </c:pt>
                <c:pt idx="5883">
                  <c:v>1453259.83333333</c:v>
                </c:pt>
                <c:pt idx="5884">
                  <c:v>1551166.4</c:v>
                </c:pt>
                <c:pt idx="5885">
                  <c:v>1241357</c:v>
                </c:pt>
                <c:pt idx="5886">
                  <c:v>1284792</c:v>
                </c:pt>
                <c:pt idx="5887">
                  <c:v>1754638.1428571399</c:v>
                </c:pt>
                <c:pt idx="5888">
                  <c:v>691095.5</c:v>
                </c:pt>
                <c:pt idx="5889">
                  <c:v>1316419.83333333</c:v>
                </c:pt>
                <c:pt idx="5890">
                  <c:v>1147135.66666666</c:v>
                </c:pt>
                <c:pt idx="5891">
                  <c:v>1253407.3999999999</c:v>
                </c:pt>
                <c:pt idx="5892">
                  <c:v>1111546.75</c:v>
                </c:pt>
                <c:pt idx="5893">
                  <c:v>1467812.375</c:v>
                </c:pt>
                <c:pt idx="5894">
                  <c:v>1105642.33333333</c:v>
                </c:pt>
                <c:pt idx="5895">
                  <c:v>1261551.3999999999</c:v>
                </c:pt>
                <c:pt idx="5896">
                  <c:v>1049251.33333333</c:v>
                </c:pt>
                <c:pt idx="5897">
                  <c:v>1319951.33333333</c:v>
                </c:pt>
                <c:pt idx="5898">
                  <c:v>1394866.1428571399</c:v>
                </c:pt>
                <c:pt idx="5899">
                  <c:v>1007316.66666666</c:v>
                </c:pt>
                <c:pt idx="5900">
                  <c:v>1311485.57142857</c:v>
                </c:pt>
                <c:pt idx="5901">
                  <c:v>1147384.25</c:v>
                </c:pt>
                <c:pt idx="5902">
                  <c:v>1363604.42857142</c:v>
                </c:pt>
                <c:pt idx="5903">
                  <c:v>775516.5</c:v>
                </c:pt>
                <c:pt idx="5904">
                  <c:v>1319730.16666666</c:v>
                </c:pt>
                <c:pt idx="5905">
                  <c:v>1293521.33333333</c:v>
                </c:pt>
                <c:pt idx="5906">
                  <c:v>1346436.33333333</c:v>
                </c:pt>
                <c:pt idx="5907">
                  <c:v>1276118.2</c:v>
                </c:pt>
                <c:pt idx="5908">
                  <c:v>1007758</c:v>
                </c:pt>
                <c:pt idx="5909">
                  <c:v>1822092.25</c:v>
                </c:pt>
                <c:pt idx="5910">
                  <c:v>1298818.33333333</c:v>
                </c:pt>
                <c:pt idx="5911">
                  <c:v>1023759.66666666</c:v>
                </c:pt>
                <c:pt idx="5912">
                  <c:v>1986</c:v>
                </c:pt>
                <c:pt idx="5913">
                  <c:v>1358079</c:v>
                </c:pt>
                <c:pt idx="5914">
                  <c:v>1357929.2857142801</c:v>
                </c:pt>
                <c:pt idx="5915">
                  <c:v>1298300</c:v>
                </c:pt>
                <c:pt idx="5916">
                  <c:v>1337828.5</c:v>
                </c:pt>
                <c:pt idx="5917">
                  <c:v>1235397.2</c:v>
                </c:pt>
                <c:pt idx="5918">
                  <c:v>1333083.5</c:v>
                </c:pt>
                <c:pt idx="5919">
                  <c:v>1277464.33333333</c:v>
                </c:pt>
                <c:pt idx="5920">
                  <c:v>1361279.33333333</c:v>
                </c:pt>
                <c:pt idx="5921">
                  <c:v>1380914.1428571399</c:v>
                </c:pt>
                <c:pt idx="5922">
                  <c:v>1276692</c:v>
                </c:pt>
                <c:pt idx="5923">
                  <c:v>1234934.2</c:v>
                </c:pt>
                <c:pt idx="5924">
                  <c:v>1328890.16666666</c:v>
                </c:pt>
                <c:pt idx="5925">
                  <c:v>1363698.8571428501</c:v>
                </c:pt>
                <c:pt idx="5926">
                  <c:v>1232749.2</c:v>
                </c:pt>
                <c:pt idx="5927">
                  <c:v>1420925.83333333</c:v>
                </c:pt>
                <c:pt idx="5928">
                  <c:v>1237582.6000000001</c:v>
                </c:pt>
                <c:pt idx="5929">
                  <c:v>761446.5</c:v>
                </c:pt>
                <c:pt idx="5930">
                  <c:v>1331008.6000000001</c:v>
                </c:pt>
                <c:pt idx="5931">
                  <c:v>1256386.8</c:v>
                </c:pt>
                <c:pt idx="5932">
                  <c:v>1296445.8571428501</c:v>
                </c:pt>
                <c:pt idx="5933">
                  <c:v>1040092</c:v>
                </c:pt>
                <c:pt idx="5934">
                  <c:v>1120650.75</c:v>
                </c:pt>
                <c:pt idx="5935">
                  <c:v>1448593.2857142801</c:v>
                </c:pt>
                <c:pt idx="5936">
                  <c:v>1063597.33333333</c:v>
                </c:pt>
                <c:pt idx="5937">
                  <c:v>1238178.5</c:v>
                </c:pt>
                <c:pt idx="5938">
                  <c:v>1459754.7142857099</c:v>
                </c:pt>
                <c:pt idx="5939">
                  <c:v>1130251.66666666</c:v>
                </c:pt>
                <c:pt idx="5940">
                  <c:v>759625.5</c:v>
                </c:pt>
                <c:pt idx="5941">
                  <c:v>1255283.33333333</c:v>
                </c:pt>
                <c:pt idx="5942">
                  <c:v>1465714</c:v>
                </c:pt>
                <c:pt idx="5943">
                  <c:v>861428</c:v>
                </c:pt>
                <c:pt idx="5944">
                  <c:v>1023649.33333333</c:v>
                </c:pt>
                <c:pt idx="5945">
                  <c:v>1155164.25</c:v>
                </c:pt>
                <c:pt idx="5946">
                  <c:v>1387724.7142857099</c:v>
                </c:pt>
                <c:pt idx="5947">
                  <c:v>1370556.2857142801</c:v>
                </c:pt>
                <c:pt idx="5948">
                  <c:v>1005440.33333333</c:v>
                </c:pt>
                <c:pt idx="5949">
                  <c:v>1396758.25</c:v>
                </c:pt>
                <c:pt idx="5950">
                  <c:v>1319537.25</c:v>
                </c:pt>
                <c:pt idx="5951">
                  <c:v>1299480.33333333</c:v>
                </c:pt>
                <c:pt idx="5952">
                  <c:v>1132403.25</c:v>
                </c:pt>
                <c:pt idx="5953">
                  <c:v>1986</c:v>
                </c:pt>
                <c:pt idx="5954">
                  <c:v>1347208.66666666</c:v>
                </c:pt>
                <c:pt idx="5955">
                  <c:v>1418939.2857142801</c:v>
                </c:pt>
                <c:pt idx="5956">
                  <c:v>1224935.8</c:v>
                </c:pt>
                <c:pt idx="5957">
                  <c:v>1397296</c:v>
                </c:pt>
                <c:pt idx="5958">
                  <c:v>1467132.7142857099</c:v>
                </c:pt>
                <c:pt idx="5959">
                  <c:v>1211031</c:v>
                </c:pt>
                <c:pt idx="5960">
                  <c:v>1387554.4</c:v>
                </c:pt>
                <c:pt idx="5961">
                  <c:v>1304126.3999999999</c:v>
                </c:pt>
                <c:pt idx="5962">
                  <c:v>1328227.75</c:v>
                </c:pt>
                <c:pt idx="5963">
                  <c:v>1231755.6000000001</c:v>
                </c:pt>
                <c:pt idx="5964">
                  <c:v>1023097.33333333</c:v>
                </c:pt>
                <c:pt idx="5965">
                  <c:v>1270093</c:v>
                </c:pt>
                <c:pt idx="5966">
                  <c:v>768233.5</c:v>
                </c:pt>
                <c:pt idx="5967">
                  <c:v>1410397.6</c:v>
                </c:pt>
                <c:pt idx="5968">
                  <c:v>1243144.6000000001</c:v>
                </c:pt>
                <c:pt idx="5969">
                  <c:v>801340</c:v>
                </c:pt>
                <c:pt idx="5970">
                  <c:v>1035567</c:v>
                </c:pt>
                <c:pt idx="5971">
                  <c:v>823190</c:v>
                </c:pt>
                <c:pt idx="5972">
                  <c:v>776179</c:v>
                </c:pt>
                <c:pt idx="5973">
                  <c:v>1986</c:v>
                </c:pt>
                <c:pt idx="5974">
                  <c:v>695730.5</c:v>
                </c:pt>
                <c:pt idx="5975">
                  <c:v>1043512.66666666</c:v>
                </c:pt>
                <c:pt idx="5976">
                  <c:v>1183966.75</c:v>
                </c:pt>
                <c:pt idx="5977">
                  <c:v>1986</c:v>
                </c:pt>
                <c:pt idx="5978">
                  <c:v>1263538</c:v>
                </c:pt>
                <c:pt idx="5979">
                  <c:v>1322732.3999999999</c:v>
                </c:pt>
                <c:pt idx="5980">
                  <c:v>1287639.6000000001</c:v>
                </c:pt>
                <c:pt idx="5981">
                  <c:v>756977.5</c:v>
                </c:pt>
                <c:pt idx="5982">
                  <c:v>1339294.7142857099</c:v>
                </c:pt>
                <c:pt idx="5983">
                  <c:v>1400447</c:v>
                </c:pt>
                <c:pt idx="5984">
                  <c:v>1235860.75</c:v>
                </c:pt>
                <c:pt idx="5985">
                  <c:v>1417567.7142857099</c:v>
                </c:pt>
                <c:pt idx="5986">
                  <c:v>1366167.8</c:v>
                </c:pt>
                <c:pt idx="5987">
                  <c:v>1045830.33333333</c:v>
                </c:pt>
                <c:pt idx="5988">
                  <c:v>1400179</c:v>
                </c:pt>
                <c:pt idx="5989">
                  <c:v>1173290</c:v>
                </c:pt>
                <c:pt idx="5990">
                  <c:v>1197044</c:v>
                </c:pt>
                <c:pt idx="5991">
                  <c:v>1576478.42857142</c:v>
                </c:pt>
                <c:pt idx="5992">
                  <c:v>1304832.66666666</c:v>
                </c:pt>
                <c:pt idx="5993">
                  <c:v>1167744.75</c:v>
                </c:pt>
                <c:pt idx="5994">
                  <c:v>1265988</c:v>
                </c:pt>
                <c:pt idx="5995">
                  <c:v>684805</c:v>
                </c:pt>
                <c:pt idx="5996">
                  <c:v>1986</c:v>
                </c:pt>
                <c:pt idx="5997">
                  <c:v>1297041.8</c:v>
                </c:pt>
                <c:pt idx="5998">
                  <c:v>758632.5</c:v>
                </c:pt>
                <c:pt idx="5999">
                  <c:v>1489290.125</c:v>
                </c:pt>
                <c:pt idx="6000">
                  <c:v>758301.5</c:v>
                </c:pt>
                <c:pt idx="6001">
                  <c:v>1304391.2</c:v>
                </c:pt>
                <c:pt idx="6002">
                  <c:v>1367403.83333333</c:v>
                </c:pt>
                <c:pt idx="6003">
                  <c:v>1542633</c:v>
                </c:pt>
                <c:pt idx="6004">
                  <c:v>1388718</c:v>
                </c:pt>
                <c:pt idx="6005">
                  <c:v>1260889.3999999999</c:v>
                </c:pt>
                <c:pt idx="6006">
                  <c:v>761446.5</c:v>
                </c:pt>
                <c:pt idx="6007">
                  <c:v>1384508.83333333</c:v>
                </c:pt>
                <c:pt idx="6008">
                  <c:v>1216410.75</c:v>
                </c:pt>
                <c:pt idx="6009">
                  <c:v>1003233.33333333</c:v>
                </c:pt>
                <c:pt idx="6010">
                  <c:v>1116126</c:v>
                </c:pt>
                <c:pt idx="6011">
                  <c:v>1240694.3999999999</c:v>
                </c:pt>
                <c:pt idx="6012">
                  <c:v>1372060.8</c:v>
                </c:pt>
                <c:pt idx="6013">
                  <c:v>1005992.33333333</c:v>
                </c:pt>
                <c:pt idx="6014">
                  <c:v>1116347</c:v>
                </c:pt>
                <c:pt idx="6015">
                  <c:v>1265458.2</c:v>
                </c:pt>
                <c:pt idx="6016">
                  <c:v>1398744.5</c:v>
                </c:pt>
                <c:pt idx="6017">
                  <c:v>1372038.33333333</c:v>
                </c:pt>
                <c:pt idx="6018">
                  <c:v>1426112.33333333</c:v>
                </c:pt>
                <c:pt idx="6019">
                  <c:v>1105090.33333333</c:v>
                </c:pt>
                <c:pt idx="6020">
                  <c:v>1416125.33333333</c:v>
                </c:pt>
                <c:pt idx="6021">
                  <c:v>1406311.57142857</c:v>
                </c:pt>
                <c:pt idx="6022">
                  <c:v>1457066.83333333</c:v>
                </c:pt>
                <c:pt idx="6023">
                  <c:v>1395268.16666666</c:v>
                </c:pt>
                <c:pt idx="6024">
                  <c:v>1404427.33333333</c:v>
                </c:pt>
                <c:pt idx="6025">
                  <c:v>1414745.83333333</c:v>
                </c:pt>
                <c:pt idx="6026">
                  <c:v>1104208</c:v>
                </c:pt>
                <c:pt idx="6027">
                  <c:v>1398027.33333333</c:v>
                </c:pt>
                <c:pt idx="6028">
                  <c:v>1560689.66666666</c:v>
                </c:pt>
                <c:pt idx="6029">
                  <c:v>790414.5</c:v>
                </c:pt>
                <c:pt idx="6030">
                  <c:v>1274264.5</c:v>
                </c:pt>
                <c:pt idx="6031">
                  <c:v>1226425.5</c:v>
                </c:pt>
                <c:pt idx="6032">
                  <c:v>779655</c:v>
                </c:pt>
                <c:pt idx="6033">
                  <c:v>1986</c:v>
                </c:pt>
                <c:pt idx="6034">
                  <c:v>1323151.5</c:v>
                </c:pt>
                <c:pt idx="6035">
                  <c:v>1369374.42857142</c:v>
                </c:pt>
                <c:pt idx="6036">
                  <c:v>1009634</c:v>
                </c:pt>
                <c:pt idx="6037">
                  <c:v>1373725.2857142801</c:v>
                </c:pt>
                <c:pt idx="6038">
                  <c:v>1296511.6000000001</c:v>
                </c:pt>
                <c:pt idx="6039">
                  <c:v>1986</c:v>
                </c:pt>
                <c:pt idx="6040">
                  <c:v>1305439.66666666</c:v>
                </c:pt>
                <c:pt idx="6041">
                  <c:v>1197954.25</c:v>
                </c:pt>
                <c:pt idx="6042">
                  <c:v>1397325.42857142</c:v>
                </c:pt>
                <c:pt idx="6043">
                  <c:v>1278127</c:v>
                </c:pt>
                <c:pt idx="6044">
                  <c:v>1402275.83333333</c:v>
                </c:pt>
                <c:pt idx="6045">
                  <c:v>1186532.75</c:v>
                </c:pt>
                <c:pt idx="6046">
                  <c:v>1217818.25</c:v>
                </c:pt>
                <c:pt idx="6047">
                  <c:v>1101559.66666666</c:v>
                </c:pt>
                <c:pt idx="6048">
                  <c:v>1327168.6000000001</c:v>
                </c:pt>
                <c:pt idx="6049">
                  <c:v>1216907.5</c:v>
                </c:pt>
                <c:pt idx="6050">
                  <c:v>756811.5</c:v>
                </c:pt>
                <c:pt idx="6051">
                  <c:v>1255923.8</c:v>
                </c:pt>
                <c:pt idx="6052">
                  <c:v>1212107</c:v>
                </c:pt>
                <c:pt idx="6053">
                  <c:v>1348488.8</c:v>
                </c:pt>
                <c:pt idx="6054">
                  <c:v>1035677.33333333</c:v>
                </c:pt>
                <c:pt idx="6055">
                  <c:v>1305450.8</c:v>
                </c:pt>
                <c:pt idx="6056">
                  <c:v>1530802</c:v>
                </c:pt>
                <c:pt idx="6057">
                  <c:v>1334584.2</c:v>
                </c:pt>
                <c:pt idx="6058">
                  <c:v>1351071.33333333</c:v>
                </c:pt>
                <c:pt idx="6059">
                  <c:v>1334782.8</c:v>
                </c:pt>
                <c:pt idx="6060">
                  <c:v>1244137.33333333</c:v>
                </c:pt>
                <c:pt idx="6061">
                  <c:v>1986</c:v>
                </c:pt>
                <c:pt idx="6062">
                  <c:v>1188767.25</c:v>
                </c:pt>
                <c:pt idx="6063">
                  <c:v>1416787.33333333</c:v>
                </c:pt>
                <c:pt idx="6064">
                  <c:v>1273734.6000000001</c:v>
                </c:pt>
                <c:pt idx="6065">
                  <c:v>1033581</c:v>
                </c:pt>
                <c:pt idx="6066">
                  <c:v>1398271.57142857</c:v>
                </c:pt>
                <c:pt idx="6067">
                  <c:v>1443769.1428571399</c:v>
                </c:pt>
                <c:pt idx="6068">
                  <c:v>1404561.8571428501</c:v>
                </c:pt>
                <c:pt idx="6069">
                  <c:v>1422622.25</c:v>
                </c:pt>
                <c:pt idx="6070">
                  <c:v>1461356.875</c:v>
                </c:pt>
                <c:pt idx="6071">
                  <c:v>1306311.3999999999</c:v>
                </c:pt>
                <c:pt idx="6072">
                  <c:v>1265988</c:v>
                </c:pt>
                <c:pt idx="6073">
                  <c:v>1045058</c:v>
                </c:pt>
                <c:pt idx="6074">
                  <c:v>1059293.33333333</c:v>
                </c:pt>
                <c:pt idx="6075">
                  <c:v>1284858.3999999999</c:v>
                </c:pt>
                <c:pt idx="6076">
                  <c:v>771544</c:v>
                </c:pt>
                <c:pt idx="6077">
                  <c:v>1349802.33333333</c:v>
                </c:pt>
                <c:pt idx="6078">
                  <c:v>1203748</c:v>
                </c:pt>
                <c:pt idx="6079">
                  <c:v>1270755</c:v>
                </c:pt>
                <c:pt idx="6080">
                  <c:v>1167082.5</c:v>
                </c:pt>
                <c:pt idx="6081">
                  <c:v>1474042.8888888799</c:v>
                </c:pt>
                <c:pt idx="6082">
                  <c:v>1060507.66666666</c:v>
                </c:pt>
                <c:pt idx="6083">
                  <c:v>778330.5</c:v>
                </c:pt>
                <c:pt idx="6084">
                  <c:v>978845</c:v>
                </c:pt>
                <c:pt idx="6085">
                  <c:v>1481652.2857142801</c:v>
                </c:pt>
                <c:pt idx="6086">
                  <c:v>1298962</c:v>
                </c:pt>
                <c:pt idx="6087">
                  <c:v>754659.5</c:v>
                </c:pt>
                <c:pt idx="6088">
                  <c:v>1319024.2</c:v>
                </c:pt>
                <c:pt idx="6089">
                  <c:v>1439079.16666666</c:v>
                </c:pt>
                <c:pt idx="6090">
                  <c:v>1340571.7142857099</c:v>
                </c:pt>
                <c:pt idx="6091">
                  <c:v>1303927.6000000001</c:v>
                </c:pt>
                <c:pt idx="6092">
                  <c:v>1203002.75</c:v>
                </c:pt>
                <c:pt idx="6093">
                  <c:v>1315117.8</c:v>
                </c:pt>
                <c:pt idx="6094">
                  <c:v>1287176</c:v>
                </c:pt>
                <c:pt idx="6095">
                  <c:v>1435860.33333333</c:v>
                </c:pt>
                <c:pt idx="6096">
                  <c:v>784621</c:v>
                </c:pt>
                <c:pt idx="6097">
                  <c:v>1099683.33333333</c:v>
                </c:pt>
                <c:pt idx="6098">
                  <c:v>1265259.3999999999</c:v>
                </c:pt>
                <c:pt idx="6099">
                  <c:v>797036</c:v>
                </c:pt>
                <c:pt idx="6100">
                  <c:v>1362162</c:v>
                </c:pt>
                <c:pt idx="6101">
                  <c:v>1147632.25</c:v>
                </c:pt>
                <c:pt idx="6102">
                  <c:v>1352726.66666666</c:v>
                </c:pt>
                <c:pt idx="6103">
                  <c:v>1266236.25</c:v>
                </c:pt>
                <c:pt idx="6104">
                  <c:v>1376673.33333333</c:v>
                </c:pt>
                <c:pt idx="6105">
                  <c:v>1215335.5</c:v>
                </c:pt>
                <c:pt idx="6106">
                  <c:v>1203499.5</c:v>
                </c:pt>
                <c:pt idx="6107">
                  <c:v>1271698.5</c:v>
                </c:pt>
                <c:pt idx="6108">
                  <c:v>1284991.2</c:v>
                </c:pt>
                <c:pt idx="6109">
                  <c:v>775682</c:v>
                </c:pt>
                <c:pt idx="6110">
                  <c:v>1986</c:v>
                </c:pt>
                <c:pt idx="6111">
                  <c:v>1383563</c:v>
                </c:pt>
                <c:pt idx="6112">
                  <c:v>1262611</c:v>
                </c:pt>
                <c:pt idx="6113">
                  <c:v>1059073</c:v>
                </c:pt>
                <c:pt idx="6114">
                  <c:v>1487422.2857142801</c:v>
                </c:pt>
                <c:pt idx="6115">
                  <c:v>1080702.33333333</c:v>
                </c:pt>
                <c:pt idx="6116">
                  <c:v>1660781.33333333</c:v>
                </c:pt>
                <c:pt idx="6117">
                  <c:v>1540991.33333333</c:v>
                </c:pt>
                <c:pt idx="6118">
                  <c:v>1425615.66666666</c:v>
                </c:pt>
                <c:pt idx="6119">
                  <c:v>1350022.83333333</c:v>
                </c:pt>
                <c:pt idx="6120">
                  <c:v>1986</c:v>
                </c:pt>
                <c:pt idx="6121">
                  <c:v>1432306</c:v>
                </c:pt>
                <c:pt idx="6122">
                  <c:v>1301014.3999999999</c:v>
                </c:pt>
                <c:pt idx="6123">
                  <c:v>766247</c:v>
                </c:pt>
                <c:pt idx="6124">
                  <c:v>1509834.8888888799</c:v>
                </c:pt>
                <c:pt idx="6125">
                  <c:v>1419554.2857142801</c:v>
                </c:pt>
                <c:pt idx="6126">
                  <c:v>1684231.66666666</c:v>
                </c:pt>
                <c:pt idx="6127">
                  <c:v>1986</c:v>
                </c:pt>
                <c:pt idx="6128">
                  <c:v>1276714.2</c:v>
                </c:pt>
                <c:pt idx="6129">
                  <c:v>1595984.66666666</c:v>
                </c:pt>
                <c:pt idx="6130">
                  <c:v>1198947.5</c:v>
                </c:pt>
                <c:pt idx="6131">
                  <c:v>1470349</c:v>
                </c:pt>
                <c:pt idx="6132">
                  <c:v>1411766.16666666</c:v>
                </c:pt>
                <c:pt idx="6133">
                  <c:v>1509130.2857142801</c:v>
                </c:pt>
                <c:pt idx="6134">
                  <c:v>1362162</c:v>
                </c:pt>
                <c:pt idx="6135">
                  <c:v>1296180.6000000001</c:v>
                </c:pt>
                <c:pt idx="6136">
                  <c:v>1300286.2</c:v>
                </c:pt>
                <c:pt idx="6137">
                  <c:v>1297769.8</c:v>
                </c:pt>
                <c:pt idx="6138">
                  <c:v>1353223.33333333</c:v>
                </c:pt>
                <c:pt idx="6139">
                  <c:v>1029387.66666666</c:v>
                </c:pt>
                <c:pt idx="6140">
                  <c:v>1449444.42857142</c:v>
                </c:pt>
                <c:pt idx="6141">
                  <c:v>1054658.66666666</c:v>
                </c:pt>
                <c:pt idx="6142">
                  <c:v>1223876.3999999999</c:v>
                </c:pt>
                <c:pt idx="6143">
                  <c:v>1401006.66666666</c:v>
                </c:pt>
                <c:pt idx="6144">
                  <c:v>1986</c:v>
                </c:pt>
                <c:pt idx="6145">
                  <c:v>1327896.8</c:v>
                </c:pt>
                <c:pt idx="6146">
                  <c:v>1986</c:v>
                </c:pt>
                <c:pt idx="6147">
                  <c:v>1339086.6000000001</c:v>
                </c:pt>
                <c:pt idx="6148">
                  <c:v>1083020</c:v>
                </c:pt>
                <c:pt idx="6149">
                  <c:v>1584526.33333333</c:v>
                </c:pt>
                <c:pt idx="6150">
                  <c:v>1684641.57142857</c:v>
                </c:pt>
                <c:pt idx="6151">
                  <c:v>1085447.66666666</c:v>
                </c:pt>
                <c:pt idx="6152">
                  <c:v>1061942.33333333</c:v>
                </c:pt>
                <c:pt idx="6153">
                  <c:v>1398318.57142857</c:v>
                </c:pt>
                <c:pt idx="6154">
                  <c:v>1254483.25</c:v>
                </c:pt>
                <c:pt idx="6155">
                  <c:v>1463839.875</c:v>
                </c:pt>
                <c:pt idx="6156">
                  <c:v>1986</c:v>
                </c:pt>
                <c:pt idx="6157">
                  <c:v>1067901.33333333</c:v>
                </c:pt>
                <c:pt idx="6158">
                  <c:v>1323063.3999999999</c:v>
                </c:pt>
                <c:pt idx="6159">
                  <c:v>1392927.1428571399</c:v>
                </c:pt>
                <c:pt idx="6160">
                  <c:v>1986</c:v>
                </c:pt>
                <c:pt idx="6161">
                  <c:v>1311476</c:v>
                </c:pt>
                <c:pt idx="6162">
                  <c:v>1250427.5</c:v>
                </c:pt>
                <c:pt idx="6163">
                  <c:v>1285520.6000000001</c:v>
                </c:pt>
                <c:pt idx="6164">
                  <c:v>1270821</c:v>
                </c:pt>
                <c:pt idx="6165">
                  <c:v>1314588</c:v>
                </c:pt>
                <c:pt idx="6166">
                  <c:v>1087434.33333333</c:v>
                </c:pt>
                <c:pt idx="6167">
                  <c:v>1177345.75</c:v>
                </c:pt>
                <c:pt idx="6168">
                  <c:v>1076509</c:v>
                </c:pt>
                <c:pt idx="6169">
                  <c:v>1479665.8571428501</c:v>
                </c:pt>
                <c:pt idx="6170">
                  <c:v>1281812.3999999999</c:v>
                </c:pt>
                <c:pt idx="6171">
                  <c:v>1456391.125</c:v>
                </c:pt>
                <c:pt idx="6172">
                  <c:v>1074081</c:v>
                </c:pt>
                <c:pt idx="6173">
                  <c:v>1055762.33333333</c:v>
                </c:pt>
                <c:pt idx="6174">
                  <c:v>1428209.125</c:v>
                </c:pt>
                <c:pt idx="6175">
                  <c:v>1393888.66666666</c:v>
                </c:pt>
                <c:pt idx="6176">
                  <c:v>1198699</c:v>
                </c:pt>
                <c:pt idx="6177">
                  <c:v>1453303.6</c:v>
                </c:pt>
                <c:pt idx="6178">
                  <c:v>1140625</c:v>
                </c:pt>
                <c:pt idx="6179">
                  <c:v>1384376.2</c:v>
                </c:pt>
                <c:pt idx="6180">
                  <c:v>1317302.66666666</c:v>
                </c:pt>
                <c:pt idx="6181">
                  <c:v>1463112.57142857</c:v>
                </c:pt>
                <c:pt idx="6182">
                  <c:v>766578</c:v>
                </c:pt>
                <c:pt idx="6183">
                  <c:v>1217569.75</c:v>
                </c:pt>
                <c:pt idx="6184">
                  <c:v>1275986</c:v>
                </c:pt>
                <c:pt idx="6185">
                  <c:v>1337221.66666666</c:v>
                </c:pt>
                <c:pt idx="6186">
                  <c:v>1347871.16666666</c:v>
                </c:pt>
                <c:pt idx="6187">
                  <c:v>1550776.33333333</c:v>
                </c:pt>
                <c:pt idx="6188">
                  <c:v>1053666</c:v>
                </c:pt>
                <c:pt idx="6189">
                  <c:v>1413642</c:v>
                </c:pt>
                <c:pt idx="6190">
                  <c:v>1367017.33333333</c:v>
                </c:pt>
                <c:pt idx="6191">
                  <c:v>1417504.5</c:v>
                </c:pt>
                <c:pt idx="6192">
                  <c:v>1270457</c:v>
                </c:pt>
                <c:pt idx="6193">
                  <c:v>1065363.66666666</c:v>
                </c:pt>
                <c:pt idx="6194">
                  <c:v>1377114.83333333</c:v>
                </c:pt>
                <c:pt idx="6195">
                  <c:v>1216659.25</c:v>
                </c:pt>
                <c:pt idx="6196">
                  <c:v>1390743.5</c:v>
                </c:pt>
                <c:pt idx="6197">
                  <c:v>1427657.16666666</c:v>
                </c:pt>
                <c:pt idx="6198">
                  <c:v>1127934.33333333</c:v>
                </c:pt>
                <c:pt idx="6199">
                  <c:v>1459145</c:v>
                </c:pt>
                <c:pt idx="6200">
                  <c:v>1052120.66666666</c:v>
                </c:pt>
                <c:pt idx="6201">
                  <c:v>1257711</c:v>
                </c:pt>
                <c:pt idx="6202">
                  <c:v>1223115</c:v>
                </c:pt>
                <c:pt idx="6203">
                  <c:v>1457922</c:v>
                </c:pt>
                <c:pt idx="6204">
                  <c:v>1444620.42857142</c:v>
                </c:pt>
                <c:pt idx="6205">
                  <c:v>1274595.5</c:v>
                </c:pt>
                <c:pt idx="6206">
                  <c:v>1293532</c:v>
                </c:pt>
                <c:pt idx="6207">
                  <c:v>1116788.33333333</c:v>
                </c:pt>
                <c:pt idx="6208">
                  <c:v>1362106.5</c:v>
                </c:pt>
                <c:pt idx="6209">
                  <c:v>818720.5</c:v>
                </c:pt>
                <c:pt idx="6210">
                  <c:v>1530507.875</c:v>
                </c:pt>
                <c:pt idx="6211">
                  <c:v>1295386.6000000001</c:v>
                </c:pt>
                <c:pt idx="6212">
                  <c:v>801008.5</c:v>
                </c:pt>
                <c:pt idx="6213">
                  <c:v>1693101.375</c:v>
                </c:pt>
                <c:pt idx="6214">
                  <c:v>1253656</c:v>
                </c:pt>
                <c:pt idx="6215">
                  <c:v>1597162</c:v>
                </c:pt>
                <c:pt idx="6216">
                  <c:v>1400731</c:v>
                </c:pt>
                <c:pt idx="6217">
                  <c:v>1313462.3999999999</c:v>
                </c:pt>
                <c:pt idx="6218">
                  <c:v>824514.5</c:v>
                </c:pt>
                <c:pt idx="6219">
                  <c:v>1266070.5</c:v>
                </c:pt>
                <c:pt idx="6220">
                  <c:v>1356301.8</c:v>
                </c:pt>
                <c:pt idx="6221">
                  <c:v>1411523.2</c:v>
                </c:pt>
                <c:pt idx="6222">
                  <c:v>1491001</c:v>
                </c:pt>
                <c:pt idx="6223">
                  <c:v>1986</c:v>
                </c:pt>
                <c:pt idx="6224">
                  <c:v>1454970.16666666</c:v>
                </c:pt>
                <c:pt idx="6225">
                  <c:v>1367017.5</c:v>
                </c:pt>
                <c:pt idx="6226">
                  <c:v>1092400</c:v>
                </c:pt>
                <c:pt idx="6227">
                  <c:v>816237.5</c:v>
                </c:pt>
                <c:pt idx="6228">
                  <c:v>1986</c:v>
                </c:pt>
                <c:pt idx="6229">
                  <c:v>1019124.66666666</c:v>
                </c:pt>
                <c:pt idx="6230">
                  <c:v>1492877</c:v>
                </c:pt>
                <c:pt idx="6231">
                  <c:v>1443371.8</c:v>
                </c:pt>
                <c:pt idx="6232">
                  <c:v>1327102.2</c:v>
                </c:pt>
                <c:pt idx="6233">
                  <c:v>1426932.2857142801</c:v>
                </c:pt>
                <c:pt idx="6234">
                  <c:v>1181815</c:v>
                </c:pt>
                <c:pt idx="6235">
                  <c:v>1335643.3999999999</c:v>
                </c:pt>
                <c:pt idx="6236">
                  <c:v>1398523.66666666</c:v>
                </c:pt>
                <c:pt idx="6237">
                  <c:v>1335235.5</c:v>
                </c:pt>
                <c:pt idx="6238">
                  <c:v>1420925.8571428501</c:v>
                </c:pt>
                <c:pt idx="6239">
                  <c:v>1355772.2</c:v>
                </c:pt>
                <c:pt idx="6240">
                  <c:v>1436580.42857142</c:v>
                </c:pt>
                <c:pt idx="6241">
                  <c:v>1445329.8571428501</c:v>
                </c:pt>
                <c:pt idx="6242">
                  <c:v>1986</c:v>
                </c:pt>
                <c:pt idx="6243">
                  <c:v>1282607.2</c:v>
                </c:pt>
                <c:pt idx="6244">
                  <c:v>1056976</c:v>
                </c:pt>
                <c:pt idx="6245">
                  <c:v>1304391</c:v>
                </c:pt>
                <c:pt idx="6246">
                  <c:v>1392895.83333333</c:v>
                </c:pt>
                <c:pt idx="6247">
                  <c:v>1207306.75</c:v>
                </c:pt>
                <c:pt idx="6248">
                  <c:v>1285272.25</c:v>
                </c:pt>
                <c:pt idx="6249">
                  <c:v>1282938.2</c:v>
                </c:pt>
                <c:pt idx="6250">
                  <c:v>1986</c:v>
                </c:pt>
                <c:pt idx="6251">
                  <c:v>1069115.33333333</c:v>
                </c:pt>
                <c:pt idx="6252">
                  <c:v>806305.5</c:v>
                </c:pt>
                <c:pt idx="6253">
                  <c:v>1153867.66666666</c:v>
                </c:pt>
                <c:pt idx="6254">
                  <c:v>1019235</c:v>
                </c:pt>
                <c:pt idx="6255">
                  <c:v>1476875.33333333</c:v>
                </c:pt>
                <c:pt idx="6256">
                  <c:v>1062493.66666666</c:v>
                </c:pt>
                <c:pt idx="6257">
                  <c:v>1236688.25</c:v>
                </c:pt>
                <c:pt idx="6258">
                  <c:v>1310880</c:v>
                </c:pt>
                <c:pt idx="6259">
                  <c:v>1375349</c:v>
                </c:pt>
                <c:pt idx="6260">
                  <c:v>1274330.3999999999</c:v>
                </c:pt>
                <c:pt idx="6261">
                  <c:v>1370990.33333333</c:v>
                </c:pt>
                <c:pt idx="6262">
                  <c:v>1480806.875</c:v>
                </c:pt>
                <c:pt idx="6263">
                  <c:v>1108511.66666666</c:v>
                </c:pt>
                <c:pt idx="6264">
                  <c:v>1311476</c:v>
                </c:pt>
                <c:pt idx="6265">
                  <c:v>1181235.5</c:v>
                </c:pt>
                <c:pt idx="6266">
                  <c:v>1198450.75</c:v>
                </c:pt>
                <c:pt idx="6267">
                  <c:v>777337.5</c:v>
                </c:pt>
                <c:pt idx="6268">
                  <c:v>1986</c:v>
                </c:pt>
                <c:pt idx="6269">
                  <c:v>1321937.3999999999</c:v>
                </c:pt>
                <c:pt idx="6270">
                  <c:v>1986</c:v>
                </c:pt>
                <c:pt idx="6271">
                  <c:v>1336040.8</c:v>
                </c:pt>
                <c:pt idx="6272">
                  <c:v>1986</c:v>
                </c:pt>
                <c:pt idx="6273">
                  <c:v>1320017.6000000001</c:v>
                </c:pt>
                <c:pt idx="6274">
                  <c:v>1986</c:v>
                </c:pt>
                <c:pt idx="6275">
                  <c:v>1376695.6</c:v>
                </c:pt>
                <c:pt idx="6276">
                  <c:v>1393282.16666666</c:v>
                </c:pt>
                <c:pt idx="6277">
                  <c:v>1986</c:v>
                </c:pt>
                <c:pt idx="6278">
                  <c:v>837260.5</c:v>
                </c:pt>
                <c:pt idx="6279">
                  <c:v>1438614.1428571399</c:v>
                </c:pt>
                <c:pt idx="6280">
                  <c:v>1240164.5</c:v>
                </c:pt>
                <c:pt idx="6281">
                  <c:v>1308778</c:v>
                </c:pt>
                <c:pt idx="6282">
                  <c:v>1499671.42857142</c:v>
                </c:pt>
                <c:pt idx="6283">
                  <c:v>1394866</c:v>
                </c:pt>
                <c:pt idx="6284">
                  <c:v>1196133.75</c:v>
                </c:pt>
                <c:pt idx="6285">
                  <c:v>1256221.5</c:v>
                </c:pt>
                <c:pt idx="6286">
                  <c:v>1986</c:v>
                </c:pt>
                <c:pt idx="6287">
                  <c:v>1327632</c:v>
                </c:pt>
                <c:pt idx="6288">
                  <c:v>1986</c:v>
                </c:pt>
                <c:pt idx="6289">
                  <c:v>1463743.33333333</c:v>
                </c:pt>
                <c:pt idx="6290">
                  <c:v>1450059.25</c:v>
                </c:pt>
                <c:pt idx="6291">
                  <c:v>1221542.25</c:v>
                </c:pt>
                <c:pt idx="6292">
                  <c:v>1379145.6</c:v>
                </c:pt>
                <c:pt idx="6293">
                  <c:v>1410237</c:v>
                </c:pt>
                <c:pt idx="6294">
                  <c:v>1210286.5</c:v>
                </c:pt>
                <c:pt idx="6295">
                  <c:v>1063266.33333333</c:v>
                </c:pt>
                <c:pt idx="6296">
                  <c:v>1986</c:v>
                </c:pt>
                <c:pt idx="6297">
                  <c:v>1089200</c:v>
                </c:pt>
                <c:pt idx="6298">
                  <c:v>1264084.25</c:v>
                </c:pt>
                <c:pt idx="6299">
                  <c:v>779655</c:v>
                </c:pt>
                <c:pt idx="6300">
                  <c:v>1211776</c:v>
                </c:pt>
                <c:pt idx="6301">
                  <c:v>1380591.16666666</c:v>
                </c:pt>
                <c:pt idx="6302">
                  <c:v>1181456</c:v>
                </c:pt>
                <c:pt idx="6303">
                  <c:v>1283269.2</c:v>
                </c:pt>
                <c:pt idx="6304">
                  <c:v>1065142.33333333</c:v>
                </c:pt>
                <c:pt idx="6305">
                  <c:v>1986</c:v>
                </c:pt>
                <c:pt idx="6306">
                  <c:v>1193319</c:v>
                </c:pt>
                <c:pt idx="6307">
                  <c:v>1200023.5</c:v>
                </c:pt>
                <c:pt idx="6308">
                  <c:v>1986</c:v>
                </c:pt>
                <c:pt idx="6309">
                  <c:v>1217818</c:v>
                </c:pt>
                <c:pt idx="6310">
                  <c:v>1294128.3999999999</c:v>
                </c:pt>
                <c:pt idx="6311">
                  <c:v>1015041.33333333</c:v>
                </c:pt>
                <c:pt idx="6312">
                  <c:v>1383250.6</c:v>
                </c:pt>
                <c:pt idx="6313">
                  <c:v>1460917.8</c:v>
                </c:pt>
                <c:pt idx="6314">
                  <c:v>1986</c:v>
                </c:pt>
                <c:pt idx="6315">
                  <c:v>1341271.6000000001</c:v>
                </c:pt>
                <c:pt idx="6316">
                  <c:v>1229239.75</c:v>
                </c:pt>
                <c:pt idx="6317">
                  <c:v>1986</c:v>
                </c:pt>
                <c:pt idx="6318">
                  <c:v>1986</c:v>
                </c:pt>
                <c:pt idx="6319">
                  <c:v>1411987</c:v>
                </c:pt>
                <c:pt idx="6320">
                  <c:v>1426719.5</c:v>
                </c:pt>
                <c:pt idx="6321">
                  <c:v>1068011.66666666</c:v>
                </c:pt>
                <c:pt idx="6322">
                  <c:v>1403379.2857142801</c:v>
                </c:pt>
                <c:pt idx="6323">
                  <c:v>1339318</c:v>
                </c:pt>
                <c:pt idx="6324">
                  <c:v>1344185</c:v>
                </c:pt>
                <c:pt idx="6325">
                  <c:v>1246537.75</c:v>
                </c:pt>
                <c:pt idx="6326">
                  <c:v>1206230.5</c:v>
                </c:pt>
                <c:pt idx="6327">
                  <c:v>1322202.2</c:v>
                </c:pt>
                <c:pt idx="6328">
                  <c:v>1300683.2</c:v>
                </c:pt>
                <c:pt idx="6329">
                  <c:v>978514</c:v>
                </c:pt>
                <c:pt idx="6330">
                  <c:v>1069777</c:v>
                </c:pt>
                <c:pt idx="6331">
                  <c:v>1502422.83333333</c:v>
                </c:pt>
                <c:pt idx="6332">
                  <c:v>1504537.7777777701</c:v>
                </c:pt>
                <c:pt idx="6333">
                  <c:v>1431387.4</c:v>
                </c:pt>
                <c:pt idx="6334">
                  <c:v>1604335</c:v>
                </c:pt>
                <c:pt idx="6335">
                  <c:v>1043623</c:v>
                </c:pt>
                <c:pt idx="6336">
                  <c:v>1462226</c:v>
                </c:pt>
                <c:pt idx="6337">
                  <c:v>1408952.33333333</c:v>
                </c:pt>
                <c:pt idx="6338">
                  <c:v>1389971.33333333</c:v>
                </c:pt>
                <c:pt idx="6339">
                  <c:v>1678934.83333333</c:v>
                </c:pt>
                <c:pt idx="6340">
                  <c:v>1569407.66666666</c:v>
                </c:pt>
                <c:pt idx="6341">
                  <c:v>1494366.33333333</c:v>
                </c:pt>
                <c:pt idx="6342">
                  <c:v>1986</c:v>
                </c:pt>
                <c:pt idx="6343">
                  <c:v>1408621.33333333</c:v>
                </c:pt>
                <c:pt idx="6344">
                  <c:v>1381264.4</c:v>
                </c:pt>
                <c:pt idx="6345">
                  <c:v>1288036.6000000001</c:v>
                </c:pt>
                <c:pt idx="6346">
                  <c:v>1391461</c:v>
                </c:pt>
                <c:pt idx="6347">
                  <c:v>1444141.625</c:v>
                </c:pt>
                <c:pt idx="6348">
                  <c:v>1423036.25</c:v>
                </c:pt>
                <c:pt idx="6349">
                  <c:v>1358906.16666666</c:v>
                </c:pt>
                <c:pt idx="6350">
                  <c:v>1487097.125</c:v>
                </c:pt>
                <c:pt idx="6351">
                  <c:v>787435</c:v>
                </c:pt>
                <c:pt idx="6352">
                  <c:v>1875439.5555555499</c:v>
                </c:pt>
                <c:pt idx="6353">
                  <c:v>1986</c:v>
                </c:pt>
                <c:pt idx="6354">
                  <c:v>1470963.42857142</c:v>
                </c:pt>
                <c:pt idx="6355">
                  <c:v>1383791.33333333</c:v>
                </c:pt>
                <c:pt idx="6356">
                  <c:v>1336570.6000000001</c:v>
                </c:pt>
                <c:pt idx="6357">
                  <c:v>1200519.75</c:v>
                </c:pt>
                <c:pt idx="6358">
                  <c:v>1212604</c:v>
                </c:pt>
                <c:pt idx="6359">
                  <c:v>1384442.6</c:v>
                </c:pt>
                <c:pt idx="6360">
                  <c:v>1477490.2857142801</c:v>
                </c:pt>
                <c:pt idx="6361">
                  <c:v>1307768.2</c:v>
                </c:pt>
                <c:pt idx="6362">
                  <c:v>1036450</c:v>
                </c:pt>
                <c:pt idx="6363">
                  <c:v>825507</c:v>
                </c:pt>
                <c:pt idx="6364">
                  <c:v>1379968.42857142</c:v>
                </c:pt>
                <c:pt idx="6365">
                  <c:v>1437754.83333333</c:v>
                </c:pt>
                <c:pt idx="6366">
                  <c:v>1268470.5</c:v>
                </c:pt>
                <c:pt idx="6367">
                  <c:v>1222949.5</c:v>
                </c:pt>
                <c:pt idx="6368">
                  <c:v>1413104.125</c:v>
                </c:pt>
                <c:pt idx="6369">
                  <c:v>1986</c:v>
                </c:pt>
                <c:pt idx="6370">
                  <c:v>1352858.8</c:v>
                </c:pt>
                <c:pt idx="6371">
                  <c:v>696889</c:v>
                </c:pt>
                <c:pt idx="6372">
                  <c:v>803491.5</c:v>
                </c:pt>
                <c:pt idx="6373">
                  <c:v>1507758.8571428501</c:v>
                </c:pt>
                <c:pt idx="6374">
                  <c:v>1417813.6</c:v>
                </c:pt>
                <c:pt idx="6375">
                  <c:v>1366697.6</c:v>
                </c:pt>
                <c:pt idx="6376">
                  <c:v>815906.5</c:v>
                </c:pt>
                <c:pt idx="6377">
                  <c:v>842888.5</c:v>
                </c:pt>
                <c:pt idx="6378">
                  <c:v>1458005</c:v>
                </c:pt>
                <c:pt idx="6379">
                  <c:v>1545405.2857142801</c:v>
                </c:pt>
                <c:pt idx="6380">
                  <c:v>1252000.25</c:v>
                </c:pt>
                <c:pt idx="6381">
                  <c:v>1420980.83333333</c:v>
                </c:pt>
                <c:pt idx="6382">
                  <c:v>773861.5</c:v>
                </c:pt>
                <c:pt idx="6383">
                  <c:v>1407163.1428571399</c:v>
                </c:pt>
                <c:pt idx="6384">
                  <c:v>1414745.83333333</c:v>
                </c:pt>
                <c:pt idx="6385">
                  <c:v>1488710.875</c:v>
                </c:pt>
                <c:pt idx="6386">
                  <c:v>1183967</c:v>
                </c:pt>
                <c:pt idx="6387">
                  <c:v>1561738</c:v>
                </c:pt>
                <c:pt idx="6388">
                  <c:v>1385038.4</c:v>
                </c:pt>
                <c:pt idx="6389">
                  <c:v>1986</c:v>
                </c:pt>
                <c:pt idx="6390">
                  <c:v>728174.5</c:v>
                </c:pt>
                <c:pt idx="6391">
                  <c:v>802167.5</c:v>
                </c:pt>
                <c:pt idx="6392">
                  <c:v>1598854.2222222199</c:v>
                </c:pt>
                <c:pt idx="6393">
                  <c:v>1397144.33333333</c:v>
                </c:pt>
                <c:pt idx="6394">
                  <c:v>1986</c:v>
                </c:pt>
                <c:pt idx="6395">
                  <c:v>1104428.66666666</c:v>
                </c:pt>
                <c:pt idx="6396">
                  <c:v>823686.5</c:v>
                </c:pt>
                <c:pt idx="6397">
                  <c:v>1270821.2</c:v>
                </c:pt>
                <c:pt idx="6398">
                  <c:v>1363320.6</c:v>
                </c:pt>
                <c:pt idx="6399">
                  <c:v>1301743</c:v>
                </c:pt>
                <c:pt idx="6400">
                  <c:v>1217404</c:v>
                </c:pt>
                <c:pt idx="6401">
                  <c:v>1244717</c:v>
                </c:pt>
                <c:pt idx="6402">
                  <c:v>1390964.33333333</c:v>
                </c:pt>
                <c:pt idx="6403">
                  <c:v>1425560.57142857</c:v>
                </c:pt>
                <c:pt idx="6404">
                  <c:v>969355</c:v>
                </c:pt>
                <c:pt idx="6405">
                  <c:v>1069888</c:v>
                </c:pt>
                <c:pt idx="6406">
                  <c:v>1058741.66666666</c:v>
                </c:pt>
                <c:pt idx="6407">
                  <c:v>1311277.2</c:v>
                </c:pt>
                <c:pt idx="6408">
                  <c:v>1404571.2</c:v>
                </c:pt>
                <c:pt idx="6409">
                  <c:v>1322351.25</c:v>
                </c:pt>
                <c:pt idx="6410">
                  <c:v>1102221.66666666</c:v>
                </c:pt>
                <c:pt idx="6411">
                  <c:v>1986</c:v>
                </c:pt>
                <c:pt idx="6412">
                  <c:v>1322202.3999999999</c:v>
                </c:pt>
                <c:pt idx="6413">
                  <c:v>1357361.4</c:v>
                </c:pt>
                <c:pt idx="6414">
                  <c:v>751845.5</c:v>
                </c:pt>
                <c:pt idx="6415">
                  <c:v>1510533.5555555499</c:v>
                </c:pt>
                <c:pt idx="6416">
                  <c:v>1100014.66666666</c:v>
                </c:pt>
                <c:pt idx="6417">
                  <c:v>1065363</c:v>
                </c:pt>
                <c:pt idx="6418">
                  <c:v>1159716.5</c:v>
                </c:pt>
                <c:pt idx="6419">
                  <c:v>1396162</c:v>
                </c:pt>
                <c:pt idx="6420">
                  <c:v>1279478.75</c:v>
                </c:pt>
                <c:pt idx="6421">
                  <c:v>1117892</c:v>
                </c:pt>
                <c:pt idx="6422">
                  <c:v>1303398</c:v>
                </c:pt>
                <c:pt idx="6423">
                  <c:v>1648490.75</c:v>
                </c:pt>
                <c:pt idx="6424">
                  <c:v>1430620.8571428501</c:v>
                </c:pt>
                <c:pt idx="6425">
                  <c:v>1221293.75</c:v>
                </c:pt>
                <c:pt idx="6426">
                  <c:v>1459064.2</c:v>
                </c:pt>
                <c:pt idx="6427">
                  <c:v>1415877</c:v>
                </c:pt>
                <c:pt idx="6428">
                  <c:v>1241572</c:v>
                </c:pt>
                <c:pt idx="6429">
                  <c:v>1986</c:v>
                </c:pt>
                <c:pt idx="6430">
                  <c:v>1731463.4444444401</c:v>
                </c:pt>
                <c:pt idx="6431">
                  <c:v>1441309.7142857099</c:v>
                </c:pt>
                <c:pt idx="6432">
                  <c:v>1362989.4</c:v>
                </c:pt>
                <c:pt idx="6433">
                  <c:v>1407903.66666666</c:v>
                </c:pt>
                <c:pt idx="6434">
                  <c:v>1492394.125</c:v>
                </c:pt>
                <c:pt idx="6435">
                  <c:v>1321077</c:v>
                </c:pt>
                <c:pt idx="6436">
                  <c:v>815079</c:v>
                </c:pt>
                <c:pt idx="6437">
                  <c:v>1541764</c:v>
                </c:pt>
                <c:pt idx="6438">
                  <c:v>1221377</c:v>
                </c:pt>
                <c:pt idx="6439">
                  <c:v>1279313</c:v>
                </c:pt>
                <c:pt idx="6440">
                  <c:v>1075957.33333333</c:v>
                </c:pt>
                <c:pt idx="6441">
                  <c:v>1383432.75</c:v>
                </c:pt>
                <c:pt idx="6442">
                  <c:v>1091186</c:v>
                </c:pt>
                <c:pt idx="6443">
                  <c:v>792566.5</c:v>
                </c:pt>
                <c:pt idx="6444">
                  <c:v>1296776.8</c:v>
                </c:pt>
                <c:pt idx="6445">
                  <c:v>1431023.5</c:v>
                </c:pt>
                <c:pt idx="6446">
                  <c:v>1325248.2</c:v>
                </c:pt>
                <c:pt idx="6447">
                  <c:v>1520824.5</c:v>
                </c:pt>
                <c:pt idx="6448">
                  <c:v>1411920.4</c:v>
                </c:pt>
                <c:pt idx="6449">
                  <c:v>1425891.8571428501</c:v>
                </c:pt>
                <c:pt idx="6450">
                  <c:v>1305582.8</c:v>
                </c:pt>
                <c:pt idx="6451">
                  <c:v>1342198.6</c:v>
                </c:pt>
                <c:pt idx="6452">
                  <c:v>1123078.66666666</c:v>
                </c:pt>
                <c:pt idx="6453">
                  <c:v>1287755.25</c:v>
                </c:pt>
                <c:pt idx="6454">
                  <c:v>1986</c:v>
                </c:pt>
                <c:pt idx="6455">
                  <c:v>1520617.25</c:v>
                </c:pt>
                <c:pt idx="6456">
                  <c:v>1514853.1428571399</c:v>
                </c:pt>
                <c:pt idx="6457">
                  <c:v>815078.5</c:v>
                </c:pt>
                <c:pt idx="6458">
                  <c:v>1497401.42857142</c:v>
                </c:pt>
                <c:pt idx="6459">
                  <c:v>1236109.5</c:v>
                </c:pt>
                <c:pt idx="6460">
                  <c:v>1328890</c:v>
                </c:pt>
                <c:pt idx="6461">
                  <c:v>1986</c:v>
                </c:pt>
                <c:pt idx="6462">
                  <c:v>1271615.75</c:v>
                </c:pt>
                <c:pt idx="6463">
                  <c:v>1297240.2</c:v>
                </c:pt>
                <c:pt idx="6464">
                  <c:v>737279</c:v>
                </c:pt>
                <c:pt idx="6465">
                  <c:v>1427641.57142857</c:v>
                </c:pt>
                <c:pt idx="6466">
                  <c:v>1381363.25</c:v>
                </c:pt>
                <c:pt idx="6467">
                  <c:v>1469178.25</c:v>
                </c:pt>
                <c:pt idx="6468">
                  <c:v>1466336.66666666</c:v>
                </c:pt>
                <c:pt idx="6469">
                  <c:v>1196133.33333333</c:v>
                </c:pt>
                <c:pt idx="6470">
                  <c:v>1316061.25</c:v>
                </c:pt>
                <c:pt idx="6471">
                  <c:v>1587450.57142857</c:v>
                </c:pt>
                <c:pt idx="6472">
                  <c:v>1570897.4</c:v>
                </c:pt>
                <c:pt idx="6473">
                  <c:v>1316392</c:v>
                </c:pt>
                <c:pt idx="6474">
                  <c:v>1379079.2</c:v>
                </c:pt>
                <c:pt idx="6475">
                  <c:v>1299011.5</c:v>
                </c:pt>
                <c:pt idx="6476">
                  <c:v>1409835</c:v>
                </c:pt>
                <c:pt idx="6477">
                  <c:v>757805</c:v>
                </c:pt>
                <c:pt idx="6478">
                  <c:v>1126278.66666666</c:v>
                </c:pt>
                <c:pt idx="6479">
                  <c:v>1455072.57142857</c:v>
                </c:pt>
                <c:pt idx="6480">
                  <c:v>1420649.83333333</c:v>
                </c:pt>
                <c:pt idx="6481">
                  <c:v>1444289.1428571399</c:v>
                </c:pt>
                <c:pt idx="6482">
                  <c:v>1035567.66666666</c:v>
                </c:pt>
                <c:pt idx="6483">
                  <c:v>1495249.25</c:v>
                </c:pt>
                <c:pt idx="6484">
                  <c:v>1445661</c:v>
                </c:pt>
                <c:pt idx="6485">
                  <c:v>750355.5</c:v>
                </c:pt>
                <c:pt idx="6486">
                  <c:v>1226260.5</c:v>
                </c:pt>
                <c:pt idx="6487">
                  <c:v>811106</c:v>
                </c:pt>
                <c:pt idx="6488">
                  <c:v>1448546</c:v>
                </c:pt>
                <c:pt idx="6489">
                  <c:v>1565931.66666666</c:v>
                </c:pt>
                <c:pt idx="6490">
                  <c:v>1257159.33333333</c:v>
                </c:pt>
                <c:pt idx="6491">
                  <c:v>1261022</c:v>
                </c:pt>
                <c:pt idx="6492">
                  <c:v>1313065</c:v>
                </c:pt>
                <c:pt idx="6493">
                  <c:v>1404317.33333333</c:v>
                </c:pt>
                <c:pt idx="6494">
                  <c:v>1420318.66666666</c:v>
                </c:pt>
                <c:pt idx="6495">
                  <c:v>1422580.83333333</c:v>
                </c:pt>
                <c:pt idx="6496">
                  <c:v>1514699.375</c:v>
                </c:pt>
                <c:pt idx="6497">
                  <c:v>1342905</c:v>
                </c:pt>
                <c:pt idx="6498">
                  <c:v>1986</c:v>
                </c:pt>
                <c:pt idx="6499">
                  <c:v>1365174.6</c:v>
                </c:pt>
                <c:pt idx="6500">
                  <c:v>1744706</c:v>
                </c:pt>
                <c:pt idx="6501">
                  <c:v>1341404.3999999999</c:v>
                </c:pt>
                <c:pt idx="6502">
                  <c:v>1488368</c:v>
                </c:pt>
                <c:pt idx="6503">
                  <c:v>1091406.66666666</c:v>
                </c:pt>
                <c:pt idx="6504">
                  <c:v>1526824.75</c:v>
                </c:pt>
                <c:pt idx="6505">
                  <c:v>1283798.8</c:v>
                </c:pt>
                <c:pt idx="6506">
                  <c:v>1330743.6000000001</c:v>
                </c:pt>
                <c:pt idx="6507">
                  <c:v>1457784</c:v>
                </c:pt>
                <c:pt idx="6508">
                  <c:v>1234950.5</c:v>
                </c:pt>
                <c:pt idx="6509">
                  <c:v>1138087</c:v>
                </c:pt>
                <c:pt idx="6510">
                  <c:v>1262015.25</c:v>
                </c:pt>
                <c:pt idx="6511">
                  <c:v>1622543.5</c:v>
                </c:pt>
                <c:pt idx="6512">
                  <c:v>758136</c:v>
                </c:pt>
                <c:pt idx="6513">
                  <c:v>806471</c:v>
                </c:pt>
                <c:pt idx="6514">
                  <c:v>1513292.57142857</c:v>
                </c:pt>
                <c:pt idx="6515">
                  <c:v>1601497.42857142</c:v>
                </c:pt>
                <c:pt idx="6516">
                  <c:v>1271781.5</c:v>
                </c:pt>
                <c:pt idx="6517">
                  <c:v>1475427.25</c:v>
                </c:pt>
                <c:pt idx="6518">
                  <c:v>1158612.66666666</c:v>
                </c:pt>
                <c:pt idx="6519">
                  <c:v>1277492.5</c:v>
                </c:pt>
                <c:pt idx="6520">
                  <c:v>756149.5</c:v>
                </c:pt>
                <c:pt idx="6521">
                  <c:v>1356533.83333333</c:v>
                </c:pt>
                <c:pt idx="6522">
                  <c:v>826500.5</c:v>
                </c:pt>
                <c:pt idx="6523">
                  <c:v>1390467.83333333</c:v>
                </c:pt>
                <c:pt idx="6524">
                  <c:v>1241654.75</c:v>
                </c:pt>
                <c:pt idx="6525">
                  <c:v>802664</c:v>
                </c:pt>
                <c:pt idx="6526">
                  <c:v>1295286.75</c:v>
                </c:pt>
                <c:pt idx="6527">
                  <c:v>1250345</c:v>
                </c:pt>
                <c:pt idx="6528">
                  <c:v>1717558.75</c:v>
                </c:pt>
                <c:pt idx="6529">
                  <c:v>1470916.33333333</c:v>
                </c:pt>
                <c:pt idx="6530">
                  <c:v>1986</c:v>
                </c:pt>
                <c:pt idx="6531">
                  <c:v>1364219</c:v>
                </c:pt>
                <c:pt idx="6532">
                  <c:v>799022</c:v>
                </c:pt>
                <c:pt idx="6533">
                  <c:v>1394573.2</c:v>
                </c:pt>
                <c:pt idx="6534">
                  <c:v>1986</c:v>
                </c:pt>
                <c:pt idx="6535">
                  <c:v>1404750.7142857099</c:v>
                </c:pt>
                <c:pt idx="6536">
                  <c:v>1466281.33333333</c:v>
                </c:pt>
                <c:pt idx="6537">
                  <c:v>1024421.33333333</c:v>
                </c:pt>
                <c:pt idx="6538">
                  <c:v>1986</c:v>
                </c:pt>
                <c:pt idx="6539">
                  <c:v>1453842.8571428501</c:v>
                </c:pt>
                <c:pt idx="6540">
                  <c:v>1382522.33333333</c:v>
                </c:pt>
                <c:pt idx="6541">
                  <c:v>1663043.66666666</c:v>
                </c:pt>
                <c:pt idx="6542">
                  <c:v>737775.5</c:v>
                </c:pt>
                <c:pt idx="6543">
                  <c:v>1486090.16666666</c:v>
                </c:pt>
                <c:pt idx="6544">
                  <c:v>1986</c:v>
                </c:pt>
                <c:pt idx="6545">
                  <c:v>1304921</c:v>
                </c:pt>
                <c:pt idx="6546">
                  <c:v>1521237.83333333</c:v>
                </c:pt>
                <c:pt idx="6547">
                  <c:v>1090744.66666666</c:v>
                </c:pt>
                <c:pt idx="6548">
                  <c:v>1986</c:v>
                </c:pt>
                <c:pt idx="6549">
                  <c:v>1616290</c:v>
                </c:pt>
                <c:pt idx="6550">
                  <c:v>1432292.16666666</c:v>
                </c:pt>
                <c:pt idx="6551">
                  <c:v>1986</c:v>
                </c:pt>
                <c:pt idx="6552">
                  <c:v>1439796.42857142</c:v>
                </c:pt>
                <c:pt idx="6553">
                  <c:v>1359596</c:v>
                </c:pt>
                <c:pt idx="6554">
                  <c:v>1409338.5</c:v>
                </c:pt>
                <c:pt idx="6555">
                  <c:v>1094276</c:v>
                </c:pt>
                <c:pt idx="6556">
                  <c:v>998488.33333333302</c:v>
                </c:pt>
                <c:pt idx="6557">
                  <c:v>1531406.42857142</c:v>
                </c:pt>
                <c:pt idx="6558">
                  <c:v>1304060.2</c:v>
                </c:pt>
                <c:pt idx="6559">
                  <c:v>1986</c:v>
                </c:pt>
                <c:pt idx="6560">
                  <c:v>1347429.6</c:v>
                </c:pt>
                <c:pt idx="6561">
                  <c:v>1986</c:v>
                </c:pt>
                <c:pt idx="6562">
                  <c:v>1098469.66666666</c:v>
                </c:pt>
                <c:pt idx="6563">
                  <c:v>1986</c:v>
                </c:pt>
                <c:pt idx="6564">
                  <c:v>1363585.4</c:v>
                </c:pt>
                <c:pt idx="6565">
                  <c:v>1390136.83333333</c:v>
                </c:pt>
                <c:pt idx="6566">
                  <c:v>1380811.83333333</c:v>
                </c:pt>
                <c:pt idx="6567">
                  <c:v>1850573</c:v>
                </c:pt>
                <c:pt idx="6568">
                  <c:v>1449728.16666666</c:v>
                </c:pt>
                <c:pt idx="6569">
                  <c:v>1986</c:v>
                </c:pt>
                <c:pt idx="6570">
                  <c:v>1475385.625</c:v>
                </c:pt>
                <c:pt idx="6571">
                  <c:v>1623371.25</c:v>
                </c:pt>
                <c:pt idx="6572">
                  <c:v>1370802.6</c:v>
                </c:pt>
                <c:pt idx="6573">
                  <c:v>1118664.33333333</c:v>
                </c:pt>
                <c:pt idx="6574">
                  <c:v>1631813.33333333</c:v>
                </c:pt>
                <c:pt idx="6575">
                  <c:v>1485041.66666666</c:v>
                </c:pt>
                <c:pt idx="6576">
                  <c:v>1461522.375</c:v>
                </c:pt>
                <c:pt idx="6577">
                  <c:v>1986</c:v>
                </c:pt>
                <c:pt idx="6578">
                  <c:v>1479910.16666666</c:v>
                </c:pt>
                <c:pt idx="6579">
                  <c:v>1495935.1428571399</c:v>
                </c:pt>
                <c:pt idx="6580">
                  <c:v>1564152.125</c:v>
                </c:pt>
                <c:pt idx="6581">
                  <c:v>1541308.5</c:v>
                </c:pt>
                <c:pt idx="6582">
                  <c:v>817065</c:v>
                </c:pt>
                <c:pt idx="6583">
                  <c:v>1347363.6</c:v>
                </c:pt>
                <c:pt idx="6584">
                  <c:v>1063818</c:v>
                </c:pt>
                <c:pt idx="6585">
                  <c:v>823024.5</c:v>
                </c:pt>
                <c:pt idx="6586">
                  <c:v>1131244.66666666</c:v>
                </c:pt>
                <c:pt idx="6587">
                  <c:v>1986</c:v>
                </c:pt>
                <c:pt idx="6588">
                  <c:v>1400068.6</c:v>
                </c:pt>
                <c:pt idx="6589">
                  <c:v>1477261.66666666</c:v>
                </c:pt>
                <c:pt idx="6590">
                  <c:v>1506588.625</c:v>
                </c:pt>
                <c:pt idx="6591">
                  <c:v>1562497</c:v>
                </c:pt>
                <c:pt idx="6592">
                  <c:v>1293218</c:v>
                </c:pt>
                <c:pt idx="6593">
                  <c:v>1408146.6</c:v>
                </c:pt>
                <c:pt idx="6594">
                  <c:v>1622874.57142857</c:v>
                </c:pt>
                <c:pt idx="6595">
                  <c:v>1406557.6</c:v>
                </c:pt>
                <c:pt idx="6596">
                  <c:v>1533046.16666666</c:v>
                </c:pt>
                <c:pt idx="6597">
                  <c:v>1083571.66666666</c:v>
                </c:pt>
                <c:pt idx="6598">
                  <c:v>1190339.75</c:v>
                </c:pt>
                <c:pt idx="6599">
                  <c:v>1616639.83333333</c:v>
                </c:pt>
                <c:pt idx="6600">
                  <c:v>1389077.2</c:v>
                </c:pt>
                <c:pt idx="6601">
                  <c:v>1986</c:v>
                </c:pt>
                <c:pt idx="6602">
                  <c:v>1088095.66666666</c:v>
                </c:pt>
                <c:pt idx="6603">
                  <c:v>1502698.7142857099</c:v>
                </c:pt>
                <c:pt idx="6604">
                  <c:v>1354050.8</c:v>
                </c:pt>
                <c:pt idx="6605">
                  <c:v>1986</c:v>
                </c:pt>
                <c:pt idx="6606">
                  <c:v>1555282.5</c:v>
                </c:pt>
                <c:pt idx="6607">
                  <c:v>1236771.5</c:v>
                </c:pt>
                <c:pt idx="6608">
                  <c:v>1362989.5</c:v>
                </c:pt>
                <c:pt idx="6609">
                  <c:v>1106415</c:v>
                </c:pt>
                <c:pt idx="6610">
                  <c:v>1318709.75</c:v>
                </c:pt>
                <c:pt idx="6611">
                  <c:v>1411920.6</c:v>
                </c:pt>
                <c:pt idx="6612">
                  <c:v>1509130.57142857</c:v>
                </c:pt>
                <c:pt idx="6613">
                  <c:v>1986</c:v>
                </c:pt>
                <c:pt idx="6614">
                  <c:v>1986</c:v>
                </c:pt>
                <c:pt idx="6615">
                  <c:v>1489881.57142857</c:v>
                </c:pt>
                <c:pt idx="6616">
                  <c:v>1127271.66666666</c:v>
                </c:pt>
                <c:pt idx="6617">
                  <c:v>1381595.6</c:v>
                </c:pt>
                <c:pt idx="6618">
                  <c:v>1233212.5</c:v>
                </c:pt>
                <c:pt idx="6619">
                  <c:v>1556454.875</c:v>
                </c:pt>
                <c:pt idx="6620">
                  <c:v>1130141.66666666</c:v>
                </c:pt>
                <c:pt idx="6621">
                  <c:v>1372325.6</c:v>
                </c:pt>
                <c:pt idx="6622">
                  <c:v>874670</c:v>
                </c:pt>
                <c:pt idx="6623">
                  <c:v>1434698.2</c:v>
                </c:pt>
                <c:pt idx="6624">
                  <c:v>1516230.5</c:v>
                </c:pt>
                <c:pt idx="6625">
                  <c:v>1326075.75</c:v>
                </c:pt>
                <c:pt idx="6626">
                  <c:v>1281796.5</c:v>
                </c:pt>
                <c:pt idx="6627">
                  <c:v>1986</c:v>
                </c:pt>
                <c:pt idx="6628">
                  <c:v>1531956.25</c:v>
                </c:pt>
                <c:pt idx="6629">
                  <c:v>1986</c:v>
                </c:pt>
                <c:pt idx="6630">
                  <c:v>1542520.42857142</c:v>
                </c:pt>
                <c:pt idx="6631">
                  <c:v>1572663.16666666</c:v>
                </c:pt>
                <c:pt idx="6632">
                  <c:v>1300418.5</c:v>
                </c:pt>
                <c:pt idx="6633">
                  <c:v>1418409.4</c:v>
                </c:pt>
                <c:pt idx="6634">
                  <c:v>1494035.66666666</c:v>
                </c:pt>
                <c:pt idx="6635">
                  <c:v>816900</c:v>
                </c:pt>
                <c:pt idx="6636">
                  <c:v>1533611.625</c:v>
                </c:pt>
                <c:pt idx="6637">
                  <c:v>1304888</c:v>
                </c:pt>
                <c:pt idx="6638">
                  <c:v>1490573.5</c:v>
                </c:pt>
                <c:pt idx="6639">
                  <c:v>1986</c:v>
                </c:pt>
                <c:pt idx="6640">
                  <c:v>791076.5</c:v>
                </c:pt>
                <c:pt idx="6641">
                  <c:v>1643400.75</c:v>
                </c:pt>
                <c:pt idx="6642">
                  <c:v>1065528.5</c:v>
                </c:pt>
                <c:pt idx="6643">
                  <c:v>1374162.75</c:v>
                </c:pt>
                <c:pt idx="6644">
                  <c:v>1295618</c:v>
                </c:pt>
                <c:pt idx="6645">
                  <c:v>1218314.5</c:v>
                </c:pt>
                <c:pt idx="6646">
                  <c:v>1554234</c:v>
                </c:pt>
                <c:pt idx="6647">
                  <c:v>1839437.8571428501</c:v>
                </c:pt>
                <c:pt idx="6648">
                  <c:v>1032256.5</c:v>
                </c:pt>
                <c:pt idx="6649">
                  <c:v>1036395</c:v>
                </c:pt>
                <c:pt idx="6650">
                  <c:v>1087378.5</c:v>
                </c:pt>
                <c:pt idx="6651">
                  <c:v>937738</c:v>
                </c:pt>
                <c:pt idx="6652">
                  <c:v>1986</c:v>
                </c:pt>
                <c:pt idx="6653">
                  <c:v>1647846.1428571399</c:v>
                </c:pt>
                <c:pt idx="6654">
                  <c:v>1113257</c:v>
                </c:pt>
                <c:pt idx="6655">
                  <c:v>1571938</c:v>
                </c:pt>
                <c:pt idx="6656">
                  <c:v>1386362.4</c:v>
                </c:pt>
                <c:pt idx="6657">
                  <c:v>1475550.83333333</c:v>
                </c:pt>
                <c:pt idx="6658">
                  <c:v>1494422.1428571399</c:v>
                </c:pt>
                <c:pt idx="6659">
                  <c:v>826004</c:v>
                </c:pt>
                <c:pt idx="6660">
                  <c:v>1536325</c:v>
                </c:pt>
                <c:pt idx="6661">
                  <c:v>1622506.66666666</c:v>
                </c:pt>
                <c:pt idx="6662">
                  <c:v>1558133.4444444401</c:v>
                </c:pt>
                <c:pt idx="6663">
                  <c:v>1475110</c:v>
                </c:pt>
                <c:pt idx="6664">
                  <c:v>1390070.4</c:v>
                </c:pt>
                <c:pt idx="6665">
                  <c:v>837094.5</c:v>
                </c:pt>
                <c:pt idx="6666">
                  <c:v>1512204.8571428501</c:v>
                </c:pt>
                <c:pt idx="6667">
                  <c:v>1439862.6</c:v>
                </c:pt>
                <c:pt idx="6668">
                  <c:v>825176.5</c:v>
                </c:pt>
                <c:pt idx="6669">
                  <c:v>830473.5</c:v>
                </c:pt>
                <c:pt idx="6670">
                  <c:v>1134224.66666666</c:v>
                </c:pt>
                <c:pt idx="6671">
                  <c:v>1566120.8571428501</c:v>
                </c:pt>
                <c:pt idx="6672">
                  <c:v>1403511.8</c:v>
                </c:pt>
                <c:pt idx="6673">
                  <c:v>1986</c:v>
                </c:pt>
                <c:pt idx="6674">
                  <c:v>1283451.5</c:v>
                </c:pt>
                <c:pt idx="6675">
                  <c:v>780813.5</c:v>
                </c:pt>
                <c:pt idx="6676">
                  <c:v>1328227.3999999999</c:v>
                </c:pt>
                <c:pt idx="6677">
                  <c:v>1479082.33333333</c:v>
                </c:pt>
                <c:pt idx="6678">
                  <c:v>1446583.5</c:v>
                </c:pt>
                <c:pt idx="6679">
                  <c:v>1986</c:v>
                </c:pt>
                <c:pt idx="6680">
                  <c:v>1477206.5</c:v>
                </c:pt>
                <c:pt idx="6681">
                  <c:v>1472439.2</c:v>
                </c:pt>
                <c:pt idx="6682">
                  <c:v>1530466.25</c:v>
                </c:pt>
                <c:pt idx="6683">
                  <c:v>1541007.1428571399</c:v>
                </c:pt>
                <c:pt idx="6684">
                  <c:v>1291728.25</c:v>
                </c:pt>
                <c:pt idx="6685">
                  <c:v>1122968.33333333</c:v>
                </c:pt>
                <c:pt idx="6686">
                  <c:v>1508105.83333333</c:v>
                </c:pt>
                <c:pt idx="6687">
                  <c:v>1465232.83333333</c:v>
                </c:pt>
                <c:pt idx="6688">
                  <c:v>821203.5</c:v>
                </c:pt>
                <c:pt idx="6689">
                  <c:v>1986</c:v>
                </c:pt>
                <c:pt idx="6690">
                  <c:v>1538159.2222222199</c:v>
                </c:pt>
                <c:pt idx="6691">
                  <c:v>1336421.5</c:v>
                </c:pt>
                <c:pt idx="6692">
                  <c:v>1986</c:v>
                </c:pt>
                <c:pt idx="6693">
                  <c:v>1986</c:v>
                </c:pt>
                <c:pt idx="6694">
                  <c:v>1986</c:v>
                </c:pt>
                <c:pt idx="6695">
                  <c:v>1227336.25</c:v>
                </c:pt>
                <c:pt idx="6696">
                  <c:v>1286679.25</c:v>
                </c:pt>
                <c:pt idx="6697">
                  <c:v>1986</c:v>
                </c:pt>
                <c:pt idx="6698">
                  <c:v>1674686</c:v>
                </c:pt>
                <c:pt idx="6699">
                  <c:v>1986</c:v>
                </c:pt>
                <c:pt idx="6700">
                  <c:v>1160709.66666666</c:v>
                </c:pt>
                <c:pt idx="6701">
                  <c:v>1525983.16666666</c:v>
                </c:pt>
                <c:pt idx="6702">
                  <c:v>778000</c:v>
                </c:pt>
                <c:pt idx="6703">
                  <c:v>1548219.83333333</c:v>
                </c:pt>
                <c:pt idx="6704">
                  <c:v>1487359.5</c:v>
                </c:pt>
                <c:pt idx="6705">
                  <c:v>1379873.8</c:v>
                </c:pt>
                <c:pt idx="6706">
                  <c:v>756149.5</c:v>
                </c:pt>
                <c:pt idx="6707">
                  <c:v>849013</c:v>
                </c:pt>
                <c:pt idx="6708">
                  <c:v>1520339.42857142</c:v>
                </c:pt>
                <c:pt idx="6709">
                  <c:v>1225350</c:v>
                </c:pt>
                <c:pt idx="6710">
                  <c:v>1623316</c:v>
                </c:pt>
                <c:pt idx="6711">
                  <c:v>1447477</c:v>
                </c:pt>
                <c:pt idx="6712">
                  <c:v>1986</c:v>
                </c:pt>
                <c:pt idx="6713">
                  <c:v>1554799.5</c:v>
                </c:pt>
                <c:pt idx="6714">
                  <c:v>1506450.33333333</c:v>
                </c:pt>
                <c:pt idx="6715">
                  <c:v>790745.5</c:v>
                </c:pt>
                <c:pt idx="6716">
                  <c:v>781641.5</c:v>
                </c:pt>
                <c:pt idx="6717">
                  <c:v>1095159</c:v>
                </c:pt>
                <c:pt idx="6718">
                  <c:v>1442312.4</c:v>
                </c:pt>
                <c:pt idx="6719">
                  <c:v>1986</c:v>
                </c:pt>
                <c:pt idx="6720">
                  <c:v>1155522.66666666</c:v>
                </c:pt>
                <c:pt idx="6721">
                  <c:v>1398479.4</c:v>
                </c:pt>
                <c:pt idx="6722">
                  <c:v>1484269.16666666</c:v>
                </c:pt>
                <c:pt idx="6723">
                  <c:v>1552093.2</c:v>
                </c:pt>
                <c:pt idx="6724">
                  <c:v>1986</c:v>
                </c:pt>
                <c:pt idx="6725">
                  <c:v>1311012.5</c:v>
                </c:pt>
                <c:pt idx="6726">
                  <c:v>1141728.33333333</c:v>
                </c:pt>
                <c:pt idx="6727">
                  <c:v>1986</c:v>
                </c:pt>
                <c:pt idx="6728">
                  <c:v>1096372.66666666</c:v>
                </c:pt>
                <c:pt idx="6729">
                  <c:v>785614.5</c:v>
                </c:pt>
                <c:pt idx="6730">
                  <c:v>1157067.66666666</c:v>
                </c:pt>
                <c:pt idx="6731">
                  <c:v>1291728</c:v>
                </c:pt>
                <c:pt idx="6732">
                  <c:v>1319785.75</c:v>
                </c:pt>
                <c:pt idx="6733">
                  <c:v>1126941.33333333</c:v>
                </c:pt>
                <c:pt idx="6734">
                  <c:v>1414768</c:v>
                </c:pt>
                <c:pt idx="6735">
                  <c:v>1534894.5</c:v>
                </c:pt>
                <c:pt idx="6736">
                  <c:v>1288914.25</c:v>
                </c:pt>
                <c:pt idx="6737">
                  <c:v>1986</c:v>
                </c:pt>
                <c:pt idx="6738">
                  <c:v>1541896.4</c:v>
                </c:pt>
                <c:pt idx="6739">
                  <c:v>1181456</c:v>
                </c:pt>
                <c:pt idx="6740">
                  <c:v>1580388.1111111101</c:v>
                </c:pt>
                <c:pt idx="6741">
                  <c:v>1443769.16666666</c:v>
                </c:pt>
                <c:pt idx="6742">
                  <c:v>1630158</c:v>
                </c:pt>
                <c:pt idx="6743">
                  <c:v>1153757.33333333</c:v>
                </c:pt>
                <c:pt idx="6744">
                  <c:v>1474392.5</c:v>
                </c:pt>
                <c:pt idx="6745">
                  <c:v>1343705</c:v>
                </c:pt>
                <c:pt idx="6746">
                  <c:v>1469128.6</c:v>
                </c:pt>
                <c:pt idx="6747">
                  <c:v>1986</c:v>
                </c:pt>
                <c:pt idx="6748">
                  <c:v>1373517.2</c:v>
                </c:pt>
                <c:pt idx="6749">
                  <c:v>1769346.57142857</c:v>
                </c:pt>
                <c:pt idx="6750">
                  <c:v>1162475</c:v>
                </c:pt>
                <c:pt idx="6751">
                  <c:v>1116126</c:v>
                </c:pt>
                <c:pt idx="6752">
                  <c:v>1257380.25</c:v>
                </c:pt>
                <c:pt idx="6753">
                  <c:v>1539483.1111111101</c:v>
                </c:pt>
                <c:pt idx="6754">
                  <c:v>1433903.2</c:v>
                </c:pt>
                <c:pt idx="6755">
                  <c:v>1288500.25</c:v>
                </c:pt>
                <c:pt idx="6756">
                  <c:v>1433042.4</c:v>
                </c:pt>
                <c:pt idx="6757">
                  <c:v>1095600.33333333</c:v>
                </c:pt>
                <c:pt idx="6758">
                  <c:v>1986</c:v>
                </c:pt>
                <c:pt idx="6759">
                  <c:v>1549047.5</c:v>
                </c:pt>
                <c:pt idx="6760">
                  <c:v>1159054</c:v>
                </c:pt>
                <c:pt idx="6761">
                  <c:v>835439</c:v>
                </c:pt>
                <c:pt idx="6762">
                  <c:v>1299921.75</c:v>
                </c:pt>
                <c:pt idx="6763">
                  <c:v>1288086.5</c:v>
                </c:pt>
                <c:pt idx="6764">
                  <c:v>1160378.66666666</c:v>
                </c:pt>
                <c:pt idx="6765">
                  <c:v>1986</c:v>
                </c:pt>
                <c:pt idx="6766">
                  <c:v>1408080.4</c:v>
                </c:pt>
                <c:pt idx="6767">
                  <c:v>1294790.25</c:v>
                </c:pt>
                <c:pt idx="6768">
                  <c:v>1460874.16666666</c:v>
                </c:pt>
                <c:pt idx="6769">
                  <c:v>1316226.75</c:v>
                </c:pt>
                <c:pt idx="6770">
                  <c:v>1414056.5</c:v>
                </c:pt>
                <c:pt idx="6771">
                  <c:v>1413775</c:v>
                </c:pt>
                <c:pt idx="6772">
                  <c:v>1320116.75</c:v>
                </c:pt>
                <c:pt idx="6773">
                  <c:v>1452509.2</c:v>
                </c:pt>
                <c:pt idx="6774">
                  <c:v>1406083</c:v>
                </c:pt>
                <c:pt idx="6775">
                  <c:v>1529928.25</c:v>
                </c:pt>
                <c:pt idx="6776">
                  <c:v>1511472</c:v>
                </c:pt>
                <c:pt idx="6777">
                  <c:v>1295452.5</c:v>
                </c:pt>
                <c:pt idx="6778">
                  <c:v>1454638.83333333</c:v>
                </c:pt>
                <c:pt idx="6779">
                  <c:v>1711599.625</c:v>
                </c:pt>
                <c:pt idx="6780">
                  <c:v>1533046.16666666</c:v>
                </c:pt>
                <c:pt idx="6781">
                  <c:v>1452376.57142857</c:v>
                </c:pt>
                <c:pt idx="6782">
                  <c:v>822197</c:v>
                </c:pt>
                <c:pt idx="6783">
                  <c:v>1131686</c:v>
                </c:pt>
                <c:pt idx="6784">
                  <c:v>1572420.6</c:v>
                </c:pt>
                <c:pt idx="6785">
                  <c:v>1737848.2857142801</c:v>
                </c:pt>
                <c:pt idx="6786">
                  <c:v>1424037.4</c:v>
                </c:pt>
                <c:pt idx="6787">
                  <c:v>1403820.66666666</c:v>
                </c:pt>
                <c:pt idx="6788">
                  <c:v>1438637.83333333</c:v>
                </c:pt>
                <c:pt idx="6789">
                  <c:v>1482227.83333333</c:v>
                </c:pt>
                <c:pt idx="6790">
                  <c:v>1550040.66666666</c:v>
                </c:pt>
                <c:pt idx="6791">
                  <c:v>1374080</c:v>
                </c:pt>
                <c:pt idx="6792">
                  <c:v>1804060.8571428501</c:v>
                </c:pt>
                <c:pt idx="6793">
                  <c:v>1394275</c:v>
                </c:pt>
                <c:pt idx="6794">
                  <c:v>1661692</c:v>
                </c:pt>
                <c:pt idx="6795">
                  <c:v>869870</c:v>
                </c:pt>
                <c:pt idx="6796">
                  <c:v>1389739.4</c:v>
                </c:pt>
                <c:pt idx="6797">
                  <c:v>1486665.57142857</c:v>
                </c:pt>
                <c:pt idx="6798">
                  <c:v>1306046.5</c:v>
                </c:pt>
                <c:pt idx="6799">
                  <c:v>1481841.33333333</c:v>
                </c:pt>
                <c:pt idx="6800">
                  <c:v>1337911.5</c:v>
                </c:pt>
                <c:pt idx="6801">
                  <c:v>1501421.57142857</c:v>
                </c:pt>
                <c:pt idx="6802">
                  <c:v>1332035</c:v>
                </c:pt>
                <c:pt idx="6803">
                  <c:v>1496474.6</c:v>
                </c:pt>
                <c:pt idx="6804">
                  <c:v>761943</c:v>
                </c:pt>
                <c:pt idx="6805">
                  <c:v>1107739.33333333</c:v>
                </c:pt>
                <c:pt idx="6806">
                  <c:v>1413311.4</c:v>
                </c:pt>
                <c:pt idx="6807">
                  <c:v>1425759.2</c:v>
                </c:pt>
                <c:pt idx="6808">
                  <c:v>875498</c:v>
                </c:pt>
                <c:pt idx="6809">
                  <c:v>1496361.2857142801</c:v>
                </c:pt>
                <c:pt idx="6810">
                  <c:v>873015</c:v>
                </c:pt>
                <c:pt idx="6811">
                  <c:v>874505</c:v>
                </c:pt>
                <c:pt idx="6812">
                  <c:v>1986</c:v>
                </c:pt>
                <c:pt idx="6813">
                  <c:v>1383118.4</c:v>
                </c:pt>
                <c:pt idx="6814">
                  <c:v>1386693.6</c:v>
                </c:pt>
                <c:pt idx="6815">
                  <c:v>1986</c:v>
                </c:pt>
                <c:pt idx="6816">
                  <c:v>1986</c:v>
                </c:pt>
                <c:pt idx="6817">
                  <c:v>1911851.875</c:v>
                </c:pt>
                <c:pt idx="6818">
                  <c:v>1467227.2857142801</c:v>
                </c:pt>
                <c:pt idx="6819">
                  <c:v>1535018.5</c:v>
                </c:pt>
                <c:pt idx="6820">
                  <c:v>1414701.4</c:v>
                </c:pt>
                <c:pt idx="6821">
                  <c:v>1458722.16666666</c:v>
                </c:pt>
                <c:pt idx="6822">
                  <c:v>847357.5</c:v>
                </c:pt>
                <c:pt idx="6823">
                  <c:v>1582540</c:v>
                </c:pt>
                <c:pt idx="6824">
                  <c:v>881788</c:v>
                </c:pt>
                <c:pt idx="6825">
                  <c:v>1411766</c:v>
                </c:pt>
                <c:pt idx="6826">
                  <c:v>1520851.66666666</c:v>
                </c:pt>
                <c:pt idx="6827">
                  <c:v>1925356</c:v>
                </c:pt>
                <c:pt idx="6828">
                  <c:v>2383593.2000000002</c:v>
                </c:pt>
                <c:pt idx="6829">
                  <c:v>2492744.66666666</c:v>
                </c:pt>
                <c:pt idx="6830">
                  <c:v>1986</c:v>
                </c:pt>
                <c:pt idx="6831">
                  <c:v>1986</c:v>
                </c:pt>
                <c:pt idx="6832">
                  <c:v>1839500.66666666</c:v>
                </c:pt>
                <c:pt idx="6833">
                  <c:v>1359513</c:v>
                </c:pt>
                <c:pt idx="6834">
                  <c:v>2599140.375</c:v>
                </c:pt>
                <c:pt idx="6835">
                  <c:v>1401392.5</c:v>
                </c:pt>
                <c:pt idx="6836">
                  <c:v>1991348.33333333</c:v>
                </c:pt>
                <c:pt idx="6837">
                  <c:v>1380536</c:v>
                </c:pt>
                <c:pt idx="6838">
                  <c:v>2523423.3333333302</c:v>
                </c:pt>
                <c:pt idx="6839">
                  <c:v>1983844.33333333</c:v>
                </c:pt>
                <c:pt idx="6840">
                  <c:v>1850204.66666666</c:v>
                </c:pt>
                <c:pt idx="6841">
                  <c:v>1938709.33333333</c:v>
                </c:pt>
                <c:pt idx="6842">
                  <c:v>2006798</c:v>
                </c:pt>
                <c:pt idx="6843">
                  <c:v>1477206.5</c:v>
                </c:pt>
                <c:pt idx="6844">
                  <c:v>1405200</c:v>
                </c:pt>
                <c:pt idx="6845">
                  <c:v>2455886.16666666</c:v>
                </c:pt>
                <c:pt idx="6846">
                  <c:v>1285851.5</c:v>
                </c:pt>
                <c:pt idx="6847">
                  <c:v>2558839.1428571399</c:v>
                </c:pt>
                <c:pt idx="6848">
                  <c:v>2424380.4</c:v>
                </c:pt>
                <c:pt idx="6849">
                  <c:v>2165984.75</c:v>
                </c:pt>
                <c:pt idx="6850">
                  <c:v>1404372.5</c:v>
                </c:pt>
                <c:pt idx="6851">
                  <c:v>2563805</c:v>
                </c:pt>
                <c:pt idx="6852">
                  <c:v>1299259.5</c:v>
                </c:pt>
                <c:pt idx="6853">
                  <c:v>1291314</c:v>
                </c:pt>
                <c:pt idx="6854">
                  <c:v>2204636.25</c:v>
                </c:pt>
                <c:pt idx="6855">
                  <c:v>2136851.25</c:v>
                </c:pt>
                <c:pt idx="6856">
                  <c:v>1283203</c:v>
                </c:pt>
                <c:pt idx="6857">
                  <c:v>1898871.33333333</c:v>
                </c:pt>
                <c:pt idx="6858">
                  <c:v>2320889.4</c:v>
                </c:pt>
                <c:pt idx="6859">
                  <c:v>2340157.4</c:v>
                </c:pt>
                <c:pt idx="6860">
                  <c:v>1986</c:v>
                </c:pt>
                <c:pt idx="6861">
                  <c:v>1875366</c:v>
                </c:pt>
                <c:pt idx="6862">
                  <c:v>2651195.4444444398</c:v>
                </c:pt>
                <c:pt idx="6863">
                  <c:v>2183531</c:v>
                </c:pt>
                <c:pt idx="6864">
                  <c:v>2587153</c:v>
                </c:pt>
                <c:pt idx="6865">
                  <c:v>2335588.4</c:v>
                </c:pt>
                <c:pt idx="6866">
                  <c:v>2509463.16666666</c:v>
                </c:pt>
                <c:pt idx="6867">
                  <c:v>2154397.25</c:v>
                </c:pt>
                <c:pt idx="6868">
                  <c:v>2156797.75</c:v>
                </c:pt>
                <c:pt idx="6869">
                  <c:v>2106476</c:v>
                </c:pt>
                <c:pt idx="6870">
                  <c:v>2477626.3333333302</c:v>
                </c:pt>
                <c:pt idx="6871">
                  <c:v>1305881</c:v>
                </c:pt>
                <c:pt idx="6872">
                  <c:v>2304535</c:v>
                </c:pt>
                <c:pt idx="6873">
                  <c:v>1986</c:v>
                </c:pt>
                <c:pt idx="6874">
                  <c:v>1900637</c:v>
                </c:pt>
                <c:pt idx="6875">
                  <c:v>2393259.7999999998</c:v>
                </c:pt>
                <c:pt idx="6876">
                  <c:v>2542404.5</c:v>
                </c:pt>
                <c:pt idx="6877">
                  <c:v>2393127.7999999998</c:v>
                </c:pt>
                <c:pt idx="6878">
                  <c:v>1791055.33333333</c:v>
                </c:pt>
                <c:pt idx="6879">
                  <c:v>1986</c:v>
                </c:pt>
                <c:pt idx="6880">
                  <c:v>1258042.5</c:v>
                </c:pt>
                <c:pt idx="6881">
                  <c:v>2515848.4285714198</c:v>
                </c:pt>
                <c:pt idx="6882">
                  <c:v>1420925.5</c:v>
                </c:pt>
                <c:pt idx="6883">
                  <c:v>2248121.6</c:v>
                </c:pt>
                <c:pt idx="6884">
                  <c:v>1864661.33333333</c:v>
                </c:pt>
                <c:pt idx="6885">
                  <c:v>2276659.4</c:v>
                </c:pt>
                <c:pt idx="6886">
                  <c:v>2434359.2857142799</c:v>
                </c:pt>
                <c:pt idx="6887">
                  <c:v>1843142.33333333</c:v>
                </c:pt>
                <c:pt idx="6888">
                  <c:v>1403710</c:v>
                </c:pt>
                <c:pt idx="6889">
                  <c:v>2518071</c:v>
                </c:pt>
                <c:pt idx="6890">
                  <c:v>2224334.75</c:v>
                </c:pt>
                <c:pt idx="6891">
                  <c:v>2605566.7142857099</c:v>
                </c:pt>
                <c:pt idx="6892">
                  <c:v>2364788.4</c:v>
                </c:pt>
                <c:pt idx="6893">
                  <c:v>2425649</c:v>
                </c:pt>
                <c:pt idx="6894">
                  <c:v>1966077.33333333</c:v>
                </c:pt>
                <c:pt idx="6895">
                  <c:v>2408378.5</c:v>
                </c:pt>
                <c:pt idx="6896">
                  <c:v>1834203.33333333</c:v>
                </c:pt>
                <c:pt idx="6897">
                  <c:v>1889270.66666666</c:v>
                </c:pt>
                <c:pt idx="6898">
                  <c:v>1324420.5</c:v>
                </c:pt>
                <c:pt idx="6899">
                  <c:v>1863999.33333333</c:v>
                </c:pt>
                <c:pt idx="6900">
                  <c:v>1986</c:v>
                </c:pt>
                <c:pt idx="6901">
                  <c:v>1462805</c:v>
                </c:pt>
                <c:pt idx="6902">
                  <c:v>2312215.7999999998</c:v>
                </c:pt>
                <c:pt idx="6903">
                  <c:v>1257711</c:v>
                </c:pt>
                <c:pt idx="6904">
                  <c:v>2168633</c:v>
                </c:pt>
                <c:pt idx="6905">
                  <c:v>1264001.5</c:v>
                </c:pt>
                <c:pt idx="6906">
                  <c:v>2417295.4</c:v>
                </c:pt>
                <c:pt idx="6907">
                  <c:v>2410210.4</c:v>
                </c:pt>
                <c:pt idx="6908">
                  <c:v>2458290.4285714198</c:v>
                </c:pt>
                <c:pt idx="6909">
                  <c:v>2246267.6</c:v>
                </c:pt>
                <c:pt idx="6910">
                  <c:v>1362989.5</c:v>
                </c:pt>
                <c:pt idx="6911">
                  <c:v>2360550.7999999998</c:v>
                </c:pt>
                <c:pt idx="6912">
                  <c:v>1986</c:v>
                </c:pt>
                <c:pt idx="6913">
                  <c:v>2228804.25</c:v>
                </c:pt>
                <c:pt idx="6914">
                  <c:v>2529534</c:v>
                </c:pt>
                <c:pt idx="6915">
                  <c:v>1963980.33333333</c:v>
                </c:pt>
                <c:pt idx="6916">
                  <c:v>1469426</c:v>
                </c:pt>
                <c:pt idx="6917">
                  <c:v>1314157.5</c:v>
                </c:pt>
                <c:pt idx="6918">
                  <c:v>2346469.66666666</c:v>
                </c:pt>
                <c:pt idx="6919">
                  <c:v>1826589</c:v>
                </c:pt>
                <c:pt idx="6920">
                  <c:v>2049864.5</c:v>
                </c:pt>
                <c:pt idx="6921">
                  <c:v>1925246</c:v>
                </c:pt>
                <c:pt idx="6922">
                  <c:v>1973581.33333333</c:v>
                </c:pt>
                <c:pt idx="6923">
                  <c:v>1313330</c:v>
                </c:pt>
                <c:pt idx="6924">
                  <c:v>2232776.5</c:v>
                </c:pt>
                <c:pt idx="6925">
                  <c:v>1934847.33333333</c:v>
                </c:pt>
                <c:pt idx="6926">
                  <c:v>2664327.66666666</c:v>
                </c:pt>
                <c:pt idx="6927">
                  <c:v>2142644.75</c:v>
                </c:pt>
                <c:pt idx="6928">
                  <c:v>2470011.5</c:v>
                </c:pt>
                <c:pt idx="6929">
                  <c:v>2143141.25</c:v>
                </c:pt>
                <c:pt idx="6930">
                  <c:v>1986</c:v>
                </c:pt>
                <c:pt idx="6931">
                  <c:v>2465101</c:v>
                </c:pt>
                <c:pt idx="6932">
                  <c:v>2379487.7999999998</c:v>
                </c:pt>
                <c:pt idx="6933">
                  <c:v>1986</c:v>
                </c:pt>
                <c:pt idx="6934">
                  <c:v>2233770</c:v>
                </c:pt>
                <c:pt idx="6935">
                  <c:v>2086694.75</c:v>
                </c:pt>
                <c:pt idx="6936">
                  <c:v>1986</c:v>
                </c:pt>
                <c:pt idx="6937">
                  <c:v>2094557.5</c:v>
                </c:pt>
                <c:pt idx="6938">
                  <c:v>2216637.5</c:v>
                </c:pt>
                <c:pt idx="6939">
                  <c:v>2478674.4285714198</c:v>
                </c:pt>
                <c:pt idx="6940">
                  <c:v>1986</c:v>
                </c:pt>
                <c:pt idx="6941">
                  <c:v>2330689</c:v>
                </c:pt>
                <c:pt idx="6942">
                  <c:v>2589539.5</c:v>
                </c:pt>
                <c:pt idx="6943">
                  <c:v>1307867</c:v>
                </c:pt>
                <c:pt idx="6944">
                  <c:v>1986</c:v>
                </c:pt>
                <c:pt idx="6945">
                  <c:v>2068321</c:v>
                </c:pt>
                <c:pt idx="6946">
                  <c:v>2512222.16666666</c:v>
                </c:pt>
                <c:pt idx="6947">
                  <c:v>1940585.33333333</c:v>
                </c:pt>
                <c:pt idx="6948">
                  <c:v>1829237.66666666</c:v>
                </c:pt>
                <c:pt idx="6949">
                  <c:v>2223672.75</c:v>
                </c:pt>
                <c:pt idx="6950">
                  <c:v>1880001</c:v>
                </c:pt>
                <c:pt idx="6951">
                  <c:v>1372921</c:v>
                </c:pt>
                <c:pt idx="6952">
                  <c:v>2020482</c:v>
                </c:pt>
                <c:pt idx="6953">
                  <c:v>2207285</c:v>
                </c:pt>
                <c:pt idx="6954">
                  <c:v>2400543.6</c:v>
                </c:pt>
                <c:pt idx="6955">
                  <c:v>1917962.66666666</c:v>
                </c:pt>
                <c:pt idx="6956">
                  <c:v>2190235</c:v>
                </c:pt>
                <c:pt idx="6957">
                  <c:v>1986</c:v>
                </c:pt>
                <c:pt idx="6958">
                  <c:v>2558744.7142857099</c:v>
                </c:pt>
                <c:pt idx="6959">
                  <c:v>2308093.75</c:v>
                </c:pt>
                <c:pt idx="6960">
                  <c:v>2529516.4285714198</c:v>
                </c:pt>
                <c:pt idx="6961">
                  <c:v>2484917.2857142799</c:v>
                </c:pt>
                <c:pt idx="6962">
                  <c:v>2091164</c:v>
                </c:pt>
                <c:pt idx="6963">
                  <c:v>1986</c:v>
                </c:pt>
                <c:pt idx="6964">
                  <c:v>2353091</c:v>
                </c:pt>
                <c:pt idx="6965">
                  <c:v>2507104.25</c:v>
                </c:pt>
                <c:pt idx="6966">
                  <c:v>1440624</c:v>
                </c:pt>
                <c:pt idx="6967">
                  <c:v>1986</c:v>
                </c:pt>
                <c:pt idx="6968">
                  <c:v>1884415</c:v>
                </c:pt>
                <c:pt idx="6969">
                  <c:v>1885629</c:v>
                </c:pt>
                <c:pt idx="6970">
                  <c:v>2207367.75</c:v>
                </c:pt>
                <c:pt idx="6971">
                  <c:v>1986</c:v>
                </c:pt>
                <c:pt idx="6972">
                  <c:v>2050278</c:v>
                </c:pt>
                <c:pt idx="6973">
                  <c:v>1414470</c:v>
                </c:pt>
                <c:pt idx="6974">
                  <c:v>1984396</c:v>
                </c:pt>
                <c:pt idx="6975">
                  <c:v>2483419.66666666</c:v>
                </c:pt>
                <c:pt idx="6976">
                  <c:v>2083218.75</c:v>
                </c:pt>
                <c:pt idx="6977">
                  <c:v>1913879.66666666</c:v>
                </c:pt>
                <c:pt idx="6978">
                  <c:v>1963098</c:v>
                </c:pt>
                <c:pt idx="6979">
                  <c:v>1419436</c:v>
                </c:pt>
                <c:pt idx="6980">
                  <c:v>1894457.33333333</c:v>
                </c:pt>
                <c:pt idx="6981">
                  <c:v>1900527</c:v>
                </c:pt>
                <c:pt idx="6982">
                  <c:v>2234183.75</c:v>
                </c:pt>
                <c:pt idx="6983">
                  <c:v>1372259</c:v>
                </c:pt>
                <c:pt idx="6984">
                  <c:v>1416456</c:v>
                </c:pt>
                <c:pt idx="6985">
                  <c:v>2272808</c:v>
                </c:pt>
                <c:pt idx="6986">
                  <c:v>2219451.5</c:v>
                </c:pt>
                <c:pt idx="6987">
                  <c:v>1412980</c:v>
                </c:pt>
                <c:pt idx="6988">
                  <c:v>2322660.5</c:v>
                </c:pt>
                <c:pt idx="6989">
                  <c:v>1415794</c:v>
                </c:pt>
                <c:pt idx="6990">
                  <c:v>2109621</c:v>
                </c:pt>
                <c:pt idx="6991">
                  <c:v>2153735.25</c:v>
                </c:pt>
                <c:pt idx="6992">
                  <c:v>2619666.25</c:v>
                </c:pt>
                <c:pt idx="6993">
                  <c:v>2521105.8333333302</c:v>
                </c:pt>
                <c:pt idx="6994">
                  <c:v>2177655</c:v>
                </c:pt>
                <c:pt idx="6995">
                  <c:v>1911562.33333333</c:v>
                </c:pt>
                <c:pt idx="6996">
                  <c:v>2612046</c:v>
                </c:pt>
                <c:pt idx="6997">
                  <c:v>1327896.5</c:v>
                </c:pt>
                <c:pt idx="6998">
                  <c:v>1973030</c:v>
                </c:pt>
                <c:pt idx="6999">
                  <c:v>1364479.5</c:v>
                </c:pt>
                <c:pt idx="7000">
                  <c:v>1383184.5</c:v>
                </c:pt>
                <c:pt idx="7001">
                  <c:v>1965746.33333333</c:v>
                </c:pt>
                <c:pt idx="7002">
                  <c:v>2159529</c:v>
                </c:pt>
                <c:pt idx="7003">
                  <c:v>2258848</c:v>
                </c:pt>
                <c:pt idx="7004">
                  <c:v>2607316.1428571399</c:v>
                </c:pt>
                <c:pt idx="7005">
                  <c:v>2369622.2000000002</c:v>
                </c:pt>
                <c:pt idx="7006">
                  <c:v>1335345.5</c:v>
                </c:pt>
                <c:pt idx="7007">
                  <c:v>1509982</c:v>
                </c:pt>
                <c:pt idx="7008">
                  <c:v>2213575</c:v>
                </c:pt>
                <c:pt idx="7009">
                  <c:v>1931978</c:v>
                </c:pt>
                <c:pt idx="7010">
                  <c:v>1271285</c:v>
                </c:pt>
                <c:pt idx="7011">
                  <c:v>2606370.57142857</c:v>
                </c:pt>
                <c:pt idx="7012">
                  <c:v>2632895</c:v>
                </c:pt>
                <c:pt idx="7013">
                  <c:v>2052485</c:v>
                </c:pt>
                <c:pt idx="7014">
                  <c:v>2250157.75</c:v>
                </c:pt>
                <c:pt idx="7015">
                  <c:v>2216968.25</c:v>
                </c:pt>
                <c:pt idx="7016">
                  <c:v>1284031</c:v>
                </c:pt>
                <c:pt idx="7017">
                  <c:v>1414469.5</c:v>
                </c:pt>
                <c:pt idx="7018">
                  <c:v>2125925.75</c:v>
                </c:pt>
                <c:pt idx="7019">
                  <c:v>1870289.33333333</c:v>
                </c:pt>
                <c:pt idx="7020">
                  <c:v>2719321.1111111101</c:v>
                </c:pt>
                <c:pt idx="7021">
                  <c:v>1355871.5</c:v>
                </c:pt>
                <c:pt idx="7022">
                  <c:v>2282933</c:v>
                </c:pt>
                <c:pt idx="7023">
                  <c:v>2660712.4285714198</c:v>
                </c:pt>
                <c:pt idx="7024">
                  <c:v>1521072.5</c:v>
                </c:pt>
                <c:pt idx="7025">
                  <c:v>1886070.33333333</c:v>
                </c:pt>
                <c:pt idx="7026">
                  <c:v>2527388</c:v>
                </c:pt>
                <c:pt idx="7027">
                  <c:v>1488959</c:v>
                </c:pt>
                <c:pt idx="7028">
                  <c:v>2149762.75</c:v>
                </c:pt>
                <c:pt idx="7029">
                  <c:v>2570095.2857142799</c:v>
                </c:pt>
                <c:pt idx="7030">
                  <c:v>1959676.66666666</c:v>
                </c:pt>
                <c:pt idx="7031">
                  <c:v>1874924.33333333</c:v>
                </c:pt>
                <c:pt idx="7032">
                  <c:v>2684761.625</c:v>
                </c:pt>
                <c:pt idx="7033">
                  <c:v>2525969.2857142799</c:v>
                </c:pt>
                <c:pt idx="7034">
                  <c:v>1296942</c:v>
                </c:pt>
                <c:pt idx="7035">
                  <c:v>2314334.4</c:v>
                </c:pt>
                <c:pt idx="7036">
                  <c:v>2567234.16666666</c:v>
                </c:pt>
                <c:pt idx="7037">
                  <c:v>2037366.33333333</c:v>
                </c:pt>
                <c:pt idx="7038">
                  <c:v>1986</c:v>
                </c:pt>
                <c:pt idx="7039">
                  <c:v>2681368.125</c:v>
                </c:pt>
                <c:pt idx="7040">
                  <c:v>1459660</c:v>
                </c:pt>
                <c:pt idx="7041">
                  <c:v>1894567.33333333</c:v>
                </c:pt>
                <c:pt idx="7042">
                  <c:v>1866758</c:v>
                </c:pt>
                <c:pt idx="7043">
                  <c:v>2283346.75</c:v>
                </c:pt>
                <c:pt idx="7044">
                  <c:v>1986</c:v>
                </c:pt>
                <c:pt idx="7045">
                  <c:v>1845790.33333333</c:v>
                </c:pt>
                <c:pt idx="7046">
                  <c:v>1830120.66666666</c:v>
                </c:pt>
                <c:pt idx="7047">
                  <c:v>1374742</c:v>
                </c:pt>
                <c:pt idx="7048">
                  <c:v>1421918.5</c:v>
                </c:pt>
                <c:pt idx="7049">
                  <c:v>1467109</c:v>
                </c:pt>
                <c:pt idx="7050">
                  <c:v>1986</c:v>
                </c:pt>
                <c:pt idx="7051">
                  <c:v>2465542.3333333302</c:v>
                </c:pt>
                <c:pt idx="7052">
                  <c:v>2260255.25</c:v>
                </c:pt>
                <c:pt idx="7053">
                  <c:v>1869075.33333333</c:v>
                </c:pt>
                <c:pt idx="7054">
                  <c:v>2663880.8571428498</c:v>
                </c:pt>
                <c:pt idx="7055">
                  <c:v>1986</c:v>
                </c:pt>
                <c:pt idx="7056">
                  <c:v>2220692.75</c:v>
                </c:pt>
                <c:pt idx="7057">
                  <c:v>2245191.5</c:v>
                </c:pt>
                <c:pt idx="7058">
                  <c:v>2183779.25</c:v>
                </c:pt>
                <c:pt idx="7059">
                  <c:v>2150341.75</c:v>
                </c:pt>
                <c:pt idx="7060">
                  <c:v>2358101</c:v>
                </c:pt>
                <c:pt idx="7061">
                  <c:v>1364810.5</c:v>
                </c:pt>
                <c:pt idx="7062">
                  <c:v>1986</c:v>
                </c:pt>
                <c:pt idx="7063">
                  <c:v>2339627.5</c:v>
                </c:pt>
                <c:pt idx="7064">
                  <c:v>2563096</c:v>
                </c:pt>
                <c:pt idx="7065">
                  <c:v>2560889</c:v>
                </c:pt>
                <c:pt idx="7066">
                  <c:v>2750891.375</c:v>
                </c:pt>
                <c:pt idx="7067">
                  <c:v>2271163.6</c:v>
                </c:pt>
                <c:pt idx="7068">
                  <c:v>2391339.6</c:v>
                </c:pt>
                <c:pt idx="7069">
                  <c:v>1916307.66666666</c:v>
                </c:pt>
                <c:pt idx="7070">
                  <c:v>1938157.66666666</c:v>
                </c:pt>
                <c:pt idx="7071">
                  <c:v>2219865.5</c:v>
                </c:pt>
                <c:pt idx="7072">
                  <c:v>2326848.6</c:v>
                </c:pt>
                <c:pt idx="7073">
                  <c:v>1942130.33333333</c:v>
                </c:pt>
                <c:pt idx="7074">
                  <c:v>2386175.4</c:v>
                </c:pt>
                <c:pt idx="7075">
                  <c:v>2834443.875</c:v>
                </c:pt>
                <c:pt idx="7076">
                  <c:v>2576559</c:v>
                </c:pt>
                <c:pt idx="7077">
                  <c:v>1986</c:v>
                </c:pt>
                <c:pt idx="7078">
                  <c:v>1977333.33333333</c:v>
                </c:pt>
                <c:pt idx="7079">
                  <c:v>2189159</c:v>
                </c:pt>
                <c:pt idx="7080">
                  <c:v>1394937</c:v>
                </c:pt>
                <c:pt idx="7081">
                  <c:v>2222513.75</c:v>
                </c:pt>
                <c:pt idx="7082">
                  <c:v>1986</c:v>
                </c:pt>
                <c:pt idx="7083">
                  <c:v>2622261.57142857</c:v>
                </c:pt>
                <c:pt idx="7084">
                  <c:v>1897768</c:v>
                </c:pt>
                <c:pt idx="7085">
                  <c:v>2657283.5</c:v>
                </c:pt>
                <c:pt idx="7086">
                  <c:v>1948199.66666666</c:v>
                </c:pt>
                <c:pt idx="7087">
                  <c:v>1949414</c:v>
                </c:pt>
                <c:pt idx="7088">
                  <c:v>2425649</c:v>
                </c:pt>
                <c:pt idx="7089">
                  <c:v>2063686</c:v>
                </c:pt>
                <c:pt idx="7090">
                  <c:v>1986</c:v>
                </c:pt>
                <c:pt idx="7091">
                  <c:v>1906265</c:v>
                </c:pt>
                <c:pt idx="7092">
                  <c:v>2231949.5</c:v>
                </c:pt>
                <c:pt idx="7093">
                  <c:v>1385833</c:v>
                </c:pt>
                <c:pt idx="7094">
                  <c:v>2307928.25</c:v>
                </c:pt>
                <c:pt idx="7095">
                  <c:v>2358498.2000000002</c:v>
                </c:pt>
                <c:pt idx="7096">
                  <c:v>2280615.25</c:v>
                </c:pt>
                <c:pt idx="7097">
                  <c:v>2678968</c:v>
                </c:pt>
                <c:pt idx="7098">
                  <c:v>1841597.33333333</c:v>
                </c:pt>
                <c:pt idx="7099">
                  <c:v>1955483.33333333</c:v>
                </c:pt>
                <c:pt idx="7100">
                  <c:v>2630853.5</c:v>
                </c:pt>
                <c:pt idx="7101">
                  <c:v>1986</c:v>
                </c:pt>
                <c:pt idx="7102">
                  <c:v>1498394.5</c:v>
                </c:pt>
                <c:pt idx="7103">
                  <c:v>1986</c:v>
                </c:pt>
                <c:pt idx="7104">
                  <c:v>2535664.57142857</c:v>
                </c:pt>
                <c:pt idx="7105">
                  <c:v>2216058.25</c:v>
                </c:pt>
                <c:pt idx="7106">
                  <c:v>2696348.875</c:v>
                </c:pt>
                <c:pt idx="7107">
                  <c:v>1986</c:v>
                </c:pt>
                <c:pt idx="7108">
                  <c:v>2518335.7999999998</c:v>
                </c:pt>
                <c:pt idx="7109">
                  <c:v>2667049.7142857099</c:v>
                </c:pt>
                <c:pt idx="7110">
                  <c:v>2591484.375</c:v>
                </c:pt>
                <c:pt idx="7111">
                  <c:v>2450754.8333333302</c:v>
                </c:pt>
                <c:pt idx="7112">
                  <c:v>1986</c:v>
                </c:pt>
                <c:pt idx="7113">
                  <c:v>1928005</c:v>
                </c:pt>
                <c:pt idx="7114">
                  <c:v>2415507.4</c:v>
                </c:pt>
                <c:pt idx="7115">
                  <c:v>2522540.3333333302</c:v>
                </c:pt>
                <c:pt idx="7116">
                  <c:v>1411324.5</c:v>
                </c:pt>
                <c:pt idx="7117">
                  <c:v>2496993.5</c:v>
                </c:pt>
                <c:pt idx="7118">
                  <c:v>2107717.5</c:v>
                </c:pt>
                <c:pt idx="7119">
                  <c:v>2305462</c:v>
                </c:pt>
                <c:pt idx="7120">
                  <c:v>1923811.66666666</c:v>
                </c:pt>
                <c:pt idx="7121">
                  <c:v>1463963.5</c:v>
                </c:pt>
                <c:pt idx="7122">
                  <c:v>2543287</c:v>
                </c:pt>
                <c:pt idx="7123">
                  <c:v>2699640.8888888801</c:v>
                </c:pt>
                <c:pt idx="7124">
                  <c:v>2145210.25</c:v>
                </c:pt>
                <c:pt idx="7125">
                  <c:v>1986</c:v>
                </c:pt>
                <c:pt idx="7126">
                  <c:v>2361742.7999999998</c:v>
                </c:pt>
                <c:pt idx="7127">
                  <c:v>1986</c:v>
                </c:pt>
                <c:pt idx="7128">
                  <c:v>2195449.5</c:v>
                </c:pt>
                <c:pt idx="7129">
                  <c:v>1374907.5</c:v>
                </c:pt>
                <c:pt idx="7130">
                  <c:v>2438549.4</c:v>
                </c:pt>
                <c:pt idx="7131">
                  <c:v>2285002</c:v>
                </c:pt>
                <c:pt idx="7132">
                  <c:v>2575297.7142857099</c:v>
                </c:pt>
                <c:pt idx="7133">
                  <c:v>2535562.5</c:v>
                </c:pt>
                <c:pt idx="7134">
                  <c:v>1483662</c:v>
                </c:pt>
                <c:pt idx="7135">
                  <c:v>1986</c:v>
                </c:pt>
                <c:pt idx="7136">
                  <c:v>2274491</c:v>
                </c:pt>
                <c:pt idx="7137">
                  <c:v>2552832.66666666</c:v>
                </c:pt>
                <c:pt idx="7138">
                  <c:v>1383350</c:v>
                </c:pt>
                <c:pt idx="7139">
                  <c:v>2224831</c:v>
                </c:pt>
                <c:pt idx="7140">
                  <c:v>1376729</c:v>
                </c:pt>
                <c:pt idx="7141">
                  <c:v>2330109.75</c:v>
                </c:pt>
                <c:pt idx="7142">
                  <c:v>2541300.66666666</c:v>
                </c:pt>
                <c:pt idx="7143">
                  <c:v>1351071</c:v>
                </c:pt>
                <c:pt idx="7144">
                  <c:v>2543025</c:v>
                </c:pt>
                <c:pt idx="7145">
                  <c:v>1441120.5</c:v>
                </c:pt>
                <c:pt idx="7146">
                  <c:v>2640895.8333333302</c:v>
                </c:pt>
                <c:pt idx="7147">
                  <c:v>1395268</c:v>
                </c:pt>
                <c:pt idx="7148">
                  <c:v>1974685</c:v>
                </c:pt>
                <c:pt idx="7149">
                  <c:v>1908362</c:v>
                </c:pt>
                <c:pt idx="7150">
                  <c:v>1890374</c:v>
                </c:pt>
                <c:pt idx="7151">
                  <c:v>2327295.5</c:v>
                </c:pt>
                <c:pt idx="7152">
                  <c:v>2348102.7999999998</c:v>
                </c:pt>
                <c:pt idx="7153">
                  <c:v>2300727.75</c:v>
                </c:pt>
                <c:pt idx="7154">
                  <c:v>1932088.33333333</c:v>
                </c:pt>
                <c:pt idx="7155">
                  <c:v>2211837</c:v>
                </c:pt>
                <c:pt idx="7156">
                  <c:v>2327792.25</c:v>
                </c:pt>
                <c:pt idx="7157">
                  <c:v>2142065.25</c:v>
                </c:pt>
                <c:pt idx="7158">
                  <c:v>2148024.75</c:v>
                </c:pt>
                <c:pt idx="7159">
                  <c:v>2587830.7142857099</c:v>
                </c:pt>
                <c:pt idx="7160">
                  <c:v>2575345</c:v>
                </c:pt>
                <c:pt idx="7161">
                  <c:v>1451880</c:v>
                </c:pt>
                <c:pt idx="7162">
                  <c:v>1986</c:v>
                </c:pt>
                <c:pt idx="7163">
                  <c:v>2247012.25</c:v>
                </c:pt>
                <c:pt idx="7164">
                  <c:v>1317137</c:v>
                </c:pt>
                <c:pt idx="7165">
                  <c:v>1979651</c:v>
                </c:pt>
                <c:pt idx="7166">
                  <c:v>2218044.5</c:v>
                </c:pt>
                <c:pt idx="7167">
                  <c:v>1904499.33333333</c:v>
                </c:pt>
                <c:pt idx="7168">
                  <c:v>1982630.33333333</c:v>
                </c:pt>
                <c:pt idx="7169">
                  <c:v>2515687.2000000002</c:v>
                </c:pt>
                <c:pt idx="7170">
                  <c:v>2201822</c:v>
                </c:pt>
                <c:pt idx="7171">
                  <c:v>2017061</c:v>
                </c:pt>
                <c:pt idx="7172">
                  <c:v>1518755</c:v>
                </c:pt>
                <c:pt idx="7173">
                  <c:v>2507421.8333333302</c:v>
                </c:pt>
                <c:pt idx="7174">
                  <c:v>2563536.8333333302</c:v>
                </c:pt>
                <c:pt idx="7175">
                  <c:v>1986</c:v>
                </c:pt>
                <c:pt idx="7176">
                  <c:v>2661469.1428571399</c:v>
                </c:pt>
                <c:pt idx="7177">
                  <c:v>1372755.5</c:v>
                </c:pt>
                <c:pt idx="7178">
                  <c:v>2532968.7999999998</c:v>
                </c:pt>
                <c:pt idx="7179">
                  <c:v>1986</c:v>
                </c:pt>
                <c:pt idx="7180">
                  <c:v>1327069</c:v>
                </c:pt>
                <c:pt idx="7181">
                  <c:v>1499056.5</c:v>
                </c:pt>
                <c:pt idx="7182">
                  <c:v>1393116.5</c:v>
                </c:pt>
                <c:pt idx="7183">
                  <c:v>1986</c:v>
                </c:pt>
                <c:pt idx="7184">
                  <c:v>2489334.7999999998</c:v>
                </c:pt>
                <c:pt idx="7185">
                  <c:v>1487304</c:v>
                </c:pt>
                <c:pt idx="7186">
                  <c:v>1986</c:v>
                </c:pt>
                <c:pt idx="7187">
                  <c:v>1986</c:v>
                </c:pt>
                <c:pt idx="7188">
                  <c:v>2011764.33333333</c:v>
                </c:pt>
                <c:pt idx="7189">
                  <c:v>1986</c:v>
                </c:pt>
                <c:pt idx="7190">
                  <c:v>1945772</c:v>
                </c:pt>
                <c:pt idx="7191">
                  <c:v>2091771.33333333</c:v>
                </c:pt>
                <c:pt idx="7192">
                  <c:v>2260006.75</c:v>
                </c:pt>
                <c:pt idx="7193">
                  <c:v>2375647.6</c:v>
                </c:pt>
                <c:pt idx="7194">
                  <c:v>2657338.66666666</c:v>
                </c:pt>
                <c:pt idx="7195">
                  <c:v>1476378.5</c:v>
                </c:pt>
                <c:pt idx="7196">
                  <c:v>1992672.66666666</c:v>
                </c:pt>
                <c:pt idx="7197">
                  <c:v>2557089.1428571399</c:v>
                </c:pt>
                <c:pt idx="7198">
                  <c:v>1986</c:v>
                </c:pt>
                <c:pt idx="7199">
                  <c:v>1422746.5</c:v>
                </c:pt>
                <c:pt idx="7200">
                  <c:v>2602870.7142857099</c:v>
                </c:pt>
                <c:pt idx="7201">
                  <c:v>1391626.5</c:v>
                </c:pt>
                <c:pt idx="7202">
                  <c:v>2681900.4285714198</c:v>
                </c:pt>
                <c:pt idx="7203">
                  <c:v>2312397.5</c:v>
                </c:pt>
                <c:pt idx="7204">
                  <c:v>2597802.16666666</c:v>
                </c:pt>
                <c:pt idx="7205">
                  <c:v>1375073.5</c:v>
                </c:pt>
                <c:pt idx="7206">
                  <c:v>1971815.66666666</c:v>
                </c:pt>
                <c:pt idx="7207">
                  <c:v>2446098</c:v>
                </c:pt>
                <c:pt idx="7208">
                  <c:v>1490780</c:v>
                </c:pt>
                <c:pt idx="7209">
                  <c:v>2488738.7999999998</c:v>
                </c:pt>
                <c:pt idx="7210">
                  <c:v>2317032.5</c:v>
                </c:pt>
                <c:pt idx="7211">
                  <c:v>1986</c:v>
                </c:pt>
                <c:pt idx="7212">
                  <c:v>2488208.7999999998</c:v>
                </c:pt>
                <c:pt idx="7213">
                  <c:v>2315459.75</c:v>
                </c:pt>
                <c:pt idx="7214">
                  <c:v>1405034.5</c:v>
                </c:pt>
                <c:pt idx="7215">
                  <c:v>2469007.2000000002</c:v>
                </c:pt>
                <c:pt idx="7216">
                  <c:v>2358233.6</c:v>
                </c:pt>
                <c:pt idx="7217">
                  <c:v>2317529</c:v>
                </c:pt>
                <c:pt idx="7218">
                  <c:v>1421753</c:v>
                </c:pt>
                <c:pt idx="7219">
                  <c:v>1951952</c:v>
                </c:pt>
                <c:pt idx="7220">
                  <c:v>1933633.33333333</c:v>
                </c:pt>
                <c:pt idx="7221">
                  <c:v>1345277.5</c:v>
                </c:pt>
                <c:pt idx="7222">
                  <c:v>1981196</c:v>
                </c:pt>
                <c:pt idx="7223">
                  <c:v>1986</c:v>
                </c:pt>
                <c:pt idx="7224">
                  <c:v>2233439</c:v>
                </c:pt>
                <c:pt idx="7225">
                  <c:v>2549135.8333333302</c:v>
                </c:pt>
                <c:pt idx="7226">
                  <c:v>1986</c:v>
                </c:pt>
                <c:pt idx="7227">
                  <c:v>2303740</c:v>
                </c:pt>
                <c:pt idx="7228">
                  <c:v>2061203</c:v>
                </c:pt>
                <c:pt idx="7229">
                  <c:v>2643402.4285714198</c:v>
                </c:pt>
                <c:pt idx="7230">
                  <c:v>2528665.16666666</c:v>
                </c:pt>
                <c:pt idx="7231">
                  <c:v>1502698.5</c:v>
                </c:pt>
                <c:pt idx="7232">
                  <c:v>2703325</c:v>
                </c:pt>
                <c:pt idx="7233">
                  <c:v>2442191.4</c:v>
                </c:pt>
                <c:pt idx="7234">
                  <c:v>2781119.66666666</c:v>
                </c:pt>
                <c:pt idx="7235">
                  <c:v>2027765.33333333</c:v>
                </c:pt>
                <c:pt idx="7236">
                  <c:v>2270021.5</c:v>
                </c:pt>
                <c:pt idx="7237">
                  <c:v>2373992.2000000002</c:v>
                </c:pt>
                <c:pt idx="7238">
                  <c:v>2657448.8571428498</c:v>
                </c:pt>
                <c:pt idx="7239">
                  <c:v>2586365</c:v>
                </c:pt>
                <c:pt idx="7240">
                  <c:v>1893574.33333333</c:v>
                </c:pt>
                <c:pt idx="7241">
                  <c:v>2719431.3333333302</c:v>
                </c:pt>
                <c:pt idx="7242">
                  <c:v>2295513.25</c:v>
                </c:pt>
                <c:pt idx="7243">
                  <c:v>1310184.5</c:v>
                </c:pt>
                <c:pt idx="7244">
                  <c:v>1986</c:v>
                </c:pt>
                <c:pt idx="7245">
                  <c:v>1986</c:v>
                </c:pt>
                <c:pt idx="7246">
                  <c:v>2499642</c:v>
                </c:pt>
                <c:pt idx="7247">
                  <c:v>2233025.25</c:v>
                </c:pt>
                <c:pt idx="7248">
                  <c:v>1986</c:v>
                </c:pt>
                <c:pt idx="7249">
                  <c:v>1986</c:v>
                </c:pt>
                <c:pt idx="7250">
                  <c:v>2333171.75</c:v>
                </c:pt>
                <c:pt idx="7251">
                  <c:v>2534017.3333333302</c:v>
                </c:pt>
                <c:pt idx="7252">
                  <c:v>2823863.66666666</c:v>
                </c:pt>
                <c:pt idx="7253">
                  <c:v>1424401.5</c:v>
                </c:pt>
                <c:pt idx="7254">
                  <c:v>1394440.5</c:v>
                </c:pt>
                <c:pt idx="7255">
                  <c:v>1827472</c:v>
                </c:pt>
                <c:pt idx="7256">
                  <c:v>1921383.66666666</c:v>
                </c:pt>
                <c:pt idx="7257">
                  <c:v>2199422.5</c:v>
                </c:pt>
                <c:pt idx="7258">
                  <c:v>2688955.16666666</c:v>
                </c:pt>
                <c:pt idx="7259">
                  <c:v>2044981</c:v>
                </c:pt>
                <c:pt idx="7260">
                  <c:v>2399798.5</c:v>
                </c:pt>
                <c:pt idx="7261">
                  <c:v>1476213</c:v>
                </c:pt>
                <c:pt idx="7262">
                  <c:v>2572420.8333333302</c:v>
                </c:pt>
                <c:pt idx="7263">
                  <c:v>1986</c:v>
                </c:pt>
                <c:pt idx="7264">
                  <c:v>1933853.66666666</c:v>
                </c:pt>
                <c:pt idx="7265">
                  <c:v>1984727</c:v>
                </c:pt>
                <c:pt idx="7266">
                  <c:v>2066058.66666666</c:v>
                </c:pt>
                <c:pt idx="7267">
                  <c:v>1986</c:v>
                </c:pt>
                <c:pt idx="7268">
                  <c:v>2278049.75</c:v>
                </c:pt>
                <c:pt idx="7269">
                  <c:v>1407683</c:v>
                </c:pt>
                <c:pt idx="7270">
                  <c:v>2641116.5</c:v>
                </c:pt>
                <c:pt idx="7271">
                  <c:v>2825587.875</c:v>
                </c:pt>
                <c:pt idx="7272">
                  <c:v>2547149.3333333302</c:v>
                </c:pt>
                <c:pt idx="7273">
                  <c:v>1510809</c:v>
                </c:pt>
                <c:pt idx="7274">
                  <c:v>1933412.33333333</c:v>
                </c:pt>
                <c:pt idx="7275">
                  <c:v>1986</c:v>
                </c:pt>
                <c:pt idx="7276">
                  <c:v>2030414</c:v>
                </c:pt>
                <c:pt idx="7277">
                  <c:v>1372921.5</c:v>
                </c:pt>
                <c:pt idx="7278">
                  <c:v>1955041.66666666</c:v>
                </c:pt>
                <c:pt idx="7279">
                  <c:v>2692597</c:v>
                </c:pt>
                <c:pt idx="7280">
                  <c:v>1986</c:v>
                </c:pt>
                <c:pt idx="7281">
                  <c:v>2245109</c:v>
                </c:pt>
                <c:pt idx="7282">
                  <c:v>2004150</c:v>
                </c:pt>
                <c:pt idx="7283">
                  <c:v>1964091</c:v>
                </c:pt>
                <c:pt idx="7284">
                  <c:v>2279291.25</c:v>
                </c:pt>
                <c:pt idx="7285">
                  <c:v>1546730</c:v>
                </c:pt>
                <c:pt idx="7286">
                  <c:v>1332366</c:v>
                </c:pt>
                <c:pt idx="7287">
                  <c:v>2483772.6</c:v>
                </c:pt>
                <c:pt idx="7288">
                  <c:v>1426057</c:v>
                </c:pt>
                <c:pt idx="7289">
                  <c:v>2635654.16666666</c:v>
                </c:pt>
                <c:pt idx="7290">
                  <c:v>2873012.875</c:v>
                </c:pt>
                <c:pt idx="7291">
                  <c:v>2185683</c:v>
                </c:pt>
                <c:pt idx="7292">
                  <c:v>2287899</c:v>
                </c:pt>
                <c:pt idx="7293">
                  <c:v>1986</c:v>
                </c:pt>
                <c:pt idx="7294">
                  <c:v>2672630.57142857</c:v>
                </c:pt>
                <c:pt idx="7295">
                  <c:v>1529680</c:v>
                </c:pt>
                <c:pt idx="7296">
                  <c:v>2251316.5</c:v>
                </c:pt>
                <c:pt idx="7297">
                  <c:v>2664732.2857142799</c:v>
                </c:pt>
                <c:pt idx="7298">
                  <c:v>2050498.66666666</c:v>
                </c:pt>
                <c:pt idx="7299">
                  <c:v>2429875.6</c:v>
                </c:pt>
                <c:pt idx="7300">
                  <c:v>1380204.5</c:v>
                </c:pt>
                <c:pt idx="7301">
                  <c:v>1409338.5</c:v>
                </c:pt>
                <c:pt idx="7302">
                  <c:v>2061202.66666666</c:v>
                </c:pt>
                <c:pt idx="7303">
                  <c:v>1505016</c:v>
                </c:pt>
                <c:pt idx="7304">
                  <c:v>2006025.33333333</c:v>
                </c:pt>
                <c:pt idx="7305">
                  <c:v>1986</c:v>
                </c:pt>
                <c:pt idx="7306">
                  <c:v>1370107.5</c:v>
                </c:pt>
                <c:pt idx="7307">
                  <c:v>2702473.57142857</c:v>
                </c:pt>
                <c:pt idx="7308">
                  <c:v>1403875.5</c:v>
                </c:pt>
                <c:pt idx="7309">
                  <c:v>1894457.66666666</c:v>
                </c:pt>
                <c:pt idx="7310">
                  <c:v>2469868</c:v>
                </c:pt>
                <c:pt idx="7311">
                  <c:v>2249744</c:v>
                </c:pt>
                <c:pt idx="7312">
                  <c:v>2862330.1428571399</c:v>
                </c:pt>
                <c:pt idx="7313">
                  <c:v>2065838</c:v>
                </c:pt>
                <c:pt idx="7314">
                  <c:v>2450865.3333333302</c:v>
                </c:pt>
                <c:pt idx="7315">
                  <c:v>2360318.75</c:v>
                </c:pt>
                <c:pt idx="7316">
                  <c:v>1368948.5</c:v>
                </c:pt>
                <c:pt idx="7317">
                  <c:v>2283429.75</c:v>
                </c:pt>
                <c:pt idx="7318">
                  <c:v>1986</c:v>
                </c:pt>
                <c:pt idx="7319">
                  <c:v>2449871.7999999998</c:v>
                </c:pt>
                <c:pt idx="7320">
                  <c:v>2424711</c:v>
                </c:pt>
                <c:pt idx="7321">
                  <c:v>1298100.5</c:v>
                </c:pt>
                <c:pt idx="7322">
                  <c:v>2249826.5</c:v>
                </c:pt>
                <c:pt idx="7323">
                  <c:v>2386506.4</c:v>
                </c:pt>
                <c:pt idx="7324">
                  <c:v>2666001.5</c:v>
                </c:pt>
                <c:pt idx="7325">
                  <c:v>1986</c:v>
                </c:pt>
                <c:pt idx="7326">
                  <c:v>1438471.5</c:v>
                </c:pt>
                <c:pt idx="7327">
                  <c:v>1986</c:v>
                </c:pt>
                <c:pt idx="7328">
                  <c:v>1408842</c:v>
                </c:pt>
                <c:pt idx="7329">
                  <c:v>1986</c:v>
                </c:pt>
                <c:pt idx="7330">
                  <c:v>1471081.5</c:v>
                </c:pt>
                <c:pt idx="7331">
                  <c:v>1364644.5</c:v>
                </c:pt>
                <c:pt idx="7332">
                  <c:v>2639516.16666666</c:v>
                </c:pt>
                <c:pt idx="7333">
                  <c:v>2303955.75</c:v>
                </c:pt>
                <c:pt idx="7334">
                  <c:v>2446892.2000000002</c:v>
                </c:pt>
                <c:pt idx="7335">
                  <c:v>2638247.2000000002</c:v>
                </c:pt>
                <c:pt idx="7336">
                  <c:v>1429533.5</c:v>
                </c:pt>
                <c:pt idx="7337">
                  <c:v>2932857.1111111101</c:v>
                </c:pt>
                <c:pt idx="7338">
                  <c:v>2383990.25</c:v>
                </c:pt>
                <c:pt idx="7339">
                  <c:v>2656361.4285714198</c:v>
                </c:pt>
                <c:pt idx="7340">
                  <c:v>2360236.25</c:v>
                </c:pt>
                <c:pt idx="7341">
                  <c:v>2298244.5</c:v>
                </c:pt>
                <c:pt idx="7342">
                  <c:v>1399075.5</c:v>
                </c:pt>
                <c:pt idx="7343">
                  <c:v>2020813.33333333</c:v>
                </c:pt>
                <c:pt idx="7344">
                  <c:v>2634652.8571428498</c:v>
                </c:pt>
                <c:pt idx="7345">
                  <c:v>1986</c:v>
                </c:pt>
                <c:pt idx="7346">
                  <c:v>2342110.5</c:v>
                </c:pt>
                <c:pt idx="7347">
                  <c:v>2289719.75</c:v>
                </c:pt>
                <c:pt idx="7348">
                  <c:v>2844375.875</c:v>
                </c:pt>
                <c:pt idx="7349">
                  <c:v>2757051.7142857099</c:v>
                </c:pt>
                <c:pt idx="7350">
                  <c:v>2312397.5</c:v>
                </c:pt>
                <c:pt idx="7351">
                  <c:v>2345256</c:v>
                </c:pt>
                <c:pt idx="7352">
                  <c:v>1986</c:v>
                </c:pt>
                <c:pt idx="7353">
                  <c:v>1387984.5</c:v>
                </c:pt>
                <c:pt idx="7354">
                  <c:v>2226404</c:v>
                </c:pt>
                <c:pt idx="7355">
                  <c:v>2030634.66666666</c:v>
                </c:pt>
                <c:pt idx="7356">
                  <c:v>1876138.33333333</c:v>
                </c:pt>
                <c:pt idx="7357">
                  <c:v>2080405</c:v>
                </c:pt>
                <c:pt idx="7358">
                  <c:v>2702804.5</c:v>
                </c:pt>
                <c:pt idx="7359">
                  <c:v>2762632.8571428498</c:v>
                </c:pt>
                <c:pt idx="7360">
                  <c:v>1530342.5</c:v>
                </c:pt>
                <c:pt idx="7361">
                  <c:v>2850716.4444444398</c:v>
                </c:pt>
                <c:pt idx="7362">
                  <c:v>1384674</c:v>
                </c:pt>
                <c:pt idx="7363">
                  <c:v>1377722</c:v>
                </c:pt>
                <c:pt idx="7364">
                  <c:v>1544081.5</c:v>
                </c:pt>
                <c:pt idx="7365">
                  <c:v>2005805</c:v>
                </c:pt>
                <c:pt idx="7366">
                  <c:v>2385562.5</c:v>
                </c:pt>
                <c:pt idx="7367">
                  <c:v>2308838.75</c:v>
                </c:pt>
                <c:pt idx="7368">
                  <c:v>2757335.7142857099</c:v>
                </c:pt>
                <c:pt idx="7369">
                  <c:v>2713635.2857142799</c:v>
                </c:pt>
                <c:pt idx="7370">
                  <c:v>2326136.75</c:v>
                </c:pt>
                <c:pt idx="7371">
                  <c:v>1347264</c:v>
                </c:pt>
                <c:pt idx="7372">
                  <c:v>1929991.33333333</c:v>
                </c:pt>
                <c:pt idx="7373">
                  <c:v>1389640</c:v>
                </c:pt>
                <c:pt idx="7374">
                  <c:v>2747208.5</c:v>
                </c:pt>
                <c:pt idx="7375">
                  <c:v>2690290.4</c:v>
                </c:pt>
                <c:pt idx="7376">
                  <c:v>2305197</c:v>
                </c:pt>
                <c:pt idx="7377">
                  <c:v>2818346</c:v>
                </c:pt>
                <c:pt idx="7378">
                  <c:v>1986</c:v>
                </c:pt>
                <c:pt idx="7379">
                  <c:v>2554223</c:v>
                </c:pt>
                <c:pt idx="7380">
                  <c:v>1554344.5</c:v>
                </c:pt>
                <c:pt idx="7381">
                  <c:v>2828153.75</c:v>
                </c:pt>
                <c:pt idx="7382">
                  <c:v>1986</c:v>
                </c:pt>
                <c:pt idx="7383">
                  <c:v>2312066.75</c:v>
                </c:pt>
                <c:pt idx="7384">
                  <c:v>2665559.66666666</c:v>
                </c:pt>
                <c:pt idx="7385">
                  <c:v>1579339.5</c:v>
                </c:pt>
                <c:pt idx="7386">
                  <c:v>1536798</c:v>
                </c:pt>
                <c:pt idx="7387">
                  <c:v>1986</c:v>
                </c:pt>
                <c:pt idx="7388">
                  <c:v>2469206.2000000002</c:v>
                </c:pt>
                <c:pt idx="7389">
                  <c:v>2345338.25</c:v>
                </c:pt>
                <c:pt idx="7390">
                  <c:v>2118366.66666666</c:v>
                </c:pt>
                <c:pt idx="7391">
                  <c:v>2406833.75</c:v>
                </c:pt>
                <c:pt idx="7392">
                  <c:v>2242791.25</c:v>
                </c:pt>
                <c:pt idx="7393">
                  <c:v>2775583.16666666</c:v>
                </c:pt>
                <c:pt idx="7394">
                  <c:v>2026441</c:v>
                </c:pt>
                <c:pt idx="7395">
                  <c:v>1986</c:v>
                </c:pt>
                <c:pt idx="7396">
                  <c:v>2432242.5</c:v>
                </c:pt>
                <c:pt idx="7397">
                  <c:v>2592163.2000000002</c:v>
                </c:pt>
                <c:pt idx="7398">
                  <c:v>1986</c:v>
                </c:pt>
                <c:pt idx="7399">
                  <c:v>2476621.7999999998</c:v>
                </c:pt>
                <c:pt idx="7400">
                  <c:v>1992341.66666666</c:v>
                </c:pt>
                <c:pt idx="7401">
                  <c:v>2311321.75</c:v>
                </c:pt>
                <c:pt idx="7402">
                  <c:v>1986</c:v>
                </c:pt>
                <c:pt idx="7403">
                  <c:v>1916527.66666666</c:v>
                </c:pt>
                <c:pt idx="7404">
                  <c:v>1519086</c:v>
                </c:pt>
                <c:pt idx="7405">
                  <c:v>1415628.5</c:v>
                </c:pt>
                <c:pt idx="7406">
                  <c:v>2427558.2000000002</c:v>
                </c:pt>
                <c:pt idx="7407">
                  <c:v>1419270</c:v>
                </c:pt>
                <c:pt idx="7408">
                  <c:v>2392846</c:v>
                </c:pt>
                <c:pt idx="7409">
                  <c:v>1497567</c:v>
                </c:pt>
                <c:pt idx="7410">
                  <c:v>2542436.7999999998</c:v>
                </c:pt>
                <c:pt idx="7411">
                  <c:v>1449728.5</c:v>
                </c:pt>
                <c:pt idx="7412">
                  <c:v>2674719.5</c:v>
                </c:pt>
                <c:pt idx="7413">
                  <c:v>2545615.7999999998</c:v>
                </c:pt>
                <c:pt idx="7414">
                  <c:v>2652317.66666666</c:v>
                </c:pt>
                <c:pt idx="7415">
                  <c:v>1956035</c:v>
                </c:pt>
                <c:pt idx="7416">
                  <c:v>2738843.1428571399</c:v>
                </c:pt>
                <c:pt idx="7417">
                  <c:v>1986</c:v>
                </c:pt>
                <c:pt idx="7418">
                  <c:v>2730944.875</c:v>
                </c:pt>
                <c:pt idx="7419">
                  <c:v>2749721.2857142799</c:v>
                </c:pt>
                <c:pt idx="7420">
                  <c:v>2766575.875</c:v>
                </c:pt>
                <c:pt idx="7421">
                  <c:v>2011102</c:v>
                </c:pt>
                <c:pt idx="7422">
                  <c:v>2327709.5</c:v>
                </c:pt>
                <c:pt idx="7423">
                  <c:v>2804845.8888888801</c:v>
                </c:pt>
                <c:pt idx="7424">
                  <c:v>1495249.5</c:v>
                </c:pt>
                <c:pt idx="7425">
                  <c:v>1561296.5</c:v>
                </c:pt>
                <c:pt idx="7426">
                  <c:v>2026331</c:v>
                </c:pt>
                <c:pt idx="7427">
                  <c:v>2782342.875</c:v>
                </c:pt>
                <c:pt idx="7428">
                  <c:v>2077756</c:v>
                </c:pt>
                <c:pt idx="7429">
                  <c:v>1410331.5</c:v>
                </c:pt>
                <c:pt idx="7430">
                  <c:v>2501385.2000000002</c:v>
                </c:pt>
                <c:pt idx="7431">
                  <c:v>2508801</c:v>
                </c:pt>
                <c:pt idx="7432">
                  <c:v>1402386</c:v>
                </c:pt>
                <c:pt idx="7433">
                  <c:v>2360650.25</c:v>
                </c:pt>
                <c:pt idx="7434">
                  <c:v>1915314.33333333</c:v>
                </c:pt>
                <c:pt idx="7435">
                  <c:v>2310659.5</c:v>
                </c:pt>
                <c:pt idx="7436">
                  <c:v>1434996</c:v>
                </c:pt>
                <c:pt idx="7437">
                  <c:v>1934074.33333333</c:v>
                </c:pt>
                <c:pt idx="7438">
                  <c:v>2327130</c:v>
                </c:pt>
                <c:pt idx="7439">
                  <c:v>2022358</c:v>
                </c:pt>
                <c:pt idx="7440">
                  <c:v>2289471.5</c:v>
                </c:pt>
                <c:pt idx="7441">
                  <c:v>2439443.5</c:v>
                </c:pt>
                <c:pt idx="7442">
                  <c:v>2255372</c:v>
                </c:pt>
                <c:pt idx="7443">
                  <c:v>1991458.66666666</c:v>
                </c:pt>
                <c:pt idx="7444">
                  <c:v>2126201.66666666</c:v>
                </c:pt>
                <c:pt idx="7445">
                  <c:v>2451394.6</c:v>
                </c:pt>
                <c:pt idx="7446">
                  <c:v>1433009.5</c:v>
                </c:pt>
                <c:pt idx="7447">
                  <c:v>1986</c:v>
                </c:pt>
                <c:pt idx="7448">
                  <c:v>1986</c:v>
                </c:pt>
                <c:pt idx="7449">
                  <c:v>2669918.8333333302</c:v>
                </c:pt>
                <c:pt idx="7450">
                  <c:v>1995762.66666666</c:v>
                </c:pt>
                <c:pt idx="7451">
                  <c:v>1439796.5</c:v>
                </c:pt>
                <c:pt idx="7452">
                  <c:v>2677974.8333333302</c:v>
                </c:pt>
                <c:pt idx="7453">
                  <c:v>2461459</c:v>
                </c:pt>
                <c:pt idx="7454">
                  <c:v>1537460</c:v>
                </c:pt>
                <c:pt idx="7455">
                  <c:v>2656455.5</c:v>
                </c:pt>
                <c:pt idx="7456">
                  <c:v>1996204</c:v>
                </c:pt>
                <c:pt idx="7457">
                  <c:v>1450059</c:v>
                </c:pt>
                <c:pt idx="7458">
                  <c:v>2294603</c:v>
                </c:pt>
                <c:pt idx="7459">
                  <c:v>2005584.33333333</c:v>
                </c:pt>
                <c:pt idx="7460">
                  <c:v>2131498.66666666</c:v>
                </c:pt>
                <c:pt idx="7461">
                  <c:v>2005915.66666666</c:v>
                </c:pt>
                <c:pt idx="7462">
                  <c:v>2798040.66666666</c:v>
                </c:pt>
                <c:pt idx="7463">
                  <c:v>1511306</c:v>
                </c:pt>
                <c:pt idx="7464">
                  <c:v>2004149.66666666</c:v>
                </c:pt>
                <c:pt idx="7465">
                  <c:v>2768975.875</c:v>
                </c:pt>
                <c:pt idx="7466">
                  <c:v>2470811.75</c:v>
                </c:pt>
                <c:pt idx="7467">
                  <c:v>1986</c:v>
                </c:pt>
                <c:pt idx="7468">
                  <c:v>2276808.25</c:v>
                </c:pt>
                <c:pt idx="7469">
                  <c:v>2424048.75</c:v>
                </c:pt>
                <c:pt idx="7470">
                  <c:v>2624287.3333333302</c:v>
                </c:pt>
                <c:pt idx="7471">
                  <c:v>2546079</c:v>
                </c:pt>
                <c:pt idx="7472">
                  <c:v>2341614</c:v>
                </c:pt>
                <c:pt idx="7473">
                  <c:v>2528135.4</c:v>
                </c:pt>
                <c:pt idx="7474">
                  <c:v>2159087.3333333302</c:v>
                </c:pt>
                <c:pt idx="7475">
                  <c:v>2565678.4</c:v>
                </c:pt>
                <c:pt idx="7476">
                  <c:v>2168136.66666666</c:v>
                </c:pt>
                <c:pt idx="7477">
                  <c:v>1433837</c:v>
                </c:pt>
                <c:pt idx="7478">
                  <c:v>2064845</c:v>
                </c:pt>
                <c:pt idx="7479">
                  <c:v>2718175.2857142799</c:v>
                </c:pt>
                <c:pt idx="7480">
                  <c:v>1548882</c:v>
                </c:pt>
                <c:pt idx="7481">
                  <c:v>2728249</c:v>
                </c:pt>
                <c:pt idx="7482">
                  <c:v>2090888.66666666</c:v>
                </c:pt>
                <c:pt idx="7483">
                  <c:v>1986</c:v>
                </c:pt>
                <c:pt idx="7484">
                  <c:v>2522154</c:v>
                </c:pt>
                <c:pt idx="7485">
                  <c:v>1992010.33333333</c:v>
                </c:pt>
                <c:pt idx="7486">
                  <c:v>2648179</c:v>
                </c:pt>
                <c:pt idx="7487">
                  <c:v>1475220</c:v>
                </c:pt>
                <c:pt idx="7488">
                  <c:v>1481510.5</c:v>
                </c:pt>
                <c:pt idx="7489">
                  <c:v>2284754</c:v>
                </c:pt>
                <c:pt idx="7490">
                  <c:v>1516934</c:v>
                </c:pt>
                <c:pt idx="7491">
                  <c:v>1986</c:v>
                </c:pt>
                <c:pt idx="7492">
                  <c:v>2380182.75</c:v>
                </c:pt>
                <c:pt idx="7493">
                  <c:v>1469426</c:v>
                </c:pt>
                <c:pt idx="7494">
                  <c:v>2615404</c:v>
                </c:pt>
                <c:pt idx="7495">
                  <c:v>2494499.4</c:v>
                </c:pt>
                <c:pt idx="7496">
                  <c:v>2831960.75</c:v>
                </c:pt>
                <c:pt idx="7497">
                  <c:v>2412196.7999999998</c:v>
                </c:pt>
                <c:pt idx="7498">
                  <c:v>2503305.4</c:v>
                </c:pt>
                <c:pt idx="7499">
                  <c:v>2269938.5</c:v>
                </c:pt>
                <c:pt idx="7500">
                  <c:v>1986</c:v>
                </c:pt>
                <c:pt idx="7501">
                  <c:v>1988589.66666666</c:v>
                </c:pt>
                <c:pt idx="7502">
                  <c:v>2581436.6</c:v>
                </c:pt>
                <c:pt idx="7503">
                  <c:v>1547226</c:v>
                </c:pt>
                <c:pt idx="7504">
                  <c:v>2031517.66666666</c:v>
                </c:pt>
                <c:pt idx="7505">
                  <c:v>2367768</c:v>
                </c:pt>
                <c:pt idx="7506">
                  <c:v>2269442.25</c:v>
                </c:pt>
                <c:pt idx="7507">
                  <c:v>1941468</c:v>
                </c:pt>
                <c:pt idx="7508">
                  <c:v>1986</c:v>
                </c:pt>
                <c:pt idx="7509">
                  <c:v>2090447</c:v>
                </c:pt>
                <c:pt idx="7510">
                  <c:v>2002384</c:v>
                </c:pt>
                <c:pt idx="7511">
                  <c:v>2119911.3333333302</c:v>
                </c:pt>
                <c:pt idx="7512">
                  <c:v>1541267</c:v>
                </c:pt>
                <c:pt idx="7513">
                  <c:v>1563448.5</c:v>
                </c:pt>
                <c:pt idx="7514">
                  <c:v>2235425</c:v>
                </c:pt>
                <c:pt idx="7515">
                  <c:v>1434002.5</c:v>
                </c:pt>
                <c:pt idx="7516">
                  <c:v>2271676.75</c:v>
                </c:pt>
                <c:pt idx="7517">
                  <c:v>2600395.5</c:v>
                </c:pt>
                <c:pt idx="7518">
                  <c:v>2473840.7999999998</c:v>
                </c:pt>
                <c:pt idx="7519">
                  <c:v>2596996.7999999998</c:v>
                </c:pt>
                <c:pt idx="7520">
                  <c:v>1986</c:v>
                </c:pt>
                <c:pt idx="7521">
                  <c:v>2449706.75</c:v>
                </c:pt>
                <c:pt idx="7522">
                  <c:v>2751581.66666666</c:v>
                </c:pt>
                <c:pt idx="7523">
                  <c:v>2849844</c:v>
                </c:pt>
                <c:pt idx="7524">
                  <c:v>1986</c:v>
                </c:pt>
                <c:pt idx="7525">
                  <c:v>2097068</c:v>
                </c:pt>
                <c:pt idx="7526">
                  <c:v>2450534</c:v>
                </c:pt>
                <c:pt idx="7527">
                  <c:v>2764004.2857142799</c:v>
                </c:pt>
                <c:pt idx="7528">
                  <c:v>1986</c:v>
                </c:pt>
                <c:pt idx="7529">
                  <c:v>2901348.2857142799</c:v>
                </c:pt>
                <c:pt idx="7530">
                  <c:v>1511306</c:v>
                </c:pt>
                <c:pt idx="7531">
                  <c:v>1418939</c:v>
                </c:pt>
                <c:pt idx="7532">
                  <c:v>1986</c:v>
                </c:pt>
                <c:pt idx="7533">
                  <c:v>1986</c:v>
                </c:pt>
                <c:pt idx="7534">
                  <c:v>1478530.5</c:v>
                </c:pt>
                <c:pt idx="7535">
                  <c:v>2177185.66666666</c:v>
                </c:pt>
                <c:pt idx="7536">
                  <c:v>2017612.66666666</c:v>
                </c:pt>
                <c:pt idx="7537">
                  <c:v>2346994</c:v>
                </c:pt>
                <c:pt idx="7538">
                  <c:v>1508823</c:v>
                </c:pt>
                <c:pt idx="7539">
                  <c:v>2569319.7999999998</c:v>
                </c:pt>
                <c:pt idx="7540">
                  <c:v>2298327.25</c:v>
                </c:pt>
                <c:pt idx="7541">
                  <c:v>2287485</c:v>
                </c:pt>
                <c:pt idx="7542">
                  <c:v>2619111.6</c:v>
                </c:pt>
                <c:pt idx="7543">
                  <c:v>1580663.5</c:v>
                </c:pt>
                <c:pt idx="7544">
                  <c:v>1986</c:v>
                </c:pt>
                <c:pt idx="7545">
                  <c:v>2474436.7999999998</c:v>
                </c:pt>
                <c:pt idx="7546">
                  <c:v>1390964.5</c:v>
                </c:pt>
                <c:pt idx="7547">
                  <c:v>2621363</c:v>
                </c:pt>
                <c:pt idx="7548">
                  <c:v>2308342</c:v>
                </c:pt>
                <c:pt idx="7549">
                  <c:v>1986</c:v>
                </c:pt>
                <c:pt idx="7550">
                  <c:v>2403854.25</c:v>
                </c:pt>
                <c:pt idx="7551">
                  <c:v>2764335.1428571399</c:v>
                </c:pt>
                <c:pt idx="7552">
                  <c:v>2566682.16666666</c:v>
                </c:pt>
                <c:pt idx="7553">
                  <c:v>2301555.25</c:v>
                </c:pt>
                <c:pt idx="7554">
                  <c:v>2796306.4285714198</c:v>
                </c:pt>
                <c:pt idx="7555">
                  <c:v>2437457</c:v>
                </c:pt>
                <c:pt idx="7556">
                  <c:v>1986</c:v>
                </c:pt>
                <c:pt idx="7557">
                  <c:v>1524879.5</c:v>
                </c:pt>
                <c:pt idx="7558">
                  <c:v>2853296.7142857099</c:v>
                </c:pt>
                <c:pt idx="7559">
                  <c:v>2680071.5</c:v>
                </c:pt>
                <c:pt idx="7560">
                  <c:v>2524162.7999999998</c:v>
                </c:pt>
                <c:pt idx="7561">
                  <c:v>2454705.4</c:v>
                </c:pt>
                <c:pt idx="7562">
                  <c:v>2662304.3333333302</c:v>
                </c:pt>
                <c:pt idx="7563">
                  <c:v>2078087</c:v>
                </c:pt>
                <c:pt idx="7564">
                  <c:v>2531048.6</c:v>
                </c:pt>
                <c:pt idx="7565">
                  <c:v>2537736.2000000002</c:v>
                </c:pt>
                <c:pt idx="7566">
                  <c:v>2413720</c:v>
                </c:pt>
                <c:pt idx="7567">
                  <c:v>2041008</c:v>
                </c:pt>
                <c:pt idx="7568">
                  <c:v>2462866</c:v>
                </c:pt>
                <c:pt idx="7569">
                  <c:v>2598056</c:v>
                </c:pt>
                <c:pt idx="7570">
                  <c:v>2700928.3333333302</c:v>
                </c:pt>
                <c:pt idx="7571">
                  <c:v>1986</c:v>
                </c:pt>
                <c:pt idx="7572">
                  <c:v>1986</c:v>
                </c:pt>
                <c:pt idx="7573">
                  <c:v>2124877.3333333302</c:v>
                </c:pt>
                <c:pt idx="7574">
                  <c:v>1386494.5</c:v>
                </c:pt>
                <c:pt idx="7575">
                  <c:v>2073121.33333333</c:v>
                </c:pt>
                <c:pt idx="7576">
                  <c:v>2480793.2000000002</c:v>
                </c:pt>
                <c:pt idx="7577">
                  <c:v>1986</c:v>
                </c:pt>
                <c:pt idx="7578">
                  <c:v>1533653</c:v>
                </c:pt>
                <c:pt idx="7579">
                  <c:v>1546233</c:v>
                </c:pt>
                <c:pt idx="7580">
                  <c:v>2517519.16666666</c:v>
                </c:pt>
                <c:pt idx="7581">
                  <c:v>1986</c:v>
                </c:pt>
                <c:pt idx="7582">
                  <c:v>2486023.7999999998</c:v>
                </c:pt>
                <c:pt idx="7583">
                  <c:v>1986</c:v>
                </c:pt>
                <c:pt idx="7584">
                  <c:v>2106889.66666666</c:v>
                </c:pt>
                <c:pt idx="7585">
                  <c:v>2044098</c:v>
                </c:pt>
                <c:pt idx="7586">
                  <c:v>2955690.2857142799</c:v>
                </c:pt>
                <c:pt idx="7587">
                  <c:v>1986</c:v>
                </c:pt>
                <c:pt idx="7588">
                  <c:v>2924120.875</c:v>
                </c:pt>
                <c:pt idx="7589">
                  <c:v>2908584.57142857</c:v>
                </c:pt>
                <c:pt idx="7590">
                  <c:v>1584471</c:v>
                </c:pt>
                <c:pt idx="7591">
                  <c:v>2691769.5</c:v>
                </c:pt>
                <c:pt idx="7592">
                  <c:v>2749674</c:v>
                </c:pt>
                <c:pt idx="7593">
                  <c:v>2042663.66666666</c:v>
                </c:pt>
                <c:pt idx="7594">
                  <c:v>2813947.2857142799</c:v>
                </c:pt>
                <c:pt idx="7595">
                  <c:v>2459141.2000000002</c:v>
                </c:pt>
                <c:pt idx="7596">
                  <c:v>2742697.8333333302</c:v>
                </c:pt>
                <c:pt idx="7597">
                  <c:v>1531501</c:v>
                </c:pt>
                <c:pt idx="7598">
                  <c:v>2385562.75</c:v>
                </c:pt>
                <c:pt idx="7599">
                  <c:v>2258351.5</c:v>
                </c:pt>
                <c:pt idx="7600">
                  <c:v>2000177.33333333</c:v>
                </c:pt>
                <c:pt idx="7601">
                  <c:v>1486642</c:v>
                </c:pt>
                <c:pt idx="7602">
                  <c:v>1441120.5</c:v>
                </c:pt>
                <c:pt idx="7603">
                  <c:v>2661620.2000000002</c:v>
                </c:pt>
                <c:pt idx="7604">
                  <c:v>2672898.66666666</c:v>
                </c:pt>
                <c:pt idx="7605">
                  <c:v>2661951</c:v>
                </c:pt>
                <c:pt idx="7606">
                  <c:v>2773652.4285714198</c:v>
                </c:pt>
                <c:pt idx="7607">
                  <c:v>2137016.75</c:v>
                </c:pt>
                <c:pt idx="7608">
                  <c:v>2046746.33333333</c:v>
                </c:pt>
                <c:pt idx="7609">
                  <c:v>2831050.625</c:v>
                </c:pt>
                <c:pt idx="7610">
                  <c:v>2117373.3333333302</c:v>
                </c:pt>
                <c:pt idx="7611">
                  <c:v>2370085.75</c:v>
                </c:pt>
                <c:pt idx="7612">
                  <c:v>2382666</c:v>
                </c:pt>
                <c:pt idx="7613">
                  <c:v>2061644.33333333</c:v>
                </c:pt>
                <c:pt idx="7614">
                  <c:v>2083604.66666666</c:v>
                </c:pt>
                <c:pt idx="7615">
                  <c:v>1982961.33333333</c:v>
                </c:pt>
                <c:pt idx="7616">
                  <c:v>1986</c:v>
                </c:pt>
                <c:pt idx="7617">
                  <c:v>2328040.25</c:v>
                </c:pt>
                <c:pt idx="7618">
                  <c:v>1393447</c:v>
                </c:pt>
                <c:pt idx="7619">
                  <c:v>2505888.2000000002</c:v>
                </c:pt>
                <c:pt idx="7620">
                  <c:v>2769569.16666666</c:v>
                </c:pt>
                <c:pt idx="7621">
                  <c:v>1986</c:v>
                </c:pt>
                <c:pt idx="7622">
                  <c:v>2352870.25</c:v>
                </c:pt>
                <c:pt idx="7623">
                  <c:v>2276560</c:v>
                </c:pt>
                <c:pt idx="7624">
                  <c:v>2001280.33333333</c:v>
                </c:pt>
                <c:pt idx="7625">
                  <c:v>1518589</c:v>
                </c:pt>
                <c:pt idx="7626">
                  <c:v>2309418</c:v>
                </c:pt>
                <c:pt idx="7627">
                  <c:v>2802620.25</c:v>
                </c:pt>
                <c:pt idx="7628">
                  <c:v>2576801.6</c:v>
                </c:pt>
                <c:pt idx="7629">
                  <c:v>2505821.75</c:v>
                </c:pt>
                <c:pt idx="7630">
                  <c:v>2056568.33333333</c:v>
                </c:pt>
                <c:pt idx="7631">
                  <c:v>2390942.25</c:v>
                </c:pt>
                <c:pt idx="7632">
                  <c:v>2712350.5</c:v>
                </c:pt>
                <c:pt idx="7633">
                  <c:v>1986</c:v>
                </c:pt>
                <c:pt idx="7634">
                  <c:v>2074004.33333333</c:v>
                </c:pt>
                <c:pt idx="7635">
                  <c:v>2802597</c:v>
                </c:pt>
                <c:pt idx="7636">
                  <c:v>2515489</c:v>
                </c:pt>
                <c:pt idx="7637">
                  <c:v>1543253.5</c:v>
                </c:pt>
                <c:pt idx="7638">
                  <c:v>2709481</c:v>
                </c:pt>
                <c:pt idx="7639">
                  <c:v>2379934.75</c:v>
                </c:pt>
                <c:pt idx="7640">
                  <c:v>2660152.3333333302</c:v>
                </c:pt>
                <c:pt idx="7641">
                  <c:v>2305776</c:v>
                </c:pt>
                <c:pt idx="7642">
                  <c:v>2282519</c:v>
                </c:pt>
                <c:pt idx="7643">
                  <c:v>1566593.5</c:v>
                </c:pt>
                <c:pt idx="7644">
                  <c:v>1572387</c:v>
                </c:pt>
                <c:pt idx="7645">
                  <c:v>2825257</c:v>
                </c:pt>
                <c:pt idx="7646">
                  <c:v>2411716.75</c:v>
                </c:pt>
                <c:pt idx="7647">
                  <c:v>2047850.33333333</c:v>
                </c:pt>
                <c:pt idx="7648">
                  <c:v>2083826</c:v>
                </c:pt>
                <c:pt idx="7649">
                  <c:v>1507168</c:v>
                </c:pt>
                <c:pt idx="7650">
                  <c:v>2348649</c:v>
                </c:pt>
                <c:pt idx="7651">
                  <c:v>1587616</c:v>
                </c:pt>
                <c:pt idx="7652">
                  <c:v>2168357</c:v>
                </c:pt>
                <c:pt idx="7653">
                  <c:v>1488628</c:v>
                </c:pt>
                <c:pt idx="7654">
                  <c:v>1986</c:v>
                </c:pt>
                <c:pt idx="7655">
                  <c:v>1986</c:v>
                </c:pt>
                <c:pt idx="7656">
                  <c:v>2154342</c:v>
                </c:pt>
                <c:pt idx="7657">
                  <c:v>2096406</c:v>
                </c:pt>
                <c:pt idx="7658">
                  <c:v>2780037</c:v>
                </c:pt>
                <c:pt idx="7659">
                  <c:v>2633722.66666666</c:v>
                </c:pt>
                <c:pt idx="7660">
                  <c:v>2373065.25</c:v>
                </c:pt>
                <c:pt idx="7661">
                  <c:v>1999625</c:v>
                </c:pt>
                <c:pt idx="7662">
                  <c:v>2072017.66666666</c:v>
                </c:pt>
                <c:pt idx="7663">
                  <c:v>2522540.5</c:v>
                </c:pt>
                <c:pt idx="7664">
                  <c:v>1986</c:v>
                </c:pt>
                <c:pt idx="7665">
                  <c:v>1979540.66666666</c:v>
                </c:pt>
                <c:pt idx="7666">
                  <c:v>1455521.5</c:v>
                </c:pt>
                <c:pt idx="7667">
                  <c:v>1986</c:v>
                </c:pt>
                <c:pt idx="7668">
                  <c:v>2384486.75</c:v>
                </c:pt>
                <c:pt idx="7669">
                  <c:v>2121236</c:v>
                </c:pt>
                <c:pt idx="7670">
                  <c:v>2738228.66666666</c:v>
                </c:pt>
                <c:pt idx="7671">
                  <c:v>2072900.66666666</c:v>
                </c:pt>
                <c:pt idx="7672">
                  <c:v>2362719.25</c:v>
                </c:pt>
                <c:pt idx="7673">
                  <c:v>1986</c:v>
                </c:pt>
                <c:pt idx="7674">
                  <c:v>2657173</c:v>
                </c:pt>
                <c:pt idx="7675">
                  <c:v>2352539</c:v>
                </c:pt>
                <c:pt idx="7676">
                  <c:v>2483640.4</c:v>
                </c:pt>
                <c:pt idx="7677">
                  <c:v>1560800</c:v>
                </c:pt>
                <c:pt idx="7678">
                  <c:v>1466612.5</c:v>
                </c:pt>
                <c:pt idx="7679">
                  <c:v>2697375.4</c:v>
                </c:pt>
                <c:pt idx="7680">
                  <c:v>2068486.66666666</c:v>
                </c:pt>
                <c:pt idx="7681">
                  <c:v>2094530</c:v>
                </c:pt>
                <c:pt idx="7682">
                  <c:v>1453370</c:v>
                </c:pt>
                <c:pt idx="7683">
                  <c:v>1986</c:v>
                </c:pt>
                <c:pt idx="7684">
                  <c:v>1499222</c:v>
                </c:pt>
                <c:pt idx="7685">
                  <c:v>2372651.5</c:v>
                </c:pt>
                <c:pt idx="7686">
                  <c:v>2690555.3333333302</c:v>
                </c:pt>
                <c:pt idx="7687">
                  <c:v>2036041.66666666</c:v>
                </c:pt>
                <c:pt idx="7688">
                  <c:v>2543496.7999999998</c:v>
                </c:pt>
                <c:pt idx="7689">
                  <c:v>1450887</c:v>
                </c:pt>
                <c:pt idx="7690">
                  <c:v>2605538</c:v>
                </c:pt>
                <c:pt idx="7691">
                  <c:v>1572718.5</c:v>
                </c:pt>
                <c:pt idx="7692">
                  <c:v>2390363.25</c:v>
                </c:pt>
                <c:pt idx="7693">
                  <c:v>1986</c:v>
                </c:pt>
                <c:pt idx="7694">
                  <c:v>1477537.5</c:v>
                </c:pt>
                <c:pt idx="7695">
                  <c:v>2864789.4285714198</c:v>
                </c:pt>
                <c:pt idx="7696">
                  <c:v>2084708.66666666</c:v>
                </c:pt>
                <c:pt idx="7697">
                  <c:v>2712272.8</c:v>
                </c:pt>
                <c:pt idx="7698">
                  <c:v>2643922.8571428498</c:v>
                </c:pt>
                <c:pt idx="7699">
                  <c:v>1520079</c:v>
                </c:pt>
                <c:pt idx="7700">
                  <c:v>2062085.66666666</c:v>
                </c:pt>
                <c:pt idx="7701">
                  <c:v>1454528.5</c:v>
                </c:pt>
                <c:pt idx="7702">
                  <c:v>2082060</c:v>
                </c:pt>
                <c:pt idx="7703">
                  <c:v>2837831.2857142799</c:v>
                </c:pt>
                <c:pt idx="7704">
                  <c:v>2162287.66666666</c:v>
                </c:pt>
                <c:pt idx="7705">
                  <c:v>2839534</c:v>
                </c:pt>
                <c:pt idx="7706">
                  <c:v>2702142.3333333302</c:v>
                </c:pt>
                <c:pt idx="7707">
                  <c:v>2357008.5</c:v>
                </c:pt>
                <c:pt idx="7708">
                  <c:v>2827698.5</c:v>
                </c:pt>
                <c:pt idx="7709">
                  <c:v>1539777.5</c:v>
                </c:pt>
                <c:pt idx="7710">
                  <c:v>1462474</c:v>
                </c:pt>
                <c:pt idx="7711">
                  <c:v>2036593.66666666</c:v>
                </c:pt>
                <c:pt idx="7712">
                  <c:v>2552038.2000000002</c:v>
                </c:pt>
                <c:pt idx="7713">
                  <c:v>1986</c:v>
                </c:pt>
                <c:pt idx="7714">
                  <c:v>2298741.5</c:v>
                </c:pt>
                <c:pt idx="7715">
                  <c:v>2755278.125</c:v>
                </c:pt>
                <c:pt idx="7716">
                  <c:v>2446230.2000000002</c:v>
                </c:pt>
                <c:pt idx="7717">
                  <c:v>1499056.5</c:v>
                </c:pt>
                <c:pt idx="7718">
                  <c:v>2186565.66666666</c:v>
                </c:pt>
                <c:pt idx="7719">
                  <c:v>2630080.8333333302</c:v>
                </c:pt>
                <c:pt idx="7720">
                  <c:v>2409316.75</c:v>
                </c:pt>
                <c:pt idx="7721">
                  <c:v>2595374.5</c:v>
                </c:pt>
                <c:pt idx="7722">
                  <c:v>1434995.5</c:v>
                </c:pt>
                <c:pt idx="7723">
                  <c:v>2102144.66666666</c:v>
                </c:pt>
                <c:pt idx="7724">
                  <c:v>1516934.5</c:v>
                </c:pt>
                <c:pt idx="7725">
                  <c:v>2569651</c:v>
                </c:pt>
                <c:pt idx="7726">
                  <c:v>1570897.5</c:v>
                </c:pt>
                <c:pt idx="7727">
                  <c:v>2039021.66666666</c:v>
                </c:pt>
                <c:pt idx="7728">
                  <c:v>1446252</c:v>
                </c:pt>
                <c:pt idx="7729">
                  <c:v>1428209</c:v>
                </c:pt>
                <c:pt idx="7730">
                  <c:v>2131057.66666666</c:v>
                </c:pt>
                <c:pt idx="7731">
                  <c:v>1608142</c:v>
                </c:pt>
                <c:pt idx="7732">
                  <c:v>2667987.8333333302</c:v>
                </c:pt>
                <c:pt idx="7733">
                  <c:v>2901726.7142857099</c:v>
                </c:pt>
                <c:pt idx="7734">
                  <c:v>1626516</c:v>
                </c:pt>
                <c:pt idx="7735">
                  <c:v>1542757</c:v>
                </c:pt>
                <c:pt idx="7736">
                  <c:v>2732505.4285714198</c:v>
                </c:pt>
                <c:pt idx="7737">
                  <c:v>2408075.25</c:v>
                </c:pt>
                <c:pt idx="7738">
                  <c:v>2091661</c:v>
                </c:pt>
                <c:pt idx="7739">
                  <c:v>2087908.66666666</c:v>
                </c:pt>
                <c:pt idx="7740">
                  <c:v>1584140</c:v>
                </c:pt>
                <c:pt idx="7741">
                  <c:v>2670029.4</c:v>
                </c:pt>
                <c:pt idx="7742">
                  <c:v>2386307.75</c:v>
                </c:pt>
                <c:pt idx="7743">
                  <c:v>2606398.7999999998</c:v>
                </c:pt>
                <c:pt idx="7744">
                  <c:v>2381838</c:v>
                </c:pt>
                <c:pt idx="7745">
                  <c:v>2344180</c:v>
                </c:pt>
                <c:pt idx="7746">
                  <c:v>2620766.7999999998</c:v>
                </c:pt>
                <c:pt idx="7747">
                  <c:v>2115828.3333333302</c:v>
                </c:pt>
                <c:pt idx="7748">
                  <c:v>2466838.75</c:v>
                </c:pt>
                <c:pt idx="7749">
                  <c:v>2025668.66666666</c:v>
                </c:pt>
                <c:pt idx="7750">
                  <c:v>2377120.75</c:v>
                </c:pt>
                <c:pt idx="7751">
                  <c:v>2038580</c:v>
                </c:pt>
                <c:pt idx="7752">
                  <c:v>2712831.1428571399</c:v>
                </c:pt>
                <c:pt idx="7753">
                  <c:v>1482338</c:v>
                </c:pt>
                <c:pt idx="7754">
                  <c:v>2483044.6</c:v>
                </c:pt>
                <c:pt idx="7755">
                  <c:v>2464687</c:v>
                </c:pt>
                <c:pt idx="7756">
                  <c:v>1986</c:v>
                </c:pt>
                <c:pt idx="7757">
                  <c:v>1678162</c:v>
                </c:pt>
                <c:pt idx="7758">
                  <c:v>2485709.5</c:v>
                </c:pt>
                <c:pt idx="7759">
                  <c:v>2636426.3333333302</c:v>
                </c:pt>
                <c:pt idx="7760">
                  <c:v>1986</c:v>
                </c:pt>
                <c:pt idx="7761">
                  <c:v>2867490.3333333302</c:v>
                </c:pt>
                <c:pt idx="7762">
                  <c:v>2922686.16666666</c:v>
                </c:pt>
                <c:pt idx="7763">
                  <c:v>2462700.25</c:v>
                </c:pt>
                <c:pt idx="7764">
                  <c:v>2009115.33333333</c:v>
                </c:pt>
                <c:pt idx="7765">
                  <c:v>1591589</c:v>
                </c:pt>
                <c:pt idx="7766">
                  <c:v>2335241.25</c:v>
                </c:pt>
                <c:pt idx="7767">
                  <c:v>1986</c:v>
                </c:pt>
                <c:pt idx="7768">
                  <c:v>2961885.8571428498</c:v>
                </c:pt>
                <c:pt idx="7769">
                  <c:v>2424794</c:v>
                </c:pt>
                <c:pt idx="7770">
                  <c:v>2494698</c:v>
                </c:pt>
                <c:pt idx="7771">
                  <c:v>2919099.5555555499</c:v>
                </c:pt>
                <c:pt idx="7772">
                  <c:v>1517265</c:v>
                </c:pt>
                <c:pt idx="7773">
                  <c:v>2924741.625</c:v>
                </c:pt>
                <c:pt idx="7774">
                  <c:v>1986</c:v>
                </c:pt>
                <c:pt idx="7775">
                  <c:v>1986</c:v>
                </c:pt>
                <c:pt idx="7776">
                  <c:v>2160522</c:v>
                </c:pt>
                <c:pt idx="7777">
                  <c:v>1986</c:v>
                </c:pt>
                <c:pt idx="7778">
                  <c:v>1986</c:v>
                </c:pt>
                <c:pt idx="7779">
                  <c:v>2917665.125</c:v>
                </c:pt>
                <c:pt idx="7780">
                  <c:v>1986</c:v>
                </c:pt>
                <c:pt idx="7781">
                  <c:v>1485483</c:v>
                </c:pt>
                <c:pt idx="7782">
                  <c:v>2575345.2000000002</c:v>
                </c:pt>
                <c:pt idx="7783">
                  <c:v>2466425.25</c:v>
                </c:pt>
                <c:pt idx="7784">
                  <c:v>2124767</c:v>
                </c:pt>
                <c:pt idx="7785">
                  <c:v>2717537.16666666</c:v>
                </c:pt>
                <c:pt idx="7786">
                  <c:v>1986</c:v>
                </c:pt>
                <c:pt idx="7787">
                  <c:v>2094971.33333333</c:v>
                </c:pt>
                <c:pt idx="7788">
                  <c:v>2693203.66666666</c:v>
                </c:pt>
                <c:pt idx="7789">
                  <c:v>1520907</c:v>
                </c:pt>
                <c:pt idx="7790">
                  <c:v>2069590</c:v>
                </c:pt>
                <c:pt idx="7791">
                  <c:v>1613439.5</c:v>
                </c:pt>
                <c:pt idx="7792">
                  <c:v>2708709</c:v>
                </c:pt>
                <c:pt idx="7793">
                  <c:v>2801367.2857142799</c:v>
                </c:pt>
                <c:pt idx="7794">
                  <c:v>2962453.4285714198</c:v>
                </c:pt>
                <c:pt idx="7795">
                  <c:v>2806569.2857142799</c:v>
                </c:pt>
                <c:pt idx="7796">
                  <c:v>1537294.5</c:v>
                </c:pt>
                <c:pt idx="7797">
                  <c:v>2856134.4285714198</c:v>
                </c:pt>
                <c:pt idx="7798">
                  <c:v>1986</c:v>
                </c:pt>
                <c:pt idx="7799">
                  <c:v>2835561</c:v>
                </c:pt>
                <c:pt idx="7800">
                  <c:v>2537339</c:v>
                </c:pt>
                <c:pt idx="7801">
                  <c:v>2857695.1428571399</c:v>
                </c:pt>
                <c:pt idx="7802">
                  <c:v>2137237</c:v>
                </c:pt>
                <c:pt idx="7803">
                  <c:v>2661620.4</c:v>
                </c:pt>
                <c:pt idx="7804">
                  <c:v>2962763.1111111101</c:v>
                </c:pt>
                <c:pt idx="7805">
                  <c:v>2569783.4</c:v>
                </c:pt>
                <c:pt idx="7806">
                  <c:v>1462639.5</c:v>
                </c:pt>
                <c:pt idx="7807">
                  <c:v>2524940.5</c:v>
                </c:pt>
                <c:pt idx="7808">
                  <c:v>2433484</c:v>
                </c:pt>
                <c:pt idx="7809">
                  <c:v>1624364</c:v>
                </c:pt>
                <c:pt idx="7810">
                  <c:v>2740656.3333333302</c:v>
                </c:pt>
                <c:pt idx="7811">
                  <c:v>2369920.25</c:v>
                </c:pt>
                <c:pt idx="7812">
                  <c:v>1602679.5</c:v>
                </c:pt>
                <c:pt idx="7813">
                  <c:v>2755995.8333333302</c:v>
                </c:pt>
                <c:pt idx="7814">
                  <c:v>2405095.75</c:v>
                </c:pt>
                <c:pt idx="7815">
                  <c:v>2393177</c:v>
                </c:pt>
                <c:pt idx="7816">
                  <c:v>2756484.2857142799</c:v>
                </c:pt>
                <c:pt idx="7817">
                  <c:v>1617577.5</c:v>
                </c:pt>
                <c:pt idx="7818">
                  <c:v>2766258.5</c:v>
                </c:pt>
                <c:pt idx="7819">
                  <c:v>2133044</c:v>
                </c:pt>
                <c:pt idx="7820">
                  <c:v>1986</c:v>
                </c:pt>
                <c:pt idx="7821">
                  <c:v>1583312.5</c:v>
                </c:pt>
                <c:pt idx="7822">
                  <c:v>2481654.25</c:v>
                </c:pt>
                <c:pt idx="7823">
                  <c:v>1585464</c:v>
                </c:pt>
                <c:pt idx="7824">
                  <c:v>2150259</c:v>
                </c:pt>
                <c:pt idx="7825">
                  <c:v>2841283.8571428498</c:v>
                </c:pt>
                <c:pt idx="7826">
                  <c:v>2883607</c:v>
                </c:pt>
                <c:pt idx="7827">
                  <c:v>1986</c:v>
                </c:pt>
                <c:pt idx="7828">
                  <c:v>2509546.25</c:v>
                </c:pt>
                <c:pt idx="7829">
                  <c:v>1475717</c:v>
                </c:pt>
                <c:pt idx="7830">
                  <c:v>2880065.57142857</c:v>
                </c:pt>
                <c:pt idx="7831">
                  <c:v>2444409.25</c:v>
                </c:pt>
                <c:pt idx="7832">
                  <c:v>1986</c:v>
                </c:pt>
                <c:pt idx="7833">
                  <c:v>2874419.875</c:v>
                </c:pt>
                <c:pt idx="7834">
                  <c:v>2429346</c:v>
                </c:pt>
                <c:pt idx="7835">
                  <c:v>2662194</c:v>
                </c:pt>
                <c:pt idx="7836">
                  <c:v>1986</c:v>
                </c:pt>
                <c:pt idx="7837">
                  <c:v>2382334.5</c:v>
                </c:pt>
                <c:pt idx="7838">
                  <c:v>1986</c:v>
                </c:pt>
                <c:pt idx="7839">
                  <c:v>3075987</c:v>
                </c:pt>
                <c:pt idx="7840">
                  <c:v>2176744.3333333302</c:v>
                </c:pt>
                <c:pt idx="7841">
                  <c:v>2105896.66666666</c:v>
                </c:pt>
                <c:pt idx="7842">
                  <c:v>2644405.2000000002</c:v>
                </c:pt>
                <c:pt idx="7843">
                  <c:v>2325640.25</c:v>
                </c:pt>
                <c:pt idx="7844">
                  <c:v>2200029</c:v>
                </c:pt>
                <c:pt idx="7845">
                  <c:v>1477703</c:v>
                </c:pt>
                <c:pt idx="7846">
                  <c:v>2944764.8571428498</c:v>
                </c:pt>
                <c:pt idx="7847">
                  <c:v>2480412.25</c:v>
                </c:pt>
                <c:pt idx="7848">
                  <c:v>2414117</c:v>
                </c:pt>
                <c:pt idx="7849">
                  <c:v>2837084</c:v>
                </c:pt>
                <c:pt idx="7850">
                  <c:v>2084267</c:v>
                </c:pt>
                <c:pt idx="7851">
                  <c:v>1986</c:v>
                </c:pt>
                <c:pt idx="7852">
                  <c:v>1604500.5</c:v>
                </c:pt>
                <c:pt idx="7853">
                  <c:v>1510478.5</c:v>
                </c:pt>
                <c:pt idx="7854">
                  <c:v>1591920</c:v>
                </c:pt>
                <c:pt idx="7855">
                  <c:v>2589580.7999999998</c:v>
                </c:pt>
                <c:pt idx="7856">
                  <c:v>1527528</c:v>
                </c:pt>
                <c:pt idx="7857">
                  <c:v>1986</c:v>
                </c:pt>
                <c:pt idx="7858">
                  <c:v>2525354.25</c:v>
                </c:pt>
                <c:pt idx="7859">
                  <c:v>2081618.33333333</c:v>
                </c:pt>
                <c:pt idx="7860">
                  <c:v>2622356.2000000002</c:v>
                </c:pt>
                <c:pt idx="7861">
                  <c:v>2403026.25</c:v>
                </c:pt>
                <c:pt idx="7862">
                  <c:v>1986</c:v>
                </c:pt>
                <c:pt idx="7863">
                  <c:v>1586954</c:v>
                </c:pt>
                <c:pt idx="7864">
                  <c:v>2084046.33333333</c:v>
                </c:pt>
                <c:pt idx="7865">
                  <c:v>2811145.25</c:v>
                </c:pt>
                <c:pt idx="7866">
                  <c:v>3611078.16666666</c:v>
                </c:pt>
                <c:pt idx="7867">
                  <c:v>1678989.5</c:v>
                </c:pt>
                <c:pt idx="7868">
                  <c:v>3521194.5</c:v>
                </c:pt>
                <c:pt idx="7869">
                  <c:v>2906475.4</c:v>
                </c:pt>
                <c:pt idx="7870">
                  <c:v>3831235.25</c:v>
                </c:pt>
                <c:pt idx="7871">
                  <c:v>3990046.8</c:v>
                </c:pt>
                <c:pt idx="7872">
                  <c:v>2992220.6</c:v>
                </c:pt>
                <c:pt idx="7873">
                  <c:v>2738890.25</c:v>
                </c:pt>
                <c:pt idx="7874">
                  <c:v>3024929.6</c:v>
                </c:pt>
                <c:pt idx="7875">
                  <c:v>2785984.25</c:v>
                </c:pt>
                <c:pt idx="7876">
                  <c:v>2609279.25</c:v>
                </c:pt>
                <c:pt idx="7877">
                  <c:v>3127824.4</c:v>
                </c:pt>
                <c:pt idx="7878">
                  <c:v>2959643.8</c:v>
                </c:pt>
                <c:pt idx="7879">
                  <c:v>2788881.25</c:v>
                </c:pt>
                <c:pt idx="7880">
                  <c:v>2942560.8</c:v>
                </c:pt>
                <c:pt idx="7881">
                  <c:v>3341824</c:v>
                </c:pt>
                <c:pt idx="7882">
                  <c:v>3070285</c:v>
                </c:pt>
                <c:pt idx="7883">
                  <c:v>2572696.75</c:v>
                </c:pt>
                <c:pt idx="7884">
                  <c:v>2517519.66666666</c:v>
                </c:pt>
                <c:pt idx="7885">
                  <c:v>3525100.8</c:v>
                </c:pt>
                <c:pt idx="7886">
                  <c:v>2749043.3333333302</c:v>
                </c:pt>
                <c:pt idx="7887">
                  <c:v>3467760.6</c:v>
                </c:pt>
                <c:pt idx="7888">
                  <c:v>3060684.6</c:v>
                </c:pt>
                <c:pt idx="7889">
                  <c:v>3686442.2857142799</c:v>
                </c:pt>
                <c:pt idx="7890">
                  <c:v>2853356</c:v>
                </c:pt>
                <c:pt idx="7891">
                  <c:v>2580228.25</c:v>
                </c:pt>
                <c:pt idx="7892">
                  <c:v>2854630.6</c:v>
                </c:pt>
                <c:pt idx="7893">
                  <c:v>2963351.6</c:v>
                </c:pt>
                <c:pt idx="7894">
                  <c:v>2829138.6</c:v>
                </c:pt>
                <c:pt idx="7895">
                  <c:v>3167287.25</c:v>
                </c:pt>
                <c:pt idx="7896">
                  <c:v>2766782.75</c:v>
                </c:pt>
                <c:pt idx="7897">
                  <c:v>3505369.6</c:v>
                </c:pt>
                <c:pt idx="7898">
                  <c:v>2520388.5</c:v>
                </c:pt>
                <c:pt idx="7899">
                  <c:v>2926355.25</c:v>
                </c:pt>
                <c:pt idx="7900">
                  <c:v>3013210</c:v>
                </c:pt>
                <c:pt idx="7901">
                  <c:v>2940508.6</c:v>
                </c:pt>
                <c:pt idx="7902">
                  <c:v>3355662.6</c:v>
                </c:pt>
                <c:pt idx="7903">
                  <c:v>3152720.4</c:v>
                </c:pt>
                <c:pt idx="7904">
                  <c:v>3111006.25</c:v>
                </c:pt>
                <c:pt idx="7905">
                  <c:v>3277697.25</c:v>
                </c:pt>
                <c:pt idx="7906">
                  <c:v>3075317.6</c:v>
                </c:pt>
                <c:pt idx="7907">
                  <c:v>3989186</c:v>
                </c:pt>
                <c:pt idx="7908">
                  <c:v>2982553.5</c:v>
                </c:pt>
                <c:pt idx="7909">
                  <c:v>2891014</c:v>
                </c:pt>
                <c:pt idx="7910">
                  <c:v>3351755.8</c:v>
                </c:pt>
                <c:pt idx="7911">
                  <c:v>2704708.5</c:v>
                </c:pt>
                <c:pt idx="7912">
                  <c:v>3852059.6</c:v>
                </c:pt>
                <c:pt idx="7913">
                  <c:v>2870819.25</c:v>
                </c:pt>
                <c:pt idx="7914">
                  <c:v>3037592.75</c:v>
                </c:pt>
                <c:pt idx="7915">
                  <c:v>2904974.16666666</c:v>
                </c:pt>
                <c:pt idx="7916">
                  <c:v>2679133.5</c:v>
                </c:pt>
                <c:pt idx="7917">
                  <c:v>3325259.5</c:v>
                </c:pt>
                <c:pt idx="7918">
                  <c:v>3849113.25</c:v>
                </c:pt>
                <c:pt idx="7919">
                  <c:v>2636371</c:v>
                </c:pt>
                <c:pt idx="7920">
                  <c:v>3642142.8333333302</c:v>
                </c:pt>
                <c:pt idx="7921">
                  <c:v>2679134</c:v>
                </c:pt>
                <c:pt idx="7922">
                  <c:v>2909322.2</c:v>
                </c:pt>
                <c:pt idx="7923">
                  <c:v>2817601</c:v>
                </c:pt>
                <c:pt idx="7924">
                  <c:v>3470707</c:v>
                </c:pt>
                <c:pt idx="7925">
                  <c:v>2892570.2</c:v>
                </c:pt>
                <c:pt idx="7926">
                  <c:v>2553991.5</c:v>
                </c:pt>
                <c:pt idx="7927">
                  <c:v>2836885.4</c:v>
                </c:pt>
                <c:pt idx="7928">
                  <c:v>2872640.25</c:v>
                </c:pt>
                <c:pt idx="7929">
                  <c:v>2913229</c:v>
                </c:pt>
                <c:pt idx="7930">
                  <c:v>3196553.2</c:v>
                </c:pt>
                <c:pt idx="7931">
                  <c:v>3031882</c:v>
                </c:pt>
                <c:pt idx="7932">
                  <c:v>2727055</c:v>
                </c:pt>
                <c:pt idx="7933">
                  <c:v>3964764.3333333302</c:v>
                </c:pt>
                <c:pt idx="7934">
                  <c:v>3569331</c:v>
                </c:pt>
                <c:pt idx="7935">
                  <c:v>3063167.5</c:v>
                </c:pt>
                <c:pt idx="7936">
                  <c:v>3477990.5</c:v>
                </c:pt>
                <c:pt idx="7937">
                  <c:v>3371421</c:v>
                </c:pt>
                <c:pt idx="7938">
                  <c:v>3056314.6</c:v>
                </c:pt>
                <c:pt idx="7939">
                  <c:v>3346723.66666666</c:v>
                </c:pt>
                <c:pt idx="7940">
                  <c:v>3009237.4</c:v>
                </c:pt>
                <c:pt idx="7941">
                  <c:v>3752465.8571428498</c:v>
                </c:pt>
                <c:pt idx="7942">
                  <c:v>2840692.75</c:v>
                </c:pt>
                <c:pt idx="7943">
                  <c:v>3680546.16666666</c:v>
                </c:pt>
                <c:pt idx="7944">
                  <c:v>4196044.2857142799</c:v>
                </c:pt>
                <c:pt idx="7945">
                  <c:v>2393701.3333333302</c:v>
                </c:pt>
                <c:pt idx="7946">
                  <c:v>2654469.5</c:v>
                </c:pt>
                <c:pt idx="7947">
                  <c:v>2879840.75</c:v>
                </c:pt>
                <c:pt idx="7948">
                  <c:v>3101206.6</c:v>
                </c:pt>
                <c:pt idx="7949">
                  <c:v>2557578</c:v>
                </c:pt>
                <c:pt idx="7950">
                  <c:v>2897222</c:v>
                </c:pt>
                <c:pt idx="7951">
                  <c:v>3530861.4</c:v>
                </c:pt>
                <c:pt idx="7952">
                  <c:v>3156825.6</c:v>
                </c:pt>
                <c:pt idx="7953">
                  <c:v>2706032.75</c:v>
                </c:pt>
                <c:pt idx="7954">
                  <c:v>3516669.66666666</c:v>
                </c:pt>
                <c:pt idx="7955">
                  <c:v>2917400</c:v>
                </c:pt>
                <c:pt idx="7956">
                  <c:v>3362151.2</c:v>
                </c:pt>
                <c:pt idx="7957">
                  <c:v>3548286.3333333302</c:v>
                </c:pt>
                <c:pt idx="7958">
                  <c:v>3190682.5</c:v>
                </c:pt>
                <c:pt idx="7959">
                  <c:v>3416164.25</c:v>
                </c:pt>
                <c:pt idx="7960">
                  <c:v>2776549.25</c:v>
                </c:pt>
                <c:pt idx="7961">
                  <c:v>3141050.5</c:v>
                </c:pt>
                <c:pt idx="7962">
                  <c:v>2875487.4</c:v>
                </c:pt>
                <c:pt idx="7963">
                  <c:v>2650165.5</c:v>
                </c:pt>
                <c:pt idx="7964">
                  <c:v>3113058.8</c:v>
                </c:pt>
                <c:pt idx="7965">
                  <c:v>2602243.75</c:v>
                </c:pt>
                <c:pt idx="7966">
                  <c:v>3787286.75</c:v>
                </c:pt>
                <c:pt idx="7967">
                  <c:v>2881910</c:v>
                </c:pt>
                <c:pt idx="7968">
                  <c:v>2890584.2</c:v>
                </c:pt>
                <c:pt idx="7969">
                  <c:v>2698004.25</c:v>
                </c:pt>
                <c:pt idx="7970">
                  <c:v>3611464.66666666</c:v>
                </c:pt>
                <c:pt idx="7971">
                  <c:v>2204443.3333333302</c:v>
                </c:pt>
                <c:pt idx="7972">
                  <c:v>3696368.375</c:v>
                </c:pt>
                <c:pt idx="7973">
                  <c:v>2887472</c:v>
                </c:pt>
                <c:pt idx="7974">
                  <c:v>3223733.5</c:v>
                </c:pt>
                <c:pt idx="7975">
                  <c:v>2631874.25</c:v>
                </c:pt>
                <c:pt idx="7976">
                  <c:v>2621528.25</c:v>
                </c:pt>
                <c:pt idx="7977">
                  <c:v>2281581</c:v>
                </c:pt>
                <c:pt idx="7978">
                  <c:v>3012547.8</c:v>
                </c:pt>
                <c:pt idx="7979">
                  <c:v>3089685.8</c:v>
                </c:pt>
                <c:pt idx="7980">
                  <c:v>3984948.6</c:v>
                </c:pt>
                <c:pt idx="7981">
                  <c:v>3660792.8333333302</c:v>
                </c:pt>
                <c:pt idx="7982">
                  <c:v>2761816.75</c:v>
                </c:pt>
                <c:pt idx="7983">
                  <c:v>2760740.5</c:v>
                </c:pt>
                <c:pt idx="7984">
                  <c:v>3083196.8</c:v>
                </c:pt>
                <c:pt idx="7985">
                  <c:v>3560259.75</c:v>
                </c:pt>
                <c:pt idx="7986">
                  <c:v>3308320.2</c:v>
                </c:pt>
                <c:pt idx="7987">
                  <c:v>3219540.16666666</c:v>
                </c:pt>
                <c:pt idx="7988">
                  <c:v>3006986</c:v>
                </c:pt>
                <c:pt idx="7989">
                  <c:v>2980699.6</c:v>
                </c:pt>
                <c:pt idx="7990">
                  <c:v>3794708</c:v>
                </c:pt>
                <c:pt idx="7991">
                  <c:v>2861798</c:v>
                </c:pt>
                <c:pt idx="7992">
                  <c:v>2904919.25</c:v>
                </c:pt>
                <c:pt idx="7993">
                  <c:v>2501352.5</c:v>
                </c:pt>
                <c:pt idx="7994">
                  <c:v>2821656.5</c:v>
                </c:pt>
                <c:pt idx="7995">
                  <c:v>3265778.5</c:v>
                </c:pt>
                <c:pt idx="7996">
                  <c:v>2929086.75</c:v>
                </c:pt>
                <c:pt idx="7997">
                  <c:v>2863172</c:v>
                </c:pt>
                <c:pt idx="7998">
                  <c:v>3012812.7999999998</c:v>
                </c:pt>
                <c:pt idx="7999">
                  <c:v>3175034</c:v>
                </c:pt>
                <c:pt idx="8000">
                  <c:v>2799806.5</c:v>
                </c:pt>
                <c:pt idx="8001">
                  <c:v>3253777.5</c:v>
                </c:pt>
                <c:pt idx="8002">
                  <c:v>2587015.25</c:v>
                </c:pt>
                <c:pt idx="8003">
                  <c:v>2871095.3333333302</c:v>
                </c:pt>
                <c:pt idx="8004">
                  <c:v>2963086.8</c:v>
                </c:pt>
                <c:pt idx="8005">
                  <c:v>2936932.8</c:v>
                </c:pt>
                <c:pt idx="8006">
                  <c:v>3168346.6</c:v>
                </c:pt>
                <c:pt idx="8007">
                  <c:v>3101074.2</c:v>
                </c:pt>
                <c:pt idx="8008">
                  <c:v>2695604</c:v>
                </c:pt>
                <c:pt idx="8009">
                  <c:v>2487171.66666666</c:v>
                </c:pt>
                <c:pt idx="8010">
                  <c:v>3933313.3333333302</c:v>
                </c:pt>
                <c:pt idx="8011">
                  <c:v>3270910.2</c:v>
                </c:pt>
                <c:pt idx="8012">
                  <c:v>3084719.8</c:v>
                </c:pt>
                <c:pt idx="8013">
                  <c:v>3065319.5</c:v>
                </c:pt>
                <c:pt idx="8014">
                  <c:v>3048832.4</c:v>
                </c:pt>
                <c:pt idx="8015">
                  <c:v>2715964.25</c:v>
                </c:pt>
                <c:pt idx="8016">
                  <c:v>2479667.66666666</c:v>
                </c:pt>
                <c:pt idx="8017">
                  <c:v>2713812.75</c:v>
                </c:pt>
                <c:pt idx="8018">
                  <c:v>2713978</c:v>
                </c:pt>
                <c:pt idx="8019">
                  <c:v>3187945.8</c:v>
                </c:pt>
                <c:pt idx="8020">
                  <c:v>3420078.1428571399</c:v>
                </c:pt>
                <c:pt idx="8021">
                  <c:v>3102266</c:v>
                </c:pt>
                <c:pt idx="8022">
                  <c:v>2302990</c:v>
                </c:pt>
                <c:pt idx="8023">
                  <c:v>3228600</c:v>
                </c:pt>
                <c:pt idx="8024">
                  <c:v>2363574.66666666</c:v>
                </c:pt>
                <c:pt idx="8025">
                  <c:v>2373948.3333333302</c:v>
                </c:pt>
                <c:pt idx="8026">
                  <c:v>3558206.8</c:v>
                </c:pt>
                <c:pt idx="8027">
                  <c:v>3015328.8</c:v>
                </c:pt>
                <c:pt idx="8028">
                  <c:v>3483188</c:v>
                </c:pt>
                <c:pt idx="8029">
                  <c:v>3721322.66666666</c:v>
                </c:pt>
                <c:pt idx="8030">
                  <c:v>2886479</c:v>
                </c:pt>
                <c:pt idx="8031">
                  <c:v>3910415</c:v>
                </c:pt>
                <c:pt idx="8032">
                  <c:v>2801296</c:v>
                </c:pt>
                <c:pt idx="8033">
                  <c:v>3250218.75</c:v>
                </c:pt>
                <c:pt idx="8034">
                  <c:v>3395721.2</c:v>
                </c:pt>
                <c:pt idx="8035">
                  <c:v>2926868.6</c:v>
                </c:pt>
                <c:pt idx="8036">
                  <c:v>2905167.25</c:v>
                </c:pt>
                <c:pt idx="8037">
                  <c:v>3280974.4</c:v>
                </c:pt>
                <c:pt idx="8038">
                  <c:v>2677147.25</c:v>
                </c:pt>
                <c:pt idx="8039">
                  <c:v>2971048.5</c:v>
                </c:pt>
                <c:pt idx="8040">
                  <c:v>3297659.8</c:v>
                </c:pt>
                <c:pt idx="8041">
                  <c:v>2946054</c:v>
                </c:pt>
                <c:pt idx="8042">
                  <c:v>2802653.4</c:v>
                </c:pt>
                <c:pt idx="8043">
                  <c:v>2893911.25</c:v>
                </c:pt>
                <c:pt idx="8044">
                  <c:v>3285063</c:v>
                </c:pt>
                <c:pt idx="8045">
                  <c:v>2987784.2</c:v>
                </c:pt>
                <c:pt idx="8046">
                  <c:v>3026320</c:v>
                </c:pt>
                <c:pt idx="8047">
                  <c:v>2540169.5</c:v>
                </c:pt>
                <c:pt idx="8048">
                  <c:v>3373672.2</c:v>
                </c:pt>
                <c:pt idx="8049">
                  <c:v>2755360.75</c:v>
                </c:pt>
                <c:pt idx="8050">
                  <c:v>2690886.5</c:v>
                </c:pt>
                <c:pt idx="8051">
                  <c:v>2995465.2</c:v>
                </c:pt>
                <c:pt idx="8052">
                  <c:v>3030116.5</c:v>
                </c:pt>
                <c:pt idx="8053">
                  <c:v>2867343.25</c:v>
                </c:pt>
                <c:pt idx="8054">
                  <c:v>3725224.1428571399</c:v>
                </c:pt>
                <c:pt idx="8055">
                  <c:v>2987718</c:v>
                </c:pt>
                <c:pt idx="8056">
                  <c:v>2932695.4</c:v>
                </c:pt>
                <c:pt idx="8057">
                  <c:v>2642882.3333333302</c:v>
                </c:pt>
                <c:pt idx="8058">
                  <c:v>2877407.6</c:v>
                </c:pt>
                <c:pt idx="8059">
                  <c:v>4238402.75</c:v>
                </c:pt>
                <c:pt idx="8060">
                  <c:v>3638674.7142857099</c:v>
                </c:pt>
                <c:pt idx="8061">
                  <c:v>3313153.8</c:v>
                </c:pt>
                <c:pt idx="8062">
                  <c:v>2443250.3333333302</c:v>
                </c:pt>
                <c:pt idx="8063">
                  <c:v>3003477</c:v>
                </c:pt>
                <c:pt idx="8064">
                  <c:v>4279613.8571428498</c:v>
                </c:pt>
                <c:pt idx="8065">
                  <c:v>2855176.75</c:v>
                </c:pt>
                <c:pt idx="8066">
                  <c:v>3042531.16666666</c:v>
                </c:pt>
                <c:pt idx="8067">
                  <c:v>3377678.5</c:v>
                </c:pt>
                <c:pt idx="8068">
                  <c:v>2994935.6</c:v>
                </c:pt>
                <c:pt idx="8069">
                  <c:v>2637254</c:v>
                </c:pt>
                <c:pt idx="8070">
                  <c:v>3078959</c:v>
                </c:pt>
                <c:pt idx="8071">
                  <c:v>3220588.5</c:v>
                </c:pt>
                <c:pt idx="8072">
                  <c:v>3802995.6</c:v>
                </c:pt>
                <c:pt idx="8073">
                  <c:v>3148151.8</c:v>
                </c:pt>
                <c:pt idx="8074">
                  <c:v>3376235.7142857099</c:v>
                </c:pt>
                <c:pt idx="8075">
                  <c:v>2851231.66666666</c:v>
                </c:pt>
                <c:pt idx="8076">
                  <c:v>3054173.8333333302</c:v>
                </c:pt>
                <c:pt idx="8077">
                  <c:v>3365594.25</c:v>
                </c:pt>
                <c:pt idx="8078">
                  <c:v>3040423.6</c:v>
                </c:pt>
                <c:pt idx="8079">
                  <c:v>3104716.3333333302</c:v>
                </c:pt>
                <c:pt idx="8080">
                  <c:v>2296147.66666666</c:v>
                </c:pt>
                <c:pt idx="8081">
                  <c:v>2596698.5</c:v>
                </c:pt>
                <c:pt idx="8082">
                  <c:v>2678388.25</c:v>
                </c:pt>
                <c:pt idx="8083">
                  <c:v>2735469.3333333302</c:v>
                </c:pt>
                <c:pt idx="8084">
                  <c:v>3220809.3333333302</c:v>
                </c:pt>
                <c:pt idx="8085">
                  <c:v>3185412.75</c:v>
                </c:pt>
                <c:pt idx="8086">
                  <c:v>3148283.8</c:v>
                </c:pt>
                <c:pt idx="8087">
                  <c:v>2988579.2</c:v>
                </c:pt>
                <c:pt idx="8088">
                  <c:v>2918878.66666666</c:v>
                </c:pt>
                <c:pt idx="8089">
                  <c:v>2765375.66666666</c:v>
                </c:pt>
                <c:pt idx="8090">
                  <c:v>3419292.8</c:v>
                </c:pt>
                <c:pt idx="8091">
                  <c:v>2738228.25</c:v>
                </c:pt>
                <c:pt idx="8092">
                  <c:v>3302278.25</c:v>
                </c:pt>
                <c:pt idx="8093">
                  <c:v>2819173.5</c:v>
                </c:pt>
                <c:pt idx="8094">
                  <c:v>2947543.75</c:v>
                </c:pt>
                <c:pt idx="8095">
                  <c:v>2977521</c:v>
                </c:pt>
                <c:pt idx="8096">
                  <c:v>3128442.16666666</c:v>
                </c:pt>
                <c:pt idx="8097">
                  <c:v>3000679.25</c:v>
                </c:pt>
                <c:pt idx="8098">
                  <c:v>2583069.66666666</c:v>
                </c:pt>
                <c:pt idx="8099">
                  <c:v>3452134.2</c:v>
                </c:pt>
                <c:pt idx="8100">
                  <c:v>3053952.66666666</c:v>
                </c:pt>
                <c:pt idx="8101">
                  <c:v>3156560.8</c:v>
                </c:pt>
                <c:pt idx="8102">
                  <c:v>2958650.8</c:v>
                </c:pt>
                <c:pt idx="8103">
                  <c:v>3425450.8</c:v>
                </c:pt>
                <c:pt idx="8104">
                  <c:v>3878798.16666666</c:v>
                </c:pt>
                <c:pt idx="8105">
                  <c:v>3071675.8</c:v>
                </c:pt>
                <c:pt idx="8106">
                  <c:v>2960648</c:v>
                </c:pt>
                <c:pt idx="8107">
                  <c:v>2617224.5</c:v>
                </c:pt>
                <c:pt idx="8108">
                  <c:v>3332653.25</c:v>
                </c:pt>
                <c:pt idx="8109">
                  <c:v>2954247.5</c:v>
                </c:pt>
                <c:pt idx="8110">
                  <c:v>2899059.2</c:v>
                </c:pt>
                <c:pt idx="8111">
                  <c:v>2681727</c:v>
                </c:pt>
                <c:pt idx="8112">
                  <c:v>3029895.8</c:v>
                </c:pt>
                <c:pt idx="8113">
                  <c:v>2923756.8</c:v>
                </c:pt>
                <c:pt idx="8114">
                  <c:v>2813628.25</c:v>
                </c:pt>
                <c:pt idx="8115">
                  <c:v>3649789</c:v>
                </c:pt>
                <c:pt idx="8116">
                  <c:v>2867343.3333333302</c:v>
                </c:pt>
                <c:pt idx="8117">
                  <c:v>2916407</c:v>
                </c:pt>
                <c:pt idx="8118">
                  <c:v>2958799.5</c:v>
                </c:pt>
                <c:pt idx="8119">
                  <c:v>3415308.8333333302</c:v>
                </c:pt>
                <c:pt idx="8120">
                  <c:v>3434853</c:v>
                </c:pt>
                <c:pt idx="8121">
                  <c:v>3110675.25</c:v>
                </c:pt>
                <c:pt idx="8122">
                  <c:v>4015950.7777777701</c:v>
                </c:pt>
                <c:pt idx="8123">
                  <c:v>3612435.4</c:v>
                </c:pt>
                <c:pt idx="8124">
                  <c:v>3083925</c:v>
                </c:pt>
                <c:pt idx="8125">
                  <c:v>3416633.5</c:v>
                </c:pt>
                <c:pt idx="8126">
                  <c:v>2853355.75</c:v>
                </c:pt>
                <c:pt idx="8127">
                  <c:v>2953552.2</c:v>
                </c:pt>
                <c:pt idx="8128">
                  <c:v>3383074.2</c:v>
                </c:pt>
                <c:pt idx="8129">
                  <c:v>3351303.3333333302</c:v>
                </c:pt>
                <c:pt idx="8130">
                  <c:v>3045389.4</c:v>
                </c:pt>
                <c:pt idx="8131">
                  <c:v>3105129.75</c:v>
                </c:pt>
                <c:pt idx="8132">
                  <c:v>3662669</c:v>
                </c:pt>
                <c:pt idx="8133">
                  <c:v>2829022.5</c:v>
                </c:pt>
                <c:pt idx="8134">
                  <c:v>2727138.25</c:v>
                </c:pt>
                <c:pt idx="8135">
                  <c:v>3022281</c:v>
                </c:pt>
                <c:pt idx="8136">
                  <c:v>3763665.4</c:v>
                </c:pt>
                <c:pt idx="8137">
                  <c:v>2917532.8</c:v>
                </c:pt>
                <c:pt idx="8138">
                  <c:v>3155634</c:v>
                </c:pt>
                <c:pt idx="8139">
                  <c:v>3174570.8</c:v>
                </c:pt>
                <c:pt idx="8140">
                  <c:v>3219595.4</c:v>
                </c:pt>
                <c:pt idx="8141">
                  <c:v>3158811.8</c:v>
                </c:pt>
                <c:pt idx="8142">
                  <c:v>3805975.2</c:v>
                </c:pt>
                <c:pt idx="8143">
                  <c:v>2688817</c:v>
                </c:pt>
                <c:pt idx="8144">
                  <c:v>2802537.5</c:v>
                </c:pt>
                <c:pt idx="8145">
                  <c:v>2759747.75</c:v>
                </c:pt>
                <c:pt idx="8146">
                  <c:v>4110913.7142857099</c:v>
                </c:pt>
                <c:pt idx="8147">
                  <c:v>3298256</c:v>
                </c:pt>
                <c:pt idx="8148">
                  <c:v>2834303</c:v>
                </c:pt>
                <c:pt idx="8149">
                  <c:v>3164572.6</c:v>
                </c:pt>
                <c:pt idx="8150">
                  <c:v>2974193.75</c:v>
                </c:pt>
                <c:pt idx="8151">
                  <c:v>3472726.4</c:v>
                </c:pt>
                <c:pt idx="8152">
                  <c:v>3077569</c:v>
                </c:pt>
                <c:pt idx="8153">
                  <c:v>2880453.6</c:v>
                </c:pt>
                <c:pt idx="8154">
                  <c:v>2727882.5</c:v>
                </c:pt>
                <c:pt idx="8155">
                  <c:v>3057374</c:v>
                </c:pt>
                <c:pt idx="8156">
                  <c:v>2903031.8</c:v>
                </c:pt>
                <c:pt idx="8157">
                  <c:v>3034917</c:v>
                </c:pt>
                <c:pt idx="8158">
                  <c:v>3722954</c:v>
                </c:pt>
                <c:pt idx="8159">
                  <c:v>2970039.2</c:v>
                </c:pt>
                <c:pt idx="8160">
                  <c:v>2984606.2</c:v>
                </c:pt>
                <c:pt idx="8161">
                  <c:v>2766782.5</c:v>
                </c:pt>
                <c:pt idx="8162">
                  <c:v>2390170</c:v>
                </c:pt>
                <c:pt idx="8163">
                  <c:v>3124844.8</c:v>
                </c:pt>
                <c:pt idx="8164">
                  <c:v>2925500</c:v>
                </c:pt>
                <c:pt idx="8165">
                  <c:v>3223435.4</c:v>
                </c:pt>
                <c:pt idx="8166">
                  <c:v>3608319.5</c:v>
                </c:pt>
                <c:pt idx="8167">
                  <c:v>2847148.5</c:v>
                </c:pt>
                <c:pt idx="8168">
                  <c:v>3007466</c:v>
                </c:pt>
                <c:pt idx="8169">
                  <c:v>3167419.4</c:v>
                </c:pt>
                <c:pt idx="8170">
                  <c:v>3382809.66666666</c:v>
                </c:pt>
                <c:pt idx="8171">
                  <c:v>4188524</c:v>
                </c:pt>
                <c:pt idx="8172">
                  <c:v>2784908.5</c:v>
                </c:pt>
                <c:pt idx="8173">
                  <c:v>3250880.8333333302</c:v>
                </c:pt>
                <c:pt idx="8174">
                  <c:v>2987354</c:v>
                </c:pt>
                <c:pt idx="8175">
                  <c:v>3367083.75</c:v>
                </c:pt>
                <c:pt idx="8176">
                  <c:v>3662062</c:v>
                </c:pt>
                <c:pt idx="8177">
                  <c:v>3099005.5</c:v>
                </c:pt>
                <c:pt idx="8178">
                  <c:v>2943355.4</c:v>
                </c:pt>
                <c:pt idx="8179">
                  <c:v>2927348.75</c:v>
                </c:pt>
                <c:pt idx="8180">
                  <c:v>2863618.75</c:v>
                </c:pt>
                <c:pt idx="8181">
                  <c:v>3242687.25</c:v>
                </c:pt>
                <c:pt idx="8182">
                  <c:v>3155170.2</c:v>
                </c:pt>
                <c:pt idx="8183">
                  <c:v>3042807</c:v>
                </c:pt>
                <c:pt idx="8184">
                  <c:v>3399031.8</c:v>
                </c:pt>
                <c:pt idx="8185">
                  <c:v>3286867.6</c:v>
                </c:pt>
                <c:pt idx="8186">
                  <c:v>2805103.25</c:v>
                </c:pt>
                <c:pt idx="8187">
                  <c:v>4113987.57142857</c:v>
                </c:pt>
                <c:pt idx="8188">
                  <c:v>3056645.4</c:v>
                </c:pt>
                <c:pt idx="8189">
                  <c:v>3366146.5</c:v>
                </c:pt>
                <c:pt idx="8190">
                  <c:v>3054460.6</c:v>
                </c:pt>
                <c:pt idx="8191">
                  <c:v>3063278</c:v>
                </c:pt>
                <c:pt idx="8192">
                  <c:v>3219396.6</c:v>
                </c:pt>
                <c:pt idx="8193">
                  <c:v>3382147.8333333302</c:v>
                </c:pt>
                <c:pt idx="8194">
                  <c:v>3823290</c:v>
                </c:pt>
                <c:pt idx="8195">
                  <c:v>3860733.4</c:v>
                </c:pt>
                <c:pt idx="8196">
                  <c:v>2960703.3333333302</c:v>
                </c:pt>
                <c:pt idx="8197">
                  <c:v>3853416.66666666</c:v>
                </c:pt>
                <c:pt idx="8198">
                  <c:v>3222630.16666666</c:v>
                </c:pt>
                <c:pt idx="8199">
                  <c:v>3108771.5</c:v>
                </c:pt>
                <c:pt idx="8200">
                  <c:v>2964427.5</c:v>
                </c:pt>
                <c:pt idx="8201">
                  <c:v>2865191.5</c:v>
                </c:pt>
                <c:pt idx="8202">
                  <c:v>3503978.8</c:v>
                </c:pt>
                <c:pt idx="8203">
                  <c:v>3040986.25</c:v>
                </c:pt>
                <c:pt idx="8204">
                  <c:v>3857129.7142857099</c:v>
                </c:pt>
                <c:pt idx="8205">
                  <c:v>3307592</c:v>
                </c:pt>
                <c:pt idx="8206">
                  <c:v>2839534.3333333302</c:v>
                </c:pt>
                <c:pt idx="8207">
                  <c:v>3434190.6</c:v>
                </c:pt>
                <c:pt idx="8208">
                  <c:v>2530982.3333333302</c:v>
                </c:pt>
                <c:pt idx="8209">
                  <c:v>3151462.2</c:v>
                </c:pt>
                <c:pt idx="8210">
                  <c:v>3322969.75</c:v>
                </c:pt>
                <c:pt idx="8211">
                  <c:v>3083660.4</c:v>
                </c:pt>
                <c:pt idx="8212">
                  <c:v>3795370.66666666</c:v>
                </c:pt>
                <c:pt idx="8213">
                  <c:v>3382644.16666666</c:v>
                </c:pt>
                <c:pt idx="8214">
                  <c:v>2980567</c:v>
                </c:pt>
                <c:pt idx="8215">
                  <c:v>3117892.6</c:v>
                </c:pt>
                <c:pt idx="8216">
                  <c:v>3116634.6</c:v>
                </c:pt>
                <c:pt idx="8217">
                  <c:v>3340963.4</c:v>
                </c:pt>
                <c:pt idx="8218">
                  <c:v>2771583</c:v>
                </c:pt>
                <c:pt idx="8219">
                  <c:v>3052474.2</c:v>
                </c:pt>
                <c:pt idx="8220">
                  <c:v>2821408.25</c:v>
                </c:pt>
                <c:pt idx="8221">
                  <c:v>2524692</c:v>
                </c:pt>
                <c:pt idx="8222">
                  <c:v>3292429.2</c:v>
                </c:pt>
                <c:pt idx="8223">
                  <c:v>3452134.2</c:v>
                </c:pt>
                <c:pt idx="8224">
                  <c:v>3463986.4</c:v>
                </c:pt>
                <c:pt idx="8225">
                  <c:v>2962275.75</c:v>
                </c:pt>
                <c:pt idx="8226">
                  <c:v>4074118</c:v>
                </c:pt>
                <c:pt idx="8227">
                  <c:v>3117296.75</c:v>
                </c:pt>
                <c:pt idx="8228">
                  <c:v>2955604.8</c:v>
                </c:pt>
                <c:pt idx="8229">
                  <c:v>2945639.75</c:v>
                </c:pt>
                <c:pt idx="8230">
                  <c:v>3486184.5</c:v>
                </c:pt>
                <c:pt idx="8231">
                  <c:v>3076244.4</c:v>
                </c:pt>
                <c:pt idx="8232">
                  <c:v>3244811.5</c:v>
                </c:pt>
                <c:pt idx="8233">
                  <c:v>2803779</c:v>
                </c:pt>
                <c:pt idx="8234">
                  <c:v>3224097.8</c:v>
                </c:pt>
                <c:pt idx="8235">
                  <c:v>2829767.5</c:v>
                </c:pt>
                <c:pt idx="8236">
                  <c:v>2409703</c:v>
                </c:pt>
                <c:pt idx="8237">
                  <c:v>3233632.4</c:v>
                </c:pt>
                <c:pt idx="8238">
                  <c:v>2655573</c:v>
                </c:pt>
                <c:pt idx="8239">
                  <c:v>2594877.66666666</c:v>
                </c:pt>
                <c:pt idx="8240">
                  <c:v>2658663</c:v>
                </c:pt>
                <c:pt idx="8241">
                  <c:v>3110730.5</c:v>
                </c:pt>
                <c:pt idx="8242">
                  <c:v>2716875</c:v>
                </c:pt>
                <c:pt idx="8243">
                  <c:v>2993081.4</c:v>
                </c:pt>
                <c:pt idx="8244">
                  <c:v>3205028.2</c:v>
                </c:pt>
                <c:pt idx="8245">
                  <c:v>3468621.2</c:v>
                </c:pt>
                <c:pt idx="8246">
                  <c:v>2984788.25</c:v>
                </c:pt>
                <c:pt idx="8247">
                  <c:v>3064243.25</c:v>
                </c:pt>
                <c:pt idx="8248">
                  <c:v>2446230</c:v>
                </c:pt>
                <c:pt idx="8249">
                  <c:v>2956598.4</c:v>
                </c:pt>
                <c:pt idx="8250">
                  <c:v>3393072.6</c:v>
                </c:pt>
                <c:pt idx="8251">
                  <c:v>3044263.8</c:v>
                </c:pt>
                <c:pt idx="8252">
                  <c:v>3021784.5</c:v>
                </c:pt>
                <c:pt idx="8253">
                  <c:v>2518843.66666666</c:v>
                </c:pt>
                <c:pt idx="8254">
                  <c:v>3232010</c:v>
                </c:pt>
                <c:pt idx="8255">
                  <c:v>3480539.6</c:v>
                </c:pt>
                <c:pt idx="8256">
                  <c:v>3113390.2</c:v>
                </c:pt>
                <c:pt idx="8257">
                  <c:v>2529878.66666666</c:v>
                </c:pt>
                <c:pt idx="8258">
                  <c:v>3103475</c:v>
                </c:pt>
                <c:pt idx="8259">
                  <c:v>2929997</c:v>
                </c:pt>
                <c:pt idx="8260">
                  <c:v>3467230.66666666</c:v>
                </c:pt>
                <c:pt idx="8261">
                  <c:v>3650640.3333333302</c:v>
                </c:pt>
                <c:pt idx="8262">
                  <c:v>3099816.4</c:v>
                </c:pt>
                <c:pt idx="8263">
                  <c:v>2968318</c:v>
                </c:pt>
                <c:pt idx="8264">
                  <c:v>2800220</c:v>
                </c:pt>
                <c:pt idx="8265">
                  <c:v>3210126.8</c:v>
                </c:pt>
                <c:pt idx="8266">
                  <c:v>2921803.5</c:v>
                </c:pt>
                <c:pt idx="8267">
                  <c:v>3785236</c:v>
                </c:pt>
                <c:pt idx="8268">
                  <c:v>1761259</c:v>
                </c:pt>
                <c:pt idx="8269">
                  <c:v>3224395.5</c:v>
                </c:pt>
                <c:pt idx="8270">
                  <c:v>2760244.25</c:v>
                </c:pt>
                <c:pt idx="8271">
                  <c:v>3680932.3333333302</c:v>
                </c:pt>
                <c:pt idx="8272">
                  <c:v>3238300.3333333302</c:v>
                </c:pt>
                <c:pt idx="8273">
                  <c:v>2730034.5</c:v>
                </c:pt>
                <c:pt idx="8274">
                  <c:v>2805986.3333333302</c:v>
                </c:pt>
                <c:pt idx="8275">
                  <c:v>3123586.8</c:v>
                </c:pt>
                <c:pt idx="8276">
                  <c:v>3097300.2</c:v>
                </c:pt>
                <c:pt idx="8277">
                  <c:v>2384321.3333333302</c:v>
                </c:pt>
                <c:pt idx="8278">
                  <c:v>2960206.5</c:v>
                </c:pt>
                <c:pt idx="8279">
                  <c:v>3303553</c:v>
                </c:pt>
                <c:pt idx="8280">
                  <c:v>2863437</c:v>
                </c:pt>
                <c:pt idx="8281">
                  <c:v>3746703.8333333302</c:v>
                </c:pt>
                <c:pt idx="8282">
                  <c:v>3124635.3333333302</c:v>
                </c:pt>
                <c:pt idx="8283">
                  <c:v>2944233</c:v>
                </c:pt>
                <c:pt idx="8284">
                  <c:v>2930162.5</c:v>
                </c:pt>
                <c:pt idx="8285">
                  <c:v>2377699.66666666</c:v>
                </c:pt>
                <c:pt idx="8286">
                  <c:v>3093184</c:v>
                </c:pt>
                <c:pt idx="8287">
                  <c:v>2972489</c:v>
                </c:pt>
                <c:pt idx="8288">
                  <c:v>2795005.75</c:v>
                </c:pt>
                <c:pt idx="8289">
                  <c:v>3107033.2</c:v>
                </c:pt>
                <c:pt idx="8290">
                  <c:v>2940177.5</c:v>
                </c:pt>
                <c:pt idx="8291">
                  <c:v>2807751.5</c:v>
                </c:pt>
                <c:pt idx="8292">
                  <c:v>3921024.7142857099</c:v>
                </c:pt>
                <c:pt idx="8293">
                  <c:v>3031302.5</c:v>
                </c:pt>
                <c:pt idx="8294">
                  <c:v>3330391.3333333302</c:v>
                </c:pt>
                <c:pt idx="8295">
                  <c:v>3777272</c:v>
                </c:pt>
                <c:pt idx="8296">
                  <c:v>3153879.16666666</c:v>
                </c:pt>
                <c:pt idx="8297">
                  <c:v>2690224</c:v>
                </c:pt>
                <c:pt idx="8298">
                  <c:v>3419491.6</c:v>
                </c:pt>
                <c:pt idx="8299">
                  <c:v>3466370.2</c:v>
                </c:pt>
                <c:pt idx="8300">
                  <c:v>3390368.8333333302</c:v>
                </c:pt>
                <c:pt idx="8301">
                  <c:v>2479171</c:v>
                </c:pt>
                <c:pt idx="8302">
                  <c:v>4143395.8</c:v>
                </c:pt>
                <c:pt idx="8303">
                  <c:v>3026320.2</c:v>
                </c:pt>
                <c:pt idx="8304">
                  <c:v>3406894.5</c:v>
                </c:pt>
                <c:pt idx="8305">
                  <c:v>3257915.75</c:v>
                </c:pt>
                <c:pt idx="8306">
                  <c:v>3780997</c:v>
                </c:pt>
                <c:pt idx="8307">
                  <c:v>3410453.25</c:v>
                </c:pt>
                <c:pt idx="8308">
                  <c:v>3024267</c:v>
                </c:pt>
                <c:pt idx="8309">
                  <c:v>3375691.3333333302</c:v>
                </c:pt>
                <c:pt idx="8310">
                  <c:v>3652957.8</c:v>
                </c:pt>
                <c:pt idx="8311">
                  <c:v>3546686.3333333302</c:v>
                </c:pt>
                <c:pt idx="8312">
                  <c:v>2782260</c:v>
                </c:pt>
                <c:pt idx="8313">
                  <c:v>2871482</c:v>
                </c:pt>
                <c:pt idx="8314">
                  <c:v>2702363</c:v>
                </c:pt>
                <c:pt idx="8315">
                  <c:v>4257215.4000000004</c:v>
                </c:pt>
                <c:pt idx="8316">
                  <c:v>3180728.4</c:v>
                </c:pt>
                <c:pt idx="8317">
                  <c:v>3093956.5</c:v>
                </c:pt>
                <c:pt idx="8318">
                  <c:v>4021266</c:v>
                </c:pt>
                <c:pt idx="8319">
                  <c:v>3951742.8333333302</c:v>
                </c:pt>
                <c:pt idx="8320">
                  <c:v>3144046.4</c:v>
                </c:pt>
                <c:pt idx="8321">
                  <c:v>3409377.75</c:v>
                </c:pt>
                <c:pt idx="8322">
                  <c:v>2900118.25</c:v>
                </c:pt>
                <c:pt idx="8323">
                  <c:v>3208918.5</c:v>
                </c:pt>
                <c:pt idx="8324">
                  <c:v>3065236.75</c:v>
                </c:pt>
                <c:pt idx="8325">
                  <c:v>4344991.5</c:v>
                </c:pt>
                <c:pt idx="8326">
                  <c:v>3574959.2</c:v>
                </c:pt>
                <c:pt idx="8327">
                  <c:v>2854431.75</c:v>
                </c:pt>
                <c:pt idx="8328">
                  <c:v>3535363.8</c:v>
                </c:pt>
                <c:pt idx="8329">
                  <c:v>3577276.4</c:v>
                </c:pt>
                <c:pt idx="8330">
                  <c:v>3088494.25</c:v>
                </c:pt>
                <c:pt idx="8331">
                  <c:v>3195510.5</c:v>
                </c:pt>
                <c:pt idx="8332">
                  <c:v>2711523</c:v>
                </c:pt>
                <c:pt idx="8333">
                  <c:v>2858404.75</c:v>
                </c:pt>
                <c:pt idx="8334">
                  <c:v>2491144.66666666</c:v>
                </c:pt>
                <c:pt idx="8335">
                  <c:v>2866929.25</c:v>
                </c:pt>
                <c:pt idx="8336">
                  <c:v>3026171</c:v>
                </c:pt>
                <c:pt idx="8337">
                  <c:v>3198903.5</c:v>
                </c:pt>
                <c:pt idx="8338">
                  <c:v>3407838.2</c:v>
                </c:pt>
                <c:pt idx="8339">
                  <c:v>2990764.2</c:v>
                </c:pt>
                <c:pt idx="8340">
                  <c:v>3645564</c:v>
                </c:pt>
                <c:pt idx="8341">
                  <c:v>3036434</c:v>
                </c:pt>
                <c:pt idx="8342">
                  <c:v>3069093.6</c:v>
                </c:pt>
                <c:pt idx="8343">
                  <c:v>3091010</c:v>
                </c:pt>
                <c:pt idx="8344">
                  <c:v>2914271.5</c:v>
                </c:pt>
                <c:pt idx="8345">
                  <c:v>3005860.2</c:v>
                </c:pt>
                <c:pt idx="8346">
                  <c:v>3545229.4</c:v>
                </c:pt>
                <c:pt idx="8347">
                  <c:v>3003907</c:v>
                </c:pt>
                <c:pt idx="8348">
                  <c:v>3502191.4</c:v>
                </c:pt>
                <c:pt idx="8349">
                  <c:v>4518358.5</c:v>
                </c:pt>
                <c:pt idx="8350">
                  <c:v>3883245.8</c:v>
                </c:pt>
                <c:pt idx="8351">
                  <c:v>3271572.2</c:v>
                </c:pt>
                <c:pt idx="8352">
                  <c:v>3403004.4</c:v>
                </c:pt>
                <c:pt idx="8353">
                  <c:v>2539038.3333333302</c:v>
                </c:pt>
                <c:pt idx="8354">
                  <c:v>3241114.25</c:v>
                </c:pt>
                <c:pt idx="8355">
                  <c:v>3890926.2</c:v>
                </c:pt>
                <c:pt idx="8356">
                  <c:v>3157024</c:v>
                </c:pt>
                <c:pt idx="8357">
                  <c:v>3752182.2857142799</c:v>
                </c:pt>
                <c:pt idx="8358">
                  <c:v>2885965.75</c:v>
                </c:pt>
                <c:pt idx="8359">
                  <c:v>3029895.75</c:v>
                </c:pt>
                <c:pt idx="8360">
                  <c:v>3532450.8</c:v>
                </c:pt>
                <c:pt idx="8361">
                  <c:v>2987784.4</c:v>
                </c:pt>
                <c:pt idx="8362">
                  <c:v>2799806.25</c:v>
                </c:pt>
                <c:pt idx="8363">
                  <c:v>4177031.6</c:v>
                </c:pt>
                <c:pt idx="8364">
                  <c:v>3033868.3333333302</c:v>
                </c:pt>
                <c:pt idx="8365">
                  <c:v>3701623.75</c:v>
                </c:pt>
                <c:pt idx="8366">
                  <c:v>4305484.5</c:v>
                </c:pt>
                <c:pt idx="8367">
                  <c:v>3771202.5</c:v>
                </c:pt>
                <c:pt idx="8368">
                  <c:v>3096191.5</c:v>
                </c:pt>
                <c:pt idx="8369">
                  <c:v>3525829.3333333302</c:v>
                </c:pt>
                <c:pt idx="8370">
                  <c:v>3364203.6</c:v>
                </c:pt>
                <c:pt idx="8371">
                  <c:v>3092632</c:v>
                </c:pt>
                <c:pt idx="8372">
                  <c:v>3527898.25</c:v>
                </c:pt>
                <c:pt idx="8373">
                  <c:v>3821248.3333333302</c:v>
                </c:pt>
                <c:pt idx="8374">
                  <c:v>3714921.8333333302</c:v>
                </c:pt>
                <c:pt idx="8375">
                  <c:v>3659380.2</c:v>
                </c:pt>
                <c:pt idx="8376">
                  <c:v>3923039.4</c:v>
                </c:pt>
                <c:pt idx="8377">
                  <c:v>3415585</c:v>
                </c:pt>
                <c:pt idx="8378">
                  <c:v>3006224.5</c:v>
                </c:pt>
                <c:pt idx="8379">
                  <c:v>2809517.3333333302</c:v>
                </c:pt>
                <c:pt idx="8380">
                  <c:v>3634086.75</c:v>
                </c:pt>
                <c:pt idx="8381">
                  <c:v>3964630.7142857099</c:v>
                </c:pt>
                <c:pt idx="8382">
                  <c:v>5081119.4285714198</c:v>
                </c:pt>
                <c:pt idx="8383">
                  <c:v>3537830</c:v>
                </c:pt>
                <c:pt idx="8384">
                  <c:v>3427282.5</c:v>
                </c:pt>
                <c:pt idx="8385">
                  <c:v>3938467</c:v>
                </c:pt>
                <c:pt idx="8386">
                  <c:v>3714667.8</c:v>
                </c:pt>
                <c:pt idx="8387">
                  <c:v>2745180.66666666</c:v>
                </c:pt>
                <c:pt idx="8388">
                  <c:v>3181522.8</c:v>
                </c:pt>
                <c:pt idx="8389">
                  <c:v>2785901.75</c:v>
                </c:pt>
                <c:pt idx="8390">
                  <c:v>2756768</c:v>
                </c:pt>
                <c:pt idx="8391">
                  <c:v>3733548</c:v>
                </c:pt>
                <c:pt idx="8392">
                  <c:v>2864115.5</c:v>
                </c:pt>
                <c:pt idx="8393">
                  <c:v>3633535.3333333302</c:v>
                </c:pt>
                <c:pt idx="8394">
                  <c:v>2906822.5</c:v>
                </c:pt>
                <c:pt idx="8395">
                  <c:v>2816525</c:v>
                </c:pt>
                <c:pt idx="8396">
                  <c:v>3944955.8333333302</c:v>
                </c:pt>
                <c:pt idx="8397">
                  <c:v>3627333.4</c:v>
                </c:pt>
                <c:pt idx="8398">
                  <c:v>3212063.5</c:v>
                </c:pt>
                <c:pt idx="8399">
                  <c:v>2499532</c:v>
                </c:pt>
                <c:pt idx="8400">
                  <c:v>2964874.6</c:v>
                </c:pt>
                <c:pt idx="8401">
                  <c:v>3377796.4285714198</c:v>
                </c:pt>
                <c:pt idx="8402">
                  <c:v>2664180.3333333302</c:v>
                </c:pt>
                <c:pt idx="8403">
                  <c:v>3242240.2</c:v>
                </c:pt>
                <c:pt idx="8404">
                  <c:v>4038448.4</c:v>
                </c:pt>
                <c:pt idx="8405">
                  <c:v>3315669.8</c:v>
                </c:pt>
                <c:pt idx="8406">
                  <c:v>2963020.5</c:v>
                </c:pt>
                <c:pt idx="8407">
                  <c:v>3182516.4</c:v>
                </c:pt>
                <c:pt idx="8408">
                  <c:v>3787984.7142857099</c:v>
                </c:pt>
                <c:pt idx="8409">
                  <c:v>4322617</c:v>
                </c:pt>
                <c:pt idx="8410">
                  <c:v>3902674.2857142799</c:v>
                </c:pt>
                <c:pt idx="8411">
                  <c:v>3240386</c:v>
                </c:pt>
                <c:pt idx="8412">
                  <c:v>3388437.8</c:v>
                </c:pt>
                <c:pt idx="8413">
                  <c:v>3141795.25</c:v>
                </c:pt>
                <c:pt idx="8414">
                  <c:v>3205690.75</c:v>
                </c:pt>
                <c:pt idx="8415">
                  <c:v>3014335.5</c:v>
                </c:pt>
                <c:pt idx="8416">
                  <c:v>2945253.66666666</c:v>
                </c:pt>
                <c:pt idx="8417">
                  <c:v>4134589.6</c:v>
                </c:pt>
                <c:pt idx="8418">
                  <c:v>3783672.66666666</c:v>
                </c:pt>
                <c:pt idx="8419">
                  <c:v>2790757.3333333302</c:v>
                </c:pt>
                <c:pt idx="8420">
                  <c:v>2874627</c:v>
                </c:pt>
                <c:pt idx="8421">
                  <c:v>3188541.6</c:v>
                </c:pt>
                <c:pt idx="8422">
                  <c:v>3405851.6</c:v>
                </c:pt>
                <c:pt idx="8423">
                  <c:v>3325784</c:v>
                </c:pt>
                <c:pt idx="8424">
                  <c:v>3060883.2</c:v>
                </c:pt>
                <c:pt idx="8425">
                  <c:v>4109825.8</c:v>
                </c:pt>
                <c:pt idx="8426">
                  <c:v>2911374.75</c:v>
                </c:pt>
                <c:pt idx="8427">
                  <c:v>3103391.6</c:v>
                </c:pt>
                <c:pt idx="8428">
                  <c:v>2758864.66666666</c:v>
                </c:pt>
                <c:pt idx="8429">
                  <c:v>2149100.5</c:v>
                </c:pt>
                <c:pt idx="8430">
                  <c:v>2718199</c:v>
                </c:pt>
                <c:pt idx="8431">
                  <c:v>2748601.66666666</c:v>
                </c:pt>
                <c:pt idx="8432">
                  <c:v>3064077.75</c:v>
                </c:pt>
                <c:pt idx="8433">
                  <c:v>3102465</c:v>
                </c:pt>
                <c:pt idx="8434">
                  <c:v>2714612.3333333302</c:v>
                </c:pt>
                <c:pt idx="8435">
                  <c:v>3642694.4</c:v>
                </c:pt>
                <c:pt idx="8436">
                  <c:v>3258859.4</c:v>
                </c:pt>
                <c:pt idx="8437">
                  <c:v>3612435.6</c:v>
                </c:pt>
                <c:pt idx="8438">
                  <c:v>3328349.75</c:v>
                </c:pt>
                <c:pt idx="8439">
                  <c:v>4619737.7777777696</c:v>
                </c:pt>
                <c:pt idx="8440">
                  <c:v>3289284.25</c:v>
                </c:pt>
                <c:pt idx="8441">
                  <c:v>2979987.75</c:v>
                </c:pt>
                <c:pt idx="8442">
                  <c:v>2688900.3333333302</c:v>
                </c:pt>
                <c:pt idx="8443">
                  <c:v>3046779.66666666</c:v>
                </c:pt>
                <c:pt idx="8444">
                  <c:v>2888531.25</c:v>
                </c:pt>
                <c:pt idx="8445">
                  <c:v>3622963.4</c:v>
                </c:pt>
                <c:pt idx="8446">
                  <c:v>2986443.75</c:v>
                </c:pt>
                <c:pt idx="8447">
                  <c:v>2888696.75</c:v>
                </c:pt>
                <c:pt idx="8448">
                  <c:v>3256343.2</c:v>
                </c:pt>
                <c:pt idx="8449">
                  <c:v>3436243.6</c:v>
                </c:pt>
                <c:pt idx="8450">
                  <c:v>2460686.66666666</c:v>
                </c:pt>
                <c:pt idx="8451">
                  <c:v>3168114.75</c:v>
                </c:pt>
                <c:pt idx="8452">
                  <c:v>2642109.66666666</c:v>
                </c:pt>
                <c:pt idx="8453">
                  <c:v>2901939.75</c:v>
                </c:pt>
                <c:pt idx="8454">
                  <c:v>3538012.4</c:v>
                </c:pt>
                <c:pt idx="8455">
                  <c:v>3466303.8</c:v>
                </c:pt>
                <c:pt idx="8456">
                  <c:v>3692464.66666666</c:v>
                </c:pt>
                <c:pt idx="8457">
                  <c:v>3090017</c:v>
                </c:pt>
                <c:pt idx="8458">
                  <c:v>2722668.3333333302</c:v>
                </c:pt>
                <c:pt idx="8459">
                  <c:v>3627521</c:v>
                </c:pt>
                <c:pt idx="8460">
                  <c:v>3169108</c:v>
                </c:pt>
                <c:pt idx="8461">
                  <c:v>3388769</c:v>
                </c:pt>
                <c:pt idx="8462">
                  <c:v>3292230.6</c:v>
                </c:pt>
                <c:pt idx="8463">
                  <c:v>3353543.6</c:v>
                </c:pt>
                <c:pt idx="8464">
                  <c:v>3069557.2</c:v>
                </c:pt>
                <c:pt idx="8465">
                  <c:v>3216615.8333333302</c:v>
                </c:pt>
                <c:pt idx="8466">
                  <c:v>2854845.5</c:v>
                </c:pt>
                <c:pt idx="8467">
                  <c:v>4068194.625</c:v>
                </c:pt>
                <c:pt idx="8468">
                  <c:v>3060817.2</c:v>
                </c:pt>
                <c:pt idx="8469">
                  <c:v>2422724.66666666</c:v>
                </c:pt>
                <c:pt idx="8470">
                  <c:v>3354536.8</c:v>
                </c:pt>
                <c:pt idx="8471">
                  <c:v>3009899.2</c:v>
                </c:pt>
                <c:pt idx="8472">
                  <c:v>4121081.8571428498</c:v>
                </c:pt>
                <c:pt idx="8473">
                  <c:v>3315603.75</c:v>
                </c:pt>
                <c:pt idx="8474">
                  <c:v>2991558.6</c:v>
                </c:pt>
                <c:pt idx="8475">
                  <c:v>2767362</c:v>
                </c:pt>
                <c:pt idx="8476">
                  <c:v>3137226.4</c:v>
                </c:pt>
                <c:pt idx="8477">
                  <c:v>4003182.125</c:v>
                </c:pt>
                <c:pt idx="8478">
                  <c:v>2840361.5</c:v>
                </c:pt>
                <c:pt idx="8479">
                  <c:v>2401868</c:v>
                </c:pt>
                <c:pt idx="8480">
                  <c:v>3309065.25</c:v>
                </c:pt>
                <c:pt idx="8481">
                  <c:v>3179139.2</c:v>
                </c:pt>
                <c:pt idx="8482">
                  <c:v>3748966.16666666</c:v>
                </c:pt>
                <c:pt idx="8483">
                  <c:v>2813462.75</c:v>
                </c:pt>
                <c:pt idx="8484">
                  <c:v>2407495.66666666</c:v>
                </c:pt>
                <c:pt idx="8485">
                  <c:v>3714204.6</c:v>
                </c:pt>
                <c:pt idx="8486">
                  <c:v>3299712.75</c:v>
                </c:pt>
                <c:pt idx="8487">
                  <c:v>3117230.4</c:v>
                </c:pt>
                <c:pt idx="8488">
                  <c:v>2922465.25</c:v>
                </c:pt>
                <c:pt idx="8489">
                  <c:v>3014931.8</c:v>
                </c:pt>
                <c:pt idx="8490">
                  <c:v>2762727</c:v>
                </c:pt>
                <c:pt idx="8491">
                  <c:v>3250980</c:v>
                </c:pt>
                <c:pt idx="8492">
                  <c:v>3347319.6</c:v>
                </c:pt>
                <c:pt idx="8493">
                  <c:v>2936949.75</c:v>
                </c:pt>
                <c:pt idx="8494">
                  <c:v>3187758.16666666</c:v>
                </c:pt>
                <c:pt idx="8495">
                  <c:v>4661322.8333333302</c:v>
                </c:pt>
                <c:pt idx="8496">
                  <c:v>2388846</c:v>
                </c:pt>
                <c:pt idx="8497">
                  <c:v>3377430</c:v>
                </c:pt>
                <c:pt idx="8498">
                  <c:v>3140471</c:v>
                </c:pt>
                <c:pt idx="8499">
                  <c:v>2841768.5</c:v>
                </c:pt>
                <c:pt idx="8500">
                  <c:v>3639384.25</c:v>
                </c:pt>
                <c:pt idx="8501">
                  <c:v>3115889.5</c:v>
                </c:pt>
                <c:pt idx="8502">
                  <c:v>3304082.8</c:v>
                </c:pt>
                <c:pt idx="8503">
                  <c:v>2971959.25</c:v>
                </c:pt>
                <c:pt idx="8504">
                  <c:v>2941567.8</c:v>
                </c:pt>
                <c:pt idx="8505">
                  <c:v>2780384</c:v>
                </c:pt>
                <c:pt idx="8506">
                  <c:v>3510821.16666666</c:v>
                </c:pt>
                <c:pt idx="8507">
                  <c:v>2827698.5</c:v>
                </c:pt>
                <c:pt idx="8508">
                  <c:v>2648179</c:v>
                </c:pt>
                <c:pt idx="8509">
                  <c:v>2944729.75</c:v>
                </c:pt>
                <c:pt idx="8510">
                  <c:v>2499752</c:v>
                </c:pt>
                <c:pt idx="8511">
                  <c:v>2839616.75</c:v>
                </c:pt>
                <c:pt idx="8512">
                  <c:v>2721123.3333333302</c:v>
                </c:pt>
                <c:pt idx="8513">
                  <c:v>2540142</c:v>
                </c:pt>
                <c:pt idx="8514">
                  <c:v>2829022.75</c:v>
                </c:pt>
                <c:pt idx="8515">
                  <c:v>4131013.75</c:v>
                </c:pt>
                <c:pt idx="8516">
                  <c:v>4085525.4</c:v>
                </c:pt>
                <c:pt idx="8517">
                  <c:v>2692321</c:v>
                </c:pt>
                <c:pt idx="8518">
                  <c:v>3045588.2</c:v>
                </c:pt>
                <c:pt idx="8519">
                  <c:v>2780273.25</c:v>
                </c:pt>
                <c:pt idx="8520">
                  <c:v>3167552</c:v>
                </c:pt>
                <c:pt idx="8521">
                  <c:v>3192447.8</c:v>
                </c:pt>
                <c:pt idx="8522">
                  <c:v>3418730.16666666</c:v>
                </c:pt>
                <c:pt idx="8523">
                  <c:v>3236065.5</c:v>
                </c:pt>
                <c:pt idx="8524">
                  <c:v>3123520.8</c:v>
                </c:pt>
                <c:pt idx="8525">
                  <c:v>3836102.2</c:v>
                </c:pt>
                <c:pt idx="8526">
                  <c:v>2918906.5</c:v>
                </c:pt>
                <c:pt idx="8527">
                  <c:v>3073264.8</c:v>
                </c:pt>
                <c:pt idx="8528">
                  <c:v>2928342</c:v>
                </c:pt>
                <c:pt idx="8529">
                  <c:v>3703058.8333333302</c:v>
                </c:pt>
                <c:pt idx="8530">
                  <c:v>3955632.75</c:v>
                </c:pt>
                <c:pt idx="8531">
                  <c:v>2488717</c:v>
                </c:pt>
                <c:pt idx="8532">
                  <c:v>3053649.25</c:v>
                </c:pt>
                <c:pt idx="8533">
                  <c:v>3160251.75</c:v>
                </c:pt>
                <c:pt idx="8534">
                  <c:v>3626737.6</c:v>
                </c:pt>
                <c:pt idx="8535">
                  <c:v>3610664.5</c:v>
                </c:pt>
                <c:pt idx="8536">
                  <c:v>3359767.8</c:v>
                </c:pt>
                <c:pt idx="8537">
                  <c:v>2995217</c:v>
                </c:pt>
                <c:pt idx="8538">
                  <c:v>3151329.8</c:v>
                </c:pt>
                <c:pt idx="8539">
                  <c:v>2996209.75</c:v>
                </c:pt>
                <c:pt idx="8540">
                  <c:v>3541256.8</c:v>
                </c:pt>
                <c:pt idx="8541">
                  <c:v>3381882.6</c:v>
                </c:pt>
                <c:pt idx="8542">
                  <c:v>3165714.75</c:v>
                </c:pt>
                <c:pt idx="8543">
                  <c:v>2720572</c:v>
                </c:pt>
                <c:pt idx="8544">
                  <c:v>3024019.25</c:v>
                </c:pt>
                <c:pt idx="8545">
                  <c:v>4026453</c:v>
                </c:pt>
                <c:pt idx="8546">
                  <c:v>3481797.4</c:v>
                </c:pt>
                <c:pt idx="8547">
                  <c:v>2713729.66666666</c:v>
                </c:pt>
                <c:pt idx="8548">
                  <c:v>3563405</c:v>
                </c:pt>
                <c:pt idx="8549">
                  <c:v>4084097.57142857</c:v>
                </c:pt>
                <c:pt idx="8550">
                  <c:v>3601725.5</c:v>
                </c:pt>
                <c:pt idx="8551">
                  <c:v>3248927.2</c:v>
                </c:pt>
                <c:pt idx="8552">
                  <c:v>2447554.3333333302</c:v>
                </c:pt>
                <c:pt idx="8553">
                  <c:v>3371470.5</c:v>
                </c:pt>
                <c:pt idx="8554">
                  <c:v>2577662.3333333302</c:v>
                </c:pt>
                <c:pt idx="8555">
                  <c:v>2397563.66666666</c:v>
                </c:pt>
                <c:pt idx="8556">
                  <c:v>3270413.66666666</c:v>
                </c:pt>
                <c:pt idx="8557">
                  <c:v>3338314.6</c:v>
                </c:pt>
                <c:pt idx="8558">
                  <c:v>3384741.16666666</c:v>
                </c:pt>
                <c:pt idx="8559">
                  <c:v>3058367.4</c:v>
                </c:pt>
                <c:pt idx="8560">
                  <c:v>3319245.5</c:v>
                </c:pt>
                <c:pt idx="8561">
                  <c:v>3047359.25</c:v>
                </c:pt>
                <c:pt idx="8562">
                  <c:v>3666465</c:v>
                </c:pt>
                <c:pt idx="8563">
                  <c:v>2800882</c:v>
                </c:pt>
                <c:pt idx="8564">
                  <c:v>3094204.75</c:v>
                </c:pt>
                <c:pt idx="8565">
                  <c:v>3184833.6</c:v>
                </c:pt>
                <c:pt idx="8566">
                  <c:v>3302758.3999999999</c:v>
                </c:pt>
                <c:pt idx="8567">
                  <c:v>3355596.2</c:v>
                </c:pt>
                <c:pt idx="8568">
                  <c:v>3156279.5</c:v>
                </c:pt>
                <c:pt idx="8569">
                  <c:v>2676209</c:v>
                </c:pt>
                <c:pt idx="8570">
                  <c:v>3156626.6</c:v>
                </c:pt>
                <c:pt idx="8571">
                  <c:v>3188144.2</c:v>
                </c:pt>
                <c:pt idx="8572">
                  <c:v>2809076</c:v>
                </c:pt>
                <c:pt idx="8573">
                  <c:v>3047839.4</c:v>
                </c:pt>
                <c:pt idx="8574">
                  <c:v>2808331.25</c:v>
                </c:pt>
                <c:pt idx="8575">
                  <c:v>3119746.2</c:v>
                </c:pt>
                <c:pt idx="8576">
                  <c:v>3742179</c:v>
                </c:pt>
                <c:pt idx="8577">
                  <c:v>2819587.25</c:v>
                </c:pt>
                <c:pt idx="8578">
                  <c:v>2830595</c:v>
                </c:pt>
                <c:pt idx="8579">
                  <c:v>2346800.3333333302</c:v>
                </c:pt>
                <c:pt idx="8580">
                  <c:v>3440282.4</c:v>
                </c:pt>
                <c:pt idx="8581">
                  <c:v>2743305</c:v>
                </c:pt>
                <c:pt idx="8582">
                  <c:v>2902850</c:v>
                </c:pt>
                <c:pt idx="8583">
                  <c:v>3715661.2</c:v>
                </c:pt>
                <c:pt idx="8584">
                  <c:v>3312044.5</c:v>
                </c:pt>
                <c:pt idx="8585">
                  <c:v>3288787.6</c:v>
                </c:pt>
                <c:pt idx="8586">
                  <c:v>2900118.75</c:v>
                </c:pt>
                <c:pt idx="8587">
                  <c:v>3423795.4</c:v>
                </c:pt>
                <c:pt idx="8588">
                  <c:v>3570655.2</c:v>
                </c:pt>
                <c:pt idx="8589">
                  <c:v>3190859</c:v>
                </c:pt>
                <c:pt idx="8590">
                  <c:v>3798890.4</c:v>
                </c:pt>
                <c:pt idx="8591">
                  <c:v>3258528.4</c:v>
                </c:pt>
                <c:pt idx="8592">
                  <c:v>3191620.25</c:v>
                </c:pt>
                <c:pt idx="8593">
                  <c:v>3314412</c:v>
                </c:pt>
                <c:pt idx="8594">
                  <c:v>3352616.6</c:v>
                </c:pt>
                <c:pt idx="8595">
                  <c:v>3572443</c:v>
                </c:pt>
                <c:pt idx="8596">
                  <c:v>3058698</c:v>
                </c:pt>
                <c:pt idx="8597">
                  <c:v>3089884.2</c:v>
                </c:pt>
                <c:pt idx="8598">
                  <c:v>3180778.25</c:v>
                </c:pt>
                <c:pt idx="8599">
                  <c:v>3200790.8</c:v>
                </c:pt>
                <c:pt idx="8600">
                  <c:v>3245666.5</c:v>
                </c:pt>
                <c:pt idx="8601">
                  <c:v>2470728.66666666</c:v>
                </c:pt>
                <c:pt idx="8602">
                  <c:v>3794917.8</c:v>
                </c:pt>
                <c:pt idx="8603">
                  <c:v>3122593.4</c:v>
                </c:pt>
                <c:pt idx="8604">
                  <c:v>4196233.4285714198</c:v>
                </c:pt>
                <c:pt idx="8605">
                  <c:v>3102994.6</c:v>
                </c:pt>
                <c:pt idx="8606">
                  <c:v>2844417.25</c:v>
                </c:pt>
                <c:pt idx="8607">
                  <c:v>3542437.66666666</c:v>
                </c:pt>
                <c:pt idx="8608">
                  <c:v>3519042.25</c:v>
                </c:pt>
                <c:pt idx="8609">
                  <c:v>3101868.6</c:v>
                </c:pt>
                <c:pt idx="8610">
                  <c:v>2970718</c:v>
                </c:pt>
                <c:pt idx="8611">
                  <c:v>3436309.2</c:v>
                </c:pt>
                <c:pt idx="8612">
                  <c:v>3074175.25</c:v>
                </c:pt>
                <c:pt idx="8613">
                  <c:v>2934681.6000000001</c:v>
                </c:pt>
                <c:pt idx="8614">
                  <c:v>3292760.2</c:v>
                </c:pt>
                <c:pt idx="8615">
                  <c:v>2965139.8</c:v>
                </c:pt>
                <c:pt idx="8616">
                  <c:v>2826870.5</c:v>
                </c:pt>
                <c:pt idx="8617">
                  <c:v>3299712.5</c:v>
                </c:pt>
                <c:pt idx="8618">
                  <c:v>2868750</c:v>
                </c:pt>
                <c:pt idx="8619">
                  <c:v>4185308.16666666</c:v>
                </c:pt>
                <c:pt idx="8620">
                  <c:v>3312756.6</c:v>
                </c:pt>
                <c:pt idx="8621">
                  <c:v>3663662</c:v>
                </c:pt>
                <c:pt idx="8622">
                  <c:v>3672655.8333333302</c:v>
                </c:pt>
                <c:pt idx="8623">
                  <c:v>3392211.8</c:v>
                </c:pt>
                <c:pt idx="8624">
                  <c:v>3081955.5</c:v>
                </c:pt>
                <c:pt idx="8625">
                  <c:v>3228865</c:v>
                </c:pt>
                <c:pt idx="8626">
                  <c:v>3366504.5</c:v>
                </c:pt>
                <c:pt idx="8627">
                  <c:v>2958551.5</c:v>
                </c:pt>
                <c:pt idx="8628">
                  <c:v>3070616.5</c:v>
                </c:pt>
                <c:pt idx="8629">
                  <c:v>3242902</c:v>
                </c:pt>
                <c:pt idx="8630">
                  <c:v>3331329.25</c:v>
                </c:pt>
                <c:pt idx="8631">
                  <c:v>2406943.66666666</c:v>
                </c:pt>
                <c:pt idx="8632">
                  <c:v>3196354.4</c:v>
                </c:pt>
                <c:pt idx="8633">
                  <c:v>3330005</c:v>
                </c:pt>
                <c:pt idx="8634">
                  <c:v>3437898.4</c:v>
                </c:pt>
                <c:pt idx="8635">
                  <c:v>2707218.66666666</c:v>
                </c:pt>
                <c:pt idx="8636">
                  <c:v>3097432.25</c:v>
                </c:pt>
                <c:pt idx="8637">
                  <c:v>3352020.75</c:v>
                </c:pt>
                <c:pt idx="8638">
                  <c:v>3401680.4</c:v>
                </c:pt>
                <c:pt idx="8639">
                  <c:v>2800302.75</c:v>
                </c:pt>
                <c:pt idx="8640">
                  <c:v>3026253.75</c:v>
                </c:pt>
                <c:pt idx="8641">
                  <c:v>3093046.25</c:v>
                </c:pt>
                <c:pt idx="8642">
                  <c:v>3327323.2</c:v>
                </c:pt>
                <c:pt idx="8643">
                  <c:v>3301897.6</c:v>
                </c:pt>
                <c:pt idx="8644">
                  <c:v>3231049.8</c:v>
                </c:pt>
                <c:pt idx="8645">
                  <c:v>2600837.25</c:v>
                </c:pt>
                <c:pt idx="8646">
                  <c:v>3751236.4285714198</c:v>
                </c:pt>
                <c:pt idx="8647">
                  <c:v>4013486.25</c:v>
                </c:pt>
                <c:pt idx="8648">
                  <c:v>4054041.75</c:v>
                </c:pt>
                <c:pt idx="8649">
                  <c:v>3104302.75</c:v>
                </c:pt>
                <c:pt idx="8650">
                  <c:v>3144973.4</c:v>
                </c:pt>
                <c:pt idx="8651">
                  <c:v>3318169.25</c:v>
                </c:pt>
                <c:pt idx="8652">
                  <c:v>3187647.5</c:v>
                </c:pt>
                <c:pt idx="8653">
                  <c:v>2518843.66666666</c:v>
                </c:pt>
                <c:pt idx="8654">
                  <c:v>2908312.5</c:v>
                </c:pt>
                <c:pt idx="8655">
                  <c:v>2827533</c:v>
                </c:pt>
                <c:pt idx="8656">
                  <c:v>3454783</c:v>
                </c:pt>
                <c:pt idx="8657">
                  <c:v>3334342</c:v>
                </c:pt>
                <c:pt idx="8658">
                  <c:v>3462430.75</c:v>
                </c:pt>
                <c:pt idx="8659">
                  <c:v>3668583.8</c:v>
                </c:pt>
                <c:pt idx="8660">
                  <c:v>3536820.6</c:v>
                </c:pt>
                <c:pt idx="8661">
                  <c:v>2796495.75</c:v>
                </c:pt>
                <c:pt idx="8662">
                  <c:v>3636901.5</c:v>
                </c:pt>
                <c:pt idx="8663">
                  <c:v>2820994.5</c:v>
                </c:pt>
                <c:pt idx="8664">
                  <c:v>3423613</c:v>
                </c:pt>
                <c:pt idx="8665">
                  <c:v>3019715.5</c:v>
                </c:pt>
                <c:pt idx="8666">
                  <c:v>2614962.3333333302</c:v>
                </c:pt>
                <c:pt idx="8667">
                  <c:v>2876530.25</c:v>
                </c:pt>
                <c:pt idx="8668">
                  <c:v>2929418</c:v>
                </c:pt>
                <c:pt idx="8669">
                  <c:v>3699968.75</c:v>
                </c:pt>
                <c:pt idx="8670">
                  <c:v>3447311.8333333302</c:v>
                </c:pt>
                <c:pt idx="8671">
                  <c:v>2935542.25</c:v>
                </c:pt>
                <c:pt idx="8672">
                  <c:v>2945391.75</c:v>
                </c:pt>
                <c:pt idx="8673">
                  <c:v>3245583.75</c:v>
                </c:pt>
                <c:pt idx="8674">
                  <c:v>3638059.8333333302</c:v>
                </c:pt>
                <c:pt idx="8675">
                  <c:v>3215887.4</c:v>
                </c:pt>
                <c:pt idx="8676">
                  <c:v>2687796</c:v>
                </c:pt>
                <c:pt idx="8677">
                  <c:v>3685070.8</c:v>
                </c:pt>
                <c:pt idx="8678">
                  <c:v>3143450.3333333302</c:v>
                </c:pt>
                <c:pt idx="8679">
                  <c:v>2563978.66666666</c:v>
                </c:pt>
                <c:pt idx="8680">
                  <c:v>3705680</c:v>
                </c:pt>
                <c:pt idx="8681">
                  <c:v>2859397.5</c:v>
                </c:pt>
                <c:pt idx="8682">
                  <c:v>3121732.8</c:v>
                </c:pt>
                <c:pt idx="8683">
                  <c:v>3396438.3333333302</c:v>
                </c:pt>
                <c:pt idx="8684">
                  <c:v>3279600.25</c:v>
                </c:pt>
                <c:pt idx="8685">
                  <c:v>3140802</c:v>
                </c:pt>
                <c:pt idx="8686">
                  <c:v>3946091</c:v>
                </c:pt>
                <c:pt idx="8687">
                  <c:v>3995325</c:v>
                </c:pt>
                <c:pt idx="8688">
                  <c:v>3010428.8</c:v>
                </c:pt>
                <c:pt idx="8689">
                  <c:v>3645591.5</c:v>
                </c:pt>
                <c:pt idx="8690">
                  <c:v>3201166</c:v>
                </c:pt>
                <c:pt idx="8691">
                  <c:v>2922796.5</c:v>
                </c:pt>
                <c:pt idx="8692">
                  <c:v>3650640.4</c:v>
                </c:pt>
                <c:pt idx="8693">
                  <c:v>2560226.3333333302</c:v>
                </c:pt>
                <c:pt idx="8694">
                  <c:v>3524504.6</c:v>
                </c:pt>
                <c:pt idx="8695">
                  <c:v>3257336.4</c:v>
                </c:pt>
                <c:pt idx="8696">
                  <c:v>3127493.2</c:v>
                </c:pt>
                <c:pt idx="8697">
                  <c:v>2426201</c:v>
                </c:pt>
                <c:pt idx="8698">
                  <c:v>3784191.4</c:v>
                </c:pt>
                <c:pt idx="8699">
                  <c:v>3068299</c:v>
                </c:pt>
                <c:pt idx="8700">
                  <c:v>3140222.5</c:v>
                </c:pt>
                <c:pt idx="8701">
                  <c:v>4192053.75</c:v>
                </c:pt>
                <c:pt idx="8702">
                  <c:v>3503979</c:v>
                </c:pt>
                <c:pt idx="8703">
                  <c:v>3127427</c:v>
                </c:pt>
                <c:pt idx="8704">
                  <c:v>3627995.6</c:v>
                </c:pt>
                <c:pt idx="8705">
                  <c:v>2929362.3333333302</c:v>
                </c:pt>
                <c:pt idx="8706">
                  <c:v>3337537</c:v>
                </c:pt>
                <c:pt idx="8707">
                  <c:v>2863701.5</c:v>
                </c:pt>
                <c:pt idx="8708">
                  <c:v>3485307</c:v>
                </c:pt>
                <c:pt idx="8709">
                  <c:v>3476004</c:v>
                </c:pt>
                <c:pt idx="8710">
                  <c:v>2527120</c:v>
                </c:pt>
                <c:pt idx="8711">
                  <c:v>3295160.5</c:v>
                </c:pt>
                <c:pt idx="8712">
                  <c:v>3239591.8</c:v>
                </c:pt>
                <c:pt idx="8713">
                  <c:v>4147566.8333333302</c:v>
                </c:pt>
                <c:pt idx="8714">
                  <c:v>3049759.25</c:v>
                </c:pt>
                <c:pt idx="8715">
                  <c:v>3747045.8</c:v>
                </c:pt>
                <c:pt idx="8716">
                  <c:v>2980815.25</c:v>
                </c:pt>
                <c:pt idx="8717">
                  <c:v>3061843</c:v>
                </c:pt>
                <c:pt idx="8718">
                  <c:v>2890104</c:v>
                </c:pt>
                <c:pt idx="8719">
                  <c:v>3405586.6</c:v>
                </c:pt>
                <c:pt idx="8720">
                  <c:v>3973522</c:v>
                </c:pt>
                <c:pt idx="8721">
                  <c:v>3127758</c:v>
                </c:pt>
                <c:pt idx="8722">
                  <c:v>2792440.25</c:v>
                </c:pt>
                <c:pt idx="8723">
                  <c:v>4086414.7142857099</c:v>
                </c:pt>
                <c:pt idx="8724">
                  <c:v>3438593.5</c:v>
                </c:pt>
                <c:pt idx="8725">
                  <c:v>3037443.6</c:v>
                </c:pt>
                <c:pt idx="8726">
                  <c:v>3159010.6</c:v>
                </c:pt>
                <c:pt idx="8727">
                  <c:v>3462993.2</c:v>
                </c:pt>
                <c:pt idx="8728">
                  <c:v>2726089.66666666</c:v>
                </c:pt>
                <c:pt idx="8729">
                  <c:v>2908726</c:v>
                </c:pt>
                <c:pt idx="8730">
                  <c:v>3111171.75</c:v>
                </c:pt>
                <c:pt idx="8731">
                  <c:v>3349123.75</c:v>
                </c:pt>
                <c:pt idx="8732">
                  <c:v>3198605.4</c:v>
                </c:pt>
                <c:pt idx="8733">
                  <c:v>3393933.2</c:v>
                </c:pt>
                <c:pt idx="8734">
                  <c:v>3291038.6</c:v>
                </c:pt>
                <c:pt idx="8735">
                  <c:v>4262588</c:v>
                </c:pt>
                <c:pt idx="8736">
                  <c:v>3305473.2</c:v>
                </c:pt>
                <c:pt idx="8737">
                  <c:v>2779170</c:v>
                </c:pt>
                <c:pt idx="8738">
                  <c:v>3815311.4</c:v>
                </c:pt>
                <c:pt idx="8739">
                  <c:v>3095843.6</c:v>
                </c:pt>
                <c:pt idx="8740">
                  <c:v>3077458</c:v>
                </c:pt>
                <c:pt idx="8741">
                  <c:v>3133518.8</c:v>
                </c:pt>
                <c:pt idx="8742">
                  <c:v>2766920.3333333302</c:v>
                </c:pt>
                <c:pt idx="8743">
                  <c:v>3837084.16666666</c:v>
                </c:pt>
                <c:pt idx="8744">
                  <c:v>2778287</c:v>
                </c:pt>
                <c:pt idx="8745">
                  <c:v>3005893.75</c:v>
                </c:pt>
                <c:pt idx="8746">
                  <c:v>3178344.6</c:v>
                </c:pt>
                <c:pt idx="8747">
                  <c:v>4347819.25</c:v>
                </c:pt>
                <c:pt idx="8748">
                  <c:v>4339197.5</c:v>
                </c:pt>
                <c:pt idx="8749">
                  <c:v>3105874.5</c:v>
                </c:pt>
                <c:pt idx="8750">
                  <c:v>2893993.75</c:v>
                </c:pt>
                <c:pt idx="8751">
                  <c:v>2911639.6</c:v>
                </c:pt>
                <c:pt idx="8752">
                  <c:v>4585469.8571428498</c:v>
                </c:pt>
                <c:pt idx="8753">
                  <c:v>4837976.7142857099</c:v>
                </c:pt>
                <c:pt idx="8754">
                  <c:v>2768769</c:v>
                </c:pt>
                <c:pt idx="8755">
                  <c:v>3154441.8</c:v>
                </c:pt>
                <c:pt idx="8756">
                  <c:v>3176556.75</c:v>
                </c:pt>
                <c:pt idx="8757">
                  <c:v>3520697.75</c:v>
                </c:pt>
                <c:pt idx="8758">
                  <c:v>3336874.75</c:v>
                </c:pt>
                <c:pt idx="8759">
                  <c:v>3596875.8</c:v>
                </c:pt>
                <c:pt idx="8760">
                  <c:v>3197910.5</c:v>
                </c:pt>
                <c:pt idx="8761">
                  <c:v>2918768.3333333302</c:v>
                </c:pt>
                <c:pt idx="8762">
                  <c:v>3421146.8</c:v>
                </c:pt>
                <c:pt idx="8763">
                  <c:v>3198605.8</c:v>
                </c:pt>
                <c:pt idx="8764">
                  <c:v>3872949.66666666</c:v>
                </c:pt>
                <c:pt idx="8765">
                  <c:v>3149144.8</c:v>
                </c:pt>
                <c:pt idx="8766">
                  <c:v>3454153.75</c:v>
                </c:pt>
                <c:pt idx="8767">
                  <c:v>2983298.5</c:v>
                </c:pt>
                <c:pt idx="8768">
                  <c:v>3116171</c:v>
                </c:pt>
                <c:pt idx="8769">
                  <c:v>3368176.6</c:v>
                </c:pt>
                <c:pt idx="8770">
                  <c:v>3018225.5</c:v>
                </c:pt>
                <c:pt idx="8771">
                  <c:v>3454385.6</c:v>
                </c:pt>
                <c:pt idx="8772">
                  <c:v>3223402.5</c:v>
                </c:pt>
                <c:pt idx="8773">
                  <c:v>3272482.75</c:v>
                </c:pt>
                <c:pt idx="8774">
                  <c:v>2977918.75</c:v>
                </c:pt>
                <c:pt idx="8775">
                  <c:v>3412539.4</c:v>
                </c:pt>
                <c:pt idx="8776">
                  <c:v>3168280.2</c:v>
                </c:pt>
                <c:pt idx="8777">
                  <c:v>2861963.5</c:v>
                </c:pt>
                <c:pt idx="8778">
                  <c:v>3275876</c:v>
                </c:pt>
                <c:pt idx="8779">
                  <c:v>3584295</c:v>
                </c:pt>
                <c:pt idx="8780">
                  <c:v>2652151.66666666</c:v>
                </c:pt>
                <c:pt idx="8781">
                  <c:v>3238863</c:v>
                </c:pt>
                <c:pt idx="8782">
                  <c:v>3842988.5</c:v>
                </c:pt>
                <c:pt idx="8783">
                  <c:v>2591015</c:v>
                </c:pt>
                <c:pt idx="8784">
                  <c:v>3517221.8</c:v>
                </c:pt>
                <c:pt idx="8785">
                  <c:v>2529658.3333333302</c:v>
                </c:pt>
                <c:pt idx="8786">
                  <c:v>3090563</c:v>
                </c:pt>
                <c:pt idx="8787">
                  <c:v>3063929.2</c:v>
                </c:pt>
                <c:pt idx="8788">
                  <c:v>2929169.5</c:v>
                </c:pt>
                <c:pt idx="8789">
                  <c:v>4801947.8</c:v>
                </c:pt>
                <c:pt idx="8790">
                  <c:v>3529801.8</c:v>
                </c:pt>
                <c:pt idx="8791">
                  <c:v>3001755.25</c:v>
                </c:pt>
                <c:pt idx="8792">
                  <c:v>3409427</c:v>
                </c:pt>
                <c:pt idx="8793">
                  <c:v>3471865.4</c:v>
                </c:pt>
                <c:pt idx="8794">
                  <c:v>3432469</c:v>
                </c:pt>
                <c:pt idx="8795">
                  <c:v>2837768.3333333302</c:v>
                </c:pt>
                <c:pt idx="8796">
                  <c:v>4235819.2857142799</c:v>
                </c:pt>
                <c:pt idx="8797">
                  <c:v>3005810.75</c:v>
                </c:pt>
                <c:pt idx="8798">
                  <c:v>3276786.75</c:v>
                </c:pt>
                <c:pt idx="8799">
                  <c:v>4483993.8</c:v>
                </c:pt>
                <c:pt idx="8800">
                  <c:v>3265613</c:v>
                </c:pt>
                <c:pt idx="8801">
                  <c:v>2799310</c:v>
                </c:pt>
                <c:pt idx="8802">
                  <c:v>3431145</c:v>
                </c:pt>
                <c:pt idx="8803">
                  <c:v>1997307.5</c:v>
                </c:pt>
                <c:pt idx="8804">
                  <c:v>3207147</c:v>
                </c:pt>
                <c:pt idx="8805">
                  <c:v>3362366.5</c:v>
                </c:pt>
                <c:pt idx="8806">
                  <c:v>3458755.4</c:v>
                </c:pt>
                <c:pt idx="8807">
                  <c:v>2912781.75</c:v>
                </c:pt>
                <c:pt idx="8808">
                  <c:v>3059112.25</c:v>
                </c:pt>
                <c:pt idx="8809">
                  <c:v>3162586.2</c:v>
                </c:pt>
                <c:pt idx="8810">
                  <c:v>3164969.6</c:v>
                </c:pt>
                <c:pt idx="8811">
                  <c:v>2893663</c:v>
                </c:pt>
                <c:pt idx="8812">
                  <c:v>3112247.75</c:v>
                </c:pt>
                <c:pt idx="8813">
                  <c:v>3037592.75</c:v>
                </c:pt>
                <c:pt idx="8814">
                  <c:v>2475143</c:v>
                </c:pt>
                <c:pt idx="8815">
                  <c:v>3323714.75</c:v>
                </c:pt>
                <c:pt idx="8816">
                  <c:v>2521492</c:v>
                </c:pt>
                <c:pt idx="8817">
                  <c:v>3870703.2857142799</c:v>
                </c:pt>
                <c:pt idx="8818">
                  <c:v>3955826</c:v>
                </c:pt>
                <c:pt idx="8819">
                  <c:v>4223932.3333333302</c:v>
                </c:pt>
                <c:pt idx="8820">
                  <c:v>3634804.3333333302</c:v>
                </c:pt>
                <c:pt idx="8821">
                  <c:v>4196730</c:v>
                </c:pt>
                <c:pt idx="8822">
                  <c:v>3017480.75</c:v>
                </c:pt>
                <c:pt idx="8823">
                  <c:v>3423861.6</c:v>
                </c:pt>
                <c:pt idx="8824">
                  <c:v>2793736.66666666</c:v>
                </c:pt>
                <c:pt idx="8825">
                  <c:v>3099170.5</c:v>
                </c:pt>
                <c:pt idx="8826">
                  <c:v>2963600.25</c:v>
                </c:pt>
                <c:pt idx="8827">
                  <c:v>2782039</c:v>
                </c:pt>
                <c:pt idx="8828">
                  <c:v>2892835</c:v>
                </c:pt>
                <c:pt idx="8829">
                  <c:v>3104385</c:v>
                </c:pt>
                <c:pt idx="8830">
                  <c:v>3623029.4</c:v>
                </c:pt>
                <c:pt idx="8831">
                  <c:v>3248480.5</c:v>
                </c:pt>
                <c:pt idx="8832">
                  <c:v>3871625.5</c:v>
                </c:pt>
                <c:pt idx="8833">
                  <c:v>3241197</c:v>
                </c:pt>
                <c:pt idx="8834">
                  <c:v>3780880.8</c:v>
                </c:pt>
                <c:pt idx="8835">
                  <c:v>3190726.6</c:v>
                </c:pt>
                <c:pt idx="8836">
                  <c:v>3364435.66666666</c:v>
                </c:pt>
                <c:pt idx="8837">
                  <c:v>3251543</c:v>
                </c:pt>
                <c:pt idx="8838">
                  <c:v>2922879.25</c:v>
                </c:pt>
                <c:pt idx="8839">
                  <c:v>2925059</c:v>
                </c:pt>
                <c:pt idx="8840">
                  <c:v>3205955.6</c:v>
                </c:pt>
                <c:pt idx="8841">
                  <c:v>3432932.8</c:v>
                </c:pt>
                <c:pt idx="8842">
                  <c:v>3121798.8</c:v>
                </c:pt>
                <c:pt idx="8843">
                  <c:v>3255681</c:v>
                </c:pt>
                <c:pt idx="8844">
                  <c:v>3852523</c:v>
                </c:pt>
                <c:pt idx="8845">
                  <c:v>2521712.66666666</c:v>
                </c:pt>
                <c:pt idx="8846">
                  <c:v>3531854.6</c:v>
                </c:pt>
                <c:pt idx="8847">
                  <c:v>2987983.2</c:v>
                </c:pt>
                <c:pt idx="8848">
                  <c:v>3727502.3333333302</c:v>
                </c:pt>
                <c:pt idx="8849">
                  <c:v>3208918.25</c:v>
                </c:pt>
                <c:pt idx="8850">
                  <c:v>3228948</c:v>
                </c:pt>
                <c:pt idx="8851">
                  <c:v>3048104.3333333302</c:v>
                </c:pt>
                <c:pt idx="8852">
                  <c:v>3139411.6</c:v>
                </c:pt>
                <c:pt idx="8853">
                  <c:v>2957475.75</c:v>
                </c:pt>
                <c:pt idx="8854">
                  <c:v>3369318.75</c:v>
                </c:pt>
                <c:pt idx="8855">
                  <c:v>3394396.8</c:v>
                </c:pt>
                <c:pt idx="8856">
                  <c:v>2980567.25</c:v>
                </c:pt>
                <c:pt idx="8857">
                  <c:v>2910602</c:v>
                </c:pt>
                <c:pt idx="8858">
                  <c:v>2587042.66666666</c:v>
                </c:pt>
                <c:pt idx="8859">
                  <c:v>2989754.25</c:v>
                </c:pt>
                <c:pt idx="8860">
                  <c:v>4136310.8333333302</c:v>
                </c:pt>
                <c:pt idx="8861">
                  <c:v>3022364</c:v>
                </c:pt>
                <c:pt idx="8862">
                  <c:v>3215125.75</c:v>
                </c:pt>
                <c:pt idx="8863">
                  <c:v>4335185.57142857</c:v>
                </c:pt>
                <c:pt idx="8864">
                  <c:v>3058284.25</c:v>
                </c:pt>
                <c:pt idx="8865">
                  <c:v>2821104.66666666</c:v>
                </c:pt>
                <c:pt idx="8866">
                  <c:v>2946054</c:v>
                </c:pt>
                <c:pt idx="8867">
                  <c:v>2893056</c:v>
                </c:pt>
                <c:pt idx="8868">
                  <c:v>3221830</c:v>
                </c:pt>
                <c:pt idx="8869">
                  <c:v>2711964</c:v>
                </c:pt>
                <c:pt idx="8870">
                  <c:v>3311366.2</c:v>
                </c:pt>
                <c:pt idx="8871">
                  <c:v>3449552.2</c:v>
                </c:pt>
                <c:pt idx="8872">
                  <c:v>2522595.3333333302</c:v>
                </c:pt>
                <c:pt idx="8873">
                  <c:v>4616750.5999999996</c:v>
                </c:pt>
                <c:pt idx="8874">
                  <c:v>3363674.4</c:v>
                </c:pt>
                <c:pt idx="8875">
                  <c:v>2934963.25</c:v>
                </c:pt>
                <c:pt idx="8876">
                  <c:v>3684011.6</c:v>
                </c:pt>
                <c:pt idx="8877">
                  <c:v>3833586.2</c:v>
                </c:pt>
                <c:pt idx="8878">
                  <c:v>3586082.8333333302</c:v>
                </c:pt>
                <c:pt idx="8879">
                  <c:v>3658999.75</c:v>
                </c:pt>
                <c:pt idx="8880">
                  <c:v>3864921.25</c:v>
                </c:pt>
                <c:pt idx="8881">
                  <c:v>2943819</c:v>
                </c:pt>
                <c:pt idx="8882">
                  <c:v>3345068.5</c:v>
                </c:pt>
                <c:pt idx="8883">
                  <c:v>3385540.75</c:v>
                </c:pt>
                <c:pt idx="8884">
                  <c:v>3023274.25</c:v>
                </c:pt>
                <c:pt idx="8885">
                  <c:v>3345730.5</c:v>
                </c:pt>
                <c:pt idx="8886">
                  <c:v>4370609.2857142799</c:v>
                </c:pt>
                <c:pt idx="8887">
                  <c:v>3103789.2</c:v>
                </c:pt>
                <c:pt idx="8888">
                  <c:v>3057457</c:v>
                </c:pt>
                <c:pt idx="8889">
                  <c:v>3710988.57142857</c:v>
                </c:pt>
                <c:pt idx="8890">
                  <c:v>2997699.75</c:v>
                </c:pt>
                <c:pt idx="8891">
                  <c:v>3347650.8</c:v>
                </c:pt>
                <c:pt idx="8892">
                  <c:v>3245550.4</c:v>
                </c:pt>
                <c:pt idx="8893">
                  <c:v>3504640.6</c:v>
                </c:pt>
                <c:pt idx="8894">
                  <c:v>2845244.75</c:v>
                </c:pt>
                <c:pt idx="8895">
                  <c:v>3135091.25</c:v>
                </c:pt>
                <c:pt idx="8896">
                  <c:v>3434057.8</c:v>
                </c:pt>
                <c:pt idx="8897">
                  <c:v>3135968.4</c:v>
                </c:pt>
                <c:pt idx="8898">
                  <c:v>3299795.5</c:v>
                </c:pt>
                <c:pt idx="8899">
                  <c:v>3287397.2</c:v>
                </c:pt>
                <c:pt idx="8900">
                  <c:v>4155910</c:v>
                </c:pt>
                <c:pt idx="8901">
                  <c:v>3820542.2</c:v>
                </c:pt>
                <c:pt idx="8902">
                  <c:v>4537394.75</c:v>
                </c:pt>
                <c:pt idx="8903">
                  <c:v>3475772.2</c:v>
                </c:pt>
                <c:pt idx="8904">
                  <c:v>3298256</c:v>
                </c:pt>
                <c:pt idx="8905">
                  <c:v>3136498.25</c:v>
                </c:pt>
                <c:pt idx="8906">
                  <c:v>3052159.75</c:v>
                </c:pt>
                <c:pt idx="8907">
                  <c:v>3290443.2</c:v>
                </c:pt>
                <c:pt idx="8908">
                  <c:v>3218403.6</c:v>
                </c:pt>
                <c:pt idx="8909">
                  <c:v>1829458</c:v>
                </c:pt>
                <c:pt idx="8910">
                  <c:v>4140141.8571428498</c:v>
                </c:pt>
                <c:pt idx="8911">
                  <c:v>3668385.2</c:v>
                </c:pt>
                <c:pt idx="8912">
                  <c:v>2568944.66666666</c:v>
                </c:pt>
                <c:pt idx="8913">
                  <c:v>3142457.5</c:v>
                </c:pt>
                <c:pt idx="8914">
                  <c:v>3465823.5</c:v>
                </c:pt>
                <c:pt idx="8915">
                  <c:v>3167204.5</c:v>
                </c:pt>
                <c:pt idx="8916">
                  <c:v>4397892.625</c:v>
                </c:pt>
                <c:pt idx="8917">
                  <c:v>3820806.8</c:v>
                </c:pt>
                <c:pt idx="8918">
                  <c:v>3077154.75</c:v>
                </c:pt>
                <c:pt idx="8919">
                  <c:v>3519428.3333333302</c:v>
                </c:pt>
                <c:pt idx="8920">
                  <c:v>4597869</c:v>
                </c:pt>
                <c:pt idx="8921">
                  <c:v>2733262.66666666</c:v>
                </c:pt>
                <c:pt idx="8922">
                  <c:v>2961531</c:v>
                </c:pt>
                <c:pt idx="8923">
                  <c:v>2960868.75</c:v>
                </c:pt>
                <c:pt idx="8924">
                  <c:v>3609257.3333333302</c:v>
                </c:pt>
                <c:pt idx="8925">
                  <c:v>3085580.6</c:v>
                </c:pt>
                <c:pt idx="8926">
                  <c:v>3078065.25</c:v>
                </c:pt>
                <c:pt idx="8927">
                  <c:v>3471799.6</c:v>
                </c:pt>
                <c:pt idx="8928">
                  <c:v>3336709</c:v>
                </c:pt>
                <c:pt idx="8929">
                  <c:v>3297229.5</c:v>
                </c:pt>
                <c:pt idx="8930">
                  <c:v>3031964.5</c:v>
                </c:pt>
                <c:pt idx="8931">
                  <c:v>3984573</c:v>
                </c:pt>
                <c:pt idx="8932">
                  <c:v>3759891.4</c:v>
                </c:pt>
                <c:pt idx="8933">
                  <c:v>2648400</c:v>
                </c:pt>
                <c:pt idx="8934">
                  <c:v>3073182.25</c:v>
                </c:pt>
                <c:pt idx="8935">
                  <c:v>3049511.25</c:v>
                </c:pt>
                <c:pt idx="8936">
                  <c:v>3500668</c:v>
                </c:pt>
                <c:pt idx="8937">
                  <c:v>4261701</c:v>
                </c:pt>
                <c:pt idx="8938">
                  <c:v>3975579.3333333302</c:v>
                </c:pt>
                <c:pt idx="8939">
                  <c:v>3812530.2</c:v>
                </c:pt>
                <c:pt idx="8940">
                  <c:v>2618825</c:v>
                </c:pt>
                <c:pt idx="8941">
                  <c:v>3912180.5</c:v>
                </c:pt>
                <c:pt idx="8942">
                  <c:v>3595484.8</c:v>
                </c:pt>
                <c:pt idx="8943">
                  <c:v>3560657.2</c:v>
                </c:pt>
                <c:pt idx="8944">
                  <c:v>4086982.4285714198</c:v>
                </c:pt>
                <c:pt idx="8945">
                  <c:v>3129877</c:v>
                </c:pt>
                <c:pt idx="8946">
                  <c:v>3530712.5</c:v>
                </c:pt>
                <c:pt idx="8947">
                  <c:v>2923706.75</c:v>
                </c:pt>
                <c:pt idx="8948">
                  <c:v>4067891.16666666</c:v>
                </c:pt>
                <c:pt idx="8949">
                  <c:v>3128552.5</c:v>
                </c:pt>
                <c:pt idx="8950">
                  <c:v>3162403.75</c:v>
                </c:pt>
                <c:pt idx="8951">
                  <c:v>3092267.8</c:v>
                </c:pt>
                <c:pt idx="8952">
                  <c:v>2548749.3333333302</c:v>
                </c:pt>
                <c:pt idx="8953">
                  <c:v>2713840</c:v>
                </c:pt>
                <c:pt idx="8954">
                  <c:v>2976511.5</c:v>
                </c:pt>
                <c:pt idx="8955">
                  <c:v>3741484.2</c:v>
                </c:pt>
                <c:pt idx="8956">
                  <c:v>3254246.3333333302</c:v>
                </c:pt>
                <c:pt idx="8957">
                  <c:v>3182598.75</c:v>
                </c:pt>
                <c:pt idx="8958">
                  <c:v>3558736.8</c:v>
                </c:pt>
                <c:pt idx="8959">
                  <c:v>3162238.5</c:v>
                </c:pt>
                <c:pt idx="8960">
                  <c:v>3286139.2</c:v>
                </c:pt>
                <c:pt idx="8961">
                  <c:v>2845989.5</c:v>
                </c:pt>
                <c:pt idx="8962">
                  <c:v>3021867.25</c:v>
                </c:pt>
                <c:pt idx="8963">
                  <c:v>2950605.75</c:v>
                </c:pt>
                <c:pt idx="8964">
                  <c:v>3326264</c:v>
                </c:pt>
                <c:pt idx="8965">
                  <c:v>3340168.6</c:v>
                </c:pt>
                <c:pt idx="8966">
                  <c:v>3403931.4</c:v>
                </c:pt>
                <c:pt idx="8967">
                  <c:v>3031220</c:v>
                </c:pt>
                <c:pt idx="8968">
                  <c:v>3076023.66666666</c:v>
                </c:pt>
                <c:pt idx="8969">
                  <c:v>2477350</c:v>
                </c:pt>
                <c:pt idx="8970">
                  <c:v>2794288.66666666</c:v>
                </c:pt>
                <c:pt idx="8971">
                  <c:v>3033785.5</c:v>
                </c:pt>
                <c:pt idx="8972">
                  <c:v>3235569</c:v>
                </c:pt>
                <c:pt idx="8973">
                  <c:v>2975270.5</c:v>
                </c:pt>
                <c:pt idx="8974">
                  <c:v>3255349.8</c:v>
                </c:pt>
                <c:pt idx="8975">
                  <c:v>3595352.6</c:v>
                </c:pt>
                <c:pt idx="8976">
                  <c:v>3498218.4</c:v>
                </c:pt>
                <c:pt idx="8977">
                  <c:v>3291237.2</c:v>
                </c:pt>
                <c:pt idx="8978">
                  <c:v>2745732.66666666</c:v>
                </c:pt>
                <c:pt idx="8979">
                  <c:v>3435779.75</c:v>
                </c:pt>
                <c:pt idx="8980">
                  <c:v>2861963.75</c:v>
                </c:pt>
                <c:pt idx="8981">
                  <c:v>3142457.5</c:v>
                </c:pt>
                <c:pt idx="8982">
                  <c:v>4110708.66666666</c:v>
                </c:pt>
                <c:pt idx="8983">
                  <c:v>3823124.6</c:v>
                </c:pt>
                <c:pt idx="8984">
                  <c:v>3411347.4</c:v>
                </c:pt>
                <c:pt idx="8985">
                  <c:v>3011604.25</c:v>
                </c:pt>
                <c:pt idx="8986">
                  <c:v>3325121.75</c:v>
                </c:pt>
                <c:pt idx="8987">
                  <c:v>3197331.25</c:v>
                </c:pt>
                <c:pt idx="8988">
                  <c:v>3412605.5</c:v>
                </c:pt>
                <c:pt idx="8989">
                  <c:v>2784246.66666666</c:v>
                </c:pt>
                <c:pt idx="8990">
                  <c:v>2926603.5</c:v>
                </c:pt>
                <c:pt idx="8991">
                  <c:v>4384608.5</c:v>
                </c:pt>
                <c:pt idx="8992">
                  <c:v>3668848.75</c:v>
                </c:pt>
                <c:pt idx="8993">
                  <c:v>2882737.75</c:v>
                </c:pt>
                <c:pt idx="8994">
                  <c:v>2773238.25</c:v>
                </c:pt>
                <c:pt idx="8995">
                  <c:v>3169687.5</c:v>
                </c:pt>
                <c:pt idx="8996">
                  <c:v>3380028.4</c:v>
                </c:pt>
                <c:pt idx="8997">
                  <c:v>2875123.25</c:v>
                </c:pt>
                <c:pt idx="8998">
                  <c:v>2949943.75</c:v>
                </c:pt>
                <c:pt idx="8999">
                  <c:v>3074424</c:v>
                </c:pt>
                <c:pt idx="9000">
                  <c:v>3973703.3333333302</c:v>
                </c:pt>
                <c:pt idx="9001">
                  <c:v>2870240.25</c:v>
                </c:pt>
                <c:pt idx="9002">
                  <c:v>4227601.5</c:v>
                </c:pt>
                <c:pt idx="9003">
                  <c:v>3383670.2</c:v>
                </c:pt>
                <c:pt idx="9004">
                  <c:v>2934963</c:v>
                </c:pt>
                <c:pt idx="9005">
                  <c:v>3151661</c:v>
                </c:pt>
                <c:pt idx="9006">
                  <c:v>3146595.25</c:v>
                </c:pt>
                <c:pt idx="9007">
                  <c:v>3885033.4</c:v>
                </c:pt>
                <c:pt idx="9008">
                  <c:v>3569778</c:v>
                </c:pt>
                <c:pt idx="9009">
                  <c:v>4394399</c:v>
                </c:pt>
                <c:pt idx="9010">
                  <c:v>2689893</c:v>
                </c:pt>
                <c:pt idx="9011">
                  <c:v>3495437.6</c:v>
                </c:pt>
                <c:pt idx="9012">
                  <c:v>3180198.5</c:v>
                </c:pt>
                <c:pt idx="9013">
                  <c:v>3650110.6</c:v>
                </c:pt>
                <c:pt idx="9014">
                  <c:v>3637000.6</c:v>
                </c:pt>
                <c:pt idx="9015">
                  <c:v>3360214.75</c:v>
                </c:pt>
                <c:pt idx="9016">
                  <c:v>3096274</c:v>
                </c:pt>
                <c:pt idx="9017">
                  <c:v>3468969.25</c:v>
                </c:pt>
                <c:pt idx="9018">
                  <c:v>3127559.4</c:v>
                </c:pt>
                <c:pt idx="9019">
                  <c:v>3036185.75</c:v>
                </c:pt>
                <c:pt idx="9020">
                  <c:v>3479281.6</c:v>
                </c:pt>
                <c:pt idx="9021">
                  <c:v>3076244.75</c:v>
                </c:pt>
                <c:pt idx="9022">
                  <c:v>3826931.66666666</c:v>
                </c:pt>
                <c:pt idx="9023">
                  <c:v>2669036</c:v>
                </c:pt>
                <c:pt idx="9024">
                  <c:v>3686461.2</c:v>
                </c:pt>
                <c:pt idx="9025">
                  <c:v>3151892.75</c:v>
                </c:pt>
                <c:pt idx="9026">
                  <c:v>3224312.75</c:v>
                </c:pt>
                <c:pt idx="9027">
                  <c:v>3389232.2</c:v>
                </c:pt>
                <c:pt idx="9028">
                  <c:v>2692762.3333333302</c:v>
                </c:pt>
                <c:pt idx="9029">
                  <c:v>3593100.8</c:v>
                </c:pt>
                <c:pt idx="9030">
                  <c:v>2971380.25</c:v>
                </c:pt>
                <c:pt idx="9031">
                  <c:v>3307244.5</c:v>
                </c:pt>
                <c:pt idx="9032">
                  <c:v>3222905.5</c:v>
                </c:pt>
                <c:pt idx="9033">
                  <c:v>3437700.2</c:v>
                </c:pt>
                <c:pt idx="9034">
                  <c:v>3146695.2</c:v>
                </c:pt>
                <c:pt idx="9035">
                  <c:v>3038255.25</c:v>
                </c:pt>
                <c:pt idx="9036">
                  <c:v>3537747.5</c:v>
                </c:pt>
                <c:pt idx="9037">
                  <c:v>3139213</c:v>
                </c:pt>
                <c:pt idx="9038">
                  <c:v>4086651.2</c:v>
                </c:pt>
                <c:pt idx="9039">
                  <c:v>3282232.6</c:v>
                </c:pt>
                <c:pt idx="9040">
                  <c:v>4143208</c:v>
                </c:pt>
                <c:pt idx="9041">
                  <c:v>2936287.5</c:v>
                </c:pt>
                <c:pt idx="9042">
                  <c:v>3420749.8</c:v>
                </c:pt>
                <c:pt idx="9043">
                  <c:v>3804187.6</c:v>
                </c:pt>
                <c:pt idx="9044">
                  <c:v>3015990.75</c:v>
                </c:pt>
                <c:pt idx="9045">
                  <c:v>4213945.3333333302</c:v>
                </c:pt>
                <c:pt idx="9046">
                  <c:v>3431343.6</c:v>
                </c:pt>
                <c:pt idx="9047">
                  <c:v>3240204</c:v>
                </c:pt>
                <c:pt idx="9048">
                  <c:v>3377645.4</c:v>
                </c:pt>
                <c:pt idx="9049">
                  <c:v>2849907.3333333302</c:v>
                </c:pt>
                <c:pt idx="9050">
                  <c:v>3675006.4</c:v>
                </c:pt>
                <c:pt idx="9051">
                  <c:v>3128552.5</c:v>
                </c:pt>
                <c:pt idx="9052">
                  <c:v>4082016.3333333302</c:v>
                </c:pt>
                <c:pt idx="9053">
                  <c:v>3308402.75</c:v>
                </c:pt>
                <c:pt idx="9054">
                  <c:v>3760421</c:v>
                </c:pt>
                <c:pt idx="9055">
                  <c:v>3976406.75</c:v>
                </c:pt>
                <c:pt idx="9056">
                  <c:v>3512652.8</c:v>
                </c:pt>
                <c:pt idx="9057">
                  <c:v>3323085.8</c:v>
                </c:pt>
                <c:pt idx="9058">
                  <c:v>2928480</c:v>
                </c:pt>
                <c:pt idx="9059">
                  <c:v>3560458.8</c:v>
                </c:pt>
                <c:pt idx="9060">
                  <c:v>3381236.75</c:v>
                </c:pt>
                <c:pt idx="9061">
                  <c:v>2587594.3333333302</c:v>
                </c:pt>
                <c:pt idx="9062">
                  <c:v>3177881.3333333302</c:v>
                </c:pt>
                <c:pt idx="9063">
                  <c:v>3130042.5</c:v>
                </c:pt>
                <c:pt idx="9064">
                  <c:v>3065319.5</c:v>
                </c:pt>
                <c:pt idx="9065">
                  <c:v>2739442</c:v>
                </c:pt>
                <c:pt idx="9066">
                  <c:v>3398303.2</c:v>
                </c:pt>
                <c:pt idx="9067">
                  <c:v>3250549.75</c:v>
                </c:pt>
                <c:pt idx="9068">
                  <c:v>3590883.3333333302</c:v>
                </c:pt>
                <c:pt idx="9069">
                  <c:v>3283738.75</c:v>
                </c:pt>
                <c:pt idx="9070">
                  <c:v>3594756.6</c:v>
                </c:pt>
                <c:pt idx="9071">
                  <c:v>3556121.25</c:v>
                </c:pt>
                <c:pt idx="9072">
                  <c:v>3461934</c:v>
                </c:pt>
                <c:pt idx="9073">
                  <c:v>2920313.5</c:v>
                </c:pt>
                <c:pt idx="9074">
                  <c:v>3248149</c:v>
                </c:pt>
                <c:pt idx="9075">
                  <c:v>3779920.66666666</c:v>
                </c:pt>
                <c:pt idx="9076">
                  <c:v>3923602.25</c:v>
                </c:pt>
                <c:pt idx="9077">
                  <c:v>4167052.4285714198</c:v>
                </c:pt>
                <c:pt idx="9078">
                  <c:v>3017894.5</c:v>
                </c:pt>
                <c:pt idx="9079">
                  <c:v>2708322.3333333302</c:v>
                </c:pt>
                <c:pt idx="9080">
                  <c:v>3972245.1428571399</c:v>
                </c:pt>
                <c:pt idx="9081">
                  <c:v>4064933.4</c:v>
                </c:pt>
                <c:pt idx="9082">
                  <c:v>2033062.5</c:v>
                </c:pt>
                <c:pt idx="9083">
                  <c:v>3289979.4</c:v>
                </c:pt>
                <c:pt idx="9084">
                  <c:v>3411778</c:v>
                </c:pt>
                <c:pt idx="9085">
                  <c:v>3508945.2</c:v>
                </c:pt>
                <c:pt idx="9086">
                  <c:v>3199069.25</c:v>
                </c:pt>
                <c:pt idx="9087">
                  <c:v>3549003.66666666</c:v>
                </c:pt>
                <c:pt idx="9088">
                  <c:v>4291469</c:v>
                </c:pt>
                <c:pt idx="9089">
                  <c:v>2817021.66666666</c:v>
                </c:pt>
                <c:pt idx="9090">
                  <c:v>3274088</c:v>
                </c:pt>
                <c:pt idx="9091">
                  <c:v>2838044</c:v>
                </c:pt>
                <c:pt idx="9092">
                  <c:v>4499763.5</c:v>
                </c:pt>
                <c:pt idx="9093">
                  <c:v>3532913.8</c:v>
                </c:pt>
                <c:pt idx="9094">
                  <c:v>4141277</c:v>
                </c:pt>
                <c:pt idx="9095">
                  <c:v>3380227.6</c:v>
                </c:pt>
                <c:pt idx="9096">
                  <c:v>3227044.5</c:v>
                </c:pt>
                <c:pt idx="9097">
                  <c:v>3150650.75</c:v>
                </c:pt>
                <c:pt idx="9098">
                  <c:v>3518148.2</c:v>
                </c:pt>
                <c:pt idx="9099">
                  <c:v>3639549.5</c:v>
                </c:pt>
                <c:pt idx="9100">
                  <c:v>3461338</c:v>
                </c:pt>
                <c:pt idx="9101">
                  <c:v>3414923</c:v>
                </c:pt>
                <c:pt idx="9102">
                  <c:v>2709646.66666666</c:v>
                </c:pt>
                <c:pt idx="9103">
                  <c:v>2981229.3333333302</c:v>
                </c:pt>
                <c:pt idx="9104">
                  <c:v>3740137.8333333302</c:v>
                </c:pt>
                <c:pt idx="9105">
                  <c:v>4008189.2</c:v>
                </c:pt>
                <c:pt idx="9106">
                  <c:v>3486184.25</c:v>
                </c:pt>
                <c:pt idx="9107">
                  <c:v>3936100</c:v>
                </c:pt>
                <c:pt idx="9108">
                  <c:v>3017894.5</c:v>
                </c:pt>
                <c:pt idx="9109">
                  <c:v>2754119.66666666</c:v>
                </c:pt>
                <c:pt idx="9110">
                  <c:v>2594988.3333333302</c:v>
                </c:pt>
                <c:pt idx="9111">
                  <c:v>3421626.75</c:v>
                </c:pt>
                <c:pt idx="9112">
                  <c:v>3135256.5</c:v>
                </c:pt>
                <c:pt idx="9113">
                  <c:v>3951047.6</c:v>
                </c:pt>
                <c:pt idx="9114">
                  <c:v>3687388.25</c:v>
                </c:pt>
                <c:pt idx="9115">
                  <c:v>3447284.25</c:v>
                </c:pt>
                <c:pt idx="9116">
                  <c:v>2811283</c:v>
                </c:pt>
                <c:pt idx="9117">
                  <c:v>3431608.2</c:v>
                </c:pt>
                <c:pt idx="9118">
                  <c:v>3350630.2</c:v>
                </c:pt>
                <c:pt idx="9119">
                  <c:v>3434720.2</c:v>
                </c:pt>
                <c:pt idx="9120">
                  <c:v>3420468.25</c:v>
                </c:pt>
                <c:pt idx="9121">
                  <c:v>3705530.8</c:v>
                </c:pt>
                <c:pt idx="9122">
                  <c:v>3066533.3333333302</c:v>
                </c:pt>
                <c:pt idx="9123">
                  <c:v>2918768.3333333302</c:v>
                </c:pt>
                <c:pt idx="9124">
                  <c:v>3187068</c:v>
                </c:pt>
                <c:pt idx="9125">
                  <c:v>3589128.8</c:v>
                </c:pt>
                <c:pt idx="9126">
                  <c:v>3945535.5</c:v>
                </c:pt>
                <c:pt idx="9127">
                  <c:v>3746704</c:v>
                </c:pt>
                <c:pt idx="9128">
                  <c:v>4050234</c:v>
                </c:pt>
                <c:pt idx="9129">
                  <c:v>4228479</c:v>
                </c:pt>
                <c:pt idx="9130">
                  <c:v>3738637</c:v>
                </c:pt>
                <c:pt idx="9131">
                  <c:v>3016901.5</c:v>
                </c:pt>
                <c:pt idx="9132">
                  <c:v>3907545.66666666</c:v>
                </c:pt>
                <c:pt idx="9133">
                  <c:v>3143616.25</c:v>
                </c:pt>
                <c:pt idx="9134">
                  <c:v>3629121.4</c:v>
                </c:pt>
                <c:pt idx="9135">
                  <c:v>3788296.6</c:v>
                </c:pt>
                <c:pt idx="9136">
                  <c:v>4306856</c:v>
                </c:pt>
                <c:pt idx="9137">
                  <c:v>2911374.75</c:v>
                </c:pt>
                <c:pt idx="9138">
                  <c:v>4138131.5</c:v>
                </c:pt>
                <c:pt idx="9139">
                  <c:v>3527683.2</c:v>
                </c:pt>
                <c:pt idx="9140">
                  <c:v>4324733.4285714198</c:v>
                </c:pt>
                <c:pt idx="9141">
                  <c:v>3464665</c:v>
                </c:pt>
                <c:pt idx="9142">
                  <c:v>2776852.3333333302</c:v>
                </c:pt>
                <c:pt idx="9143">
                  <c:v>2944398.5</c:v>
                </c:pt>
                <c:pt idx="9144">
                  <c:v>4270005.6666666605</c:v>
                </c:pt>
                <c:pt idx="9145">
                  <c:v>2925390</c:v>
                </c:pt>
                <c:pt idx="9146">
                  <c:v>3418167.4</c:v>
                </c:pt>
                <c:pt idx="9147">
                  <c:v>3504442.6</c:v>
                </c:pt>
                <c:pt idx="9148">
                  <c:v>2963517.25</c:v>
                </c:pt>
                <c:pt idx="9149">
                  <c:v>3654215.8</c:v>
                </c:pt>
                <c:pt idx="9150">
                  <c:v>3776709.2</c:v>
                </c:pt>
                <c:pt idx="9151">
                  <c:v>3966872.6</c:v>
                </c:pt>
                <c:pt idx="9152">
                  <c:v>4915776.7142857099</c:v>
                </c:pt>
                <c:pt idx="9153">
                  <c:v>3473057.6</c:v>
                </c:pt>
                <c:pt idx="9154">
                  <c:v>3335633</c:v>
                </c:pt>
                <c:pt idx="9155">
                  <c:v>3239194.2</c:v>
                </c:pt>
                <c:pt idx="9156">
                  <c:v>1877628</c:v>
                </c:pt>
                <c:pt idx="9157">
                  <c:v>3048766.5</c:v>
                </c:pt>
                <c:pt idx="9158">
                  <c:v>3359855.66666666</c:v>
                </c:pt>
                <c:pt idx="9159">
                  <c:v>2618935</c:v>
                </c:pt>
                <c:pt idx="9160">
                  <c:v>3629369.25</c:v>
                </c:pt>
                <c:pt idx="9161">
                  <c:v>3253032.66666666</c:v>
                </c:pt>
                <c:pt idx="9162">
                  <c:v>4150943.8</c:v>
                </c:pt>
                <c:pt idx="9163">
                  <c:v>3506230.6</c:v>
                </c:pt>
                <c:pt idx="9164">
                  <c:v>2718254.3333333302</c:v>
                </c:pt>
                <c:pt idx="9165">
                  <c:v>3493186.4</c:v>
                </c:pt>
                <c:pt idx="9166">
                  <c:v>3296401.66666666</c:v>
                </c:pt>
                <c:pt idx="9167">
                  <c:v>3524505</c:v>
                </c:pt>
                <c:pt idx="9168">
                  <c:v>3125573</c:v>
                </c:pt>
                <c:pt idx="9169">
                  <c:v>3497523.25</c:v>
                </c:pt>
                <c:pt idx="9170">
                  <c:v>3600483.8333333302</c:v>
                </c:pt>
                <c:pt idx="9171">
                  <c:v>3448194.5</c:v>
                </c:pt>
                <c:pt idx="9172">
                  <c:v>3370974</c:v>
                </c:pt>
                <c:pt idx="9173">
                  <c:v>3102564</c:v>
                </c:pt>
                <c:pt idx="9174">
                  <c:v>3596262.75</c:v>
                </c:pt>
                <c:pt idx="9175">
                  <c:v>3154706.75</c:v>
                </c:pt>
                <c:pt idx="9176">
                  <c:v>3616430.3333333302</c:v>
                </c:pt>
                <c:pt idx="9177">
                  <c:v>3927988.75</c:v>
                </c:pt>
                <c:pt idx="9178">
                  <c:v>2091826.5</c:v>
                </c:pt>
                <c:pt idx="9179">
                  <c:v>3534966.6</c:v>
                </c:pt>
                <c:pt idx="9180">
                  <c:v>3477824.8</c:v>
                </c:pt>
                <c:pt idx="9181">
                  <c:v>3385524.4</c:v>
                </c:pt>
                <c:pt idx="9182">
                  <c:v>3244756</c:v>
                </c:pt>
                <c:pt idx="9183">
                  <c:v>3383637.25</c:v>
                </c:pt>
                <c:pt idx="9184">
                  <c:v>3193176.2</c:v>
                </c:pt>
                <c:pt idx="9185">
                  <c:v>3311962.25</c:v>
                </c:pt>
                <c:pt idx="9186">
                  <c:v>2926383</c:v>
                </c:pt>
                <c:pt idx="9187">
                  <c:v>3606807.6</c:v>
                </c:pt>
                <c:pt idx="9188">
                  <c:v>3531126.2</c:v>
                </c:pt>
                <c:pt idx="9189">
                  <c:v>4320287.7142857099</c:v>
                </c:pt>
                <c:pt idx="9190">
                  <c:v>3342750.75</c:v>
                </c:pt>
                <c:pt idx="9191">
                  <c:v>3331826</c:v>
                </c:pt>
                <c:pt idx="9192">
                  <c:v>3305075.8</c:v>
                </c:pt>
                <c:pt idx="9193">
                  <c:v>2647517</c:v>
                </c:pt>
                <c:pt idx="9194">
                  <c:v>3000679</c:v>
                </c:pt>
                <c:pt idx="9195">
                  <c:v>2644978.66666666</c:v>
                </c:pt>
                <c:pt idx="9196">
                  <c:v>3243961.8</c:v>
                </c:pt>
                <c:pt idx="9197">
                  <c:v>3228202.75</c:v>
                </c:pt>
                <c:pt idx="9198">
                  <c:v>2598299</c:v>
                </c:pt>
                <c:pt idx="9199">
                  <c:v>3278060.8</c:v>
                </c:pt>
                <c:pt idx="9200">
                  <c:v>4178576.66666666</c:v>
                </c:pt>
                <c:pt idx="9201">
                  <c:v>3361356.8</c:v>
                </c:pt>
                <c:pt idx="9202">
                  <c:v>3518132</c:v>
                </c:pt>
                <c:pt idx="9203">
                  <c:v>3441672.8</c:v>
                </c:pt>
                <c:pt idx="9204">
                  <c:v>3558406</c:v>
                </c:pt>
                <c:pt idx="9205">
                  <c:v>3334739</c:v>
                </c:pt>
                <c:pt idx="9206">
                  <c:v>3006473</c:v>
                </c:pt>
                <c:pt idx="9207">
                  <c:v>3135587.75</c:v>
                </c:pt>
                <c:pt idx="9208">
                  <c:v>3958915.8333333302</c:v>
                </c:pt>
                <c:pt idx="9209">
                  <c:v>3203439</c:v>
                </c:pt>
                <c:pt idx="9210">
                  <c:v>3897680.2</c:v>
                </c:pt>
                <c:pt idx="9211">
                  <c:v>3271638.8</c:v>
                </c:pt>
                <c:pt idx="9212">
                  <c:v>3211517.4</c:v>
                </c:pt>
                <c:pt idx="9213">
                  <c:v>3296402</c:v>
                </c:pt>
                <c:pt idx="9214">
                  <c:v>3453326.4</c:v>
                </c:pt>
                <c:pt idx="9215">
                  <c:v>3933285.75</c:v>
                </c:pt>
                <c:pt idx="9216">
                  <c:v>3246576.75</c:v>
                </c:pt>
                <c:pt idx="9217">
                  <c:v>3141877.75</c:v>
                </c:pt>
                <c:pt idx="9218">
                  <c:v>3314279.4</c:v>
                </c:pt>
                <c:pt idx="9219">
                  <c:v>2987270.75</c:v>
                </c:pt>
                <c:pt idx="9220">
                  <c:v>4149487</c:v>
                </c:pt>
                <c:pt idx="9221">
                  <c:v>3412522.5</c:v>
                </c:pt>
                <c:pt idx="9222">
                  <c:v>3870599</c:v>
                </c:pt>
                <c:pt idx="9223">
                  <c:v>2964676</c:v>
                </c:pt>
                <c:pt idx="9224">
                  <c:v>3291171.4</c:v>
                </c:pt>
                <c:pt idx="9225">
                  <c:v>3263428.2</c:v>
                </c:pt>
                <c:pt idx="9226">
                  <c:v>3509110.25</c:v>
                </c:pt>
                <c:pt idx="9227">
                  <c:v>3290691</c:v>
                </c:pt>
                <c:pt idx="9228">
                  <c:v>3169852.75</c:v>
                </c:pt>
                <c:pt idx="9229">
                  <c:v>3155534.5</c:v>
                </c:pt>
                <c:pt idx="9230">
                  <c:v>3765122</c:v>
                </c:pt>
                <c:pt idx="9231">
                  <c:v>3340350.75</c:v>
                </c:pt>
                <c:pt idx="9232">
                  <c:v>2428849.5</c:v>
                </c:pt>
                <c:pt idx="9233">
                  <c:v>4922918.625</c:v>
                </c:pt>
                <c:pt idx="9234">
                  <c:v>4531766.5</c:v>
                </c:pt>
                <c:pt idx="9235">
                  <c:v>2950440.25</c:v>
                </c:pt>
                <c:pt idx="9236">
                  <c:v>2886655.3333333302</c:v>
                </c:pt>
                <c:pt idx="9237">
                  <c:v>3283656</c:v>
                </c:pt>
                <c:pt idx="9238">
                  <c:v>3326197.75</c:v>
                </c:pt>
                <c:pt idx="9239">
                  <c:v>3217691.25</c:v>
                </c:pt>
                <c:pt idx="9240">
                  <c:v>3476699.6</c:v>
                </c:pt>
                <c:pt idx="9241">
                  <c:v>4209972.5</c:v>
                </c:pt>
                <c:pt idx="9242">
                  <c:v>2559012.66666666</c:v>
                </c:pt>
                <c:pt idx="9243">
                  <c:v>3154127</c:v>
                </c:pt>
                <c:pt idx="9244">
                  <c:v>2809186.66666666</c:v>
                </c:pt>
                <c:pt idx="9245">
                  <c:v>3927023.3333333302</c:v>
                </c:pt>
                <c:pt idx="9246">
                  <c:v>4648466</c:v>
                </c:pt>
                <c:pt idx="9247">
                  <c:v>3335881.25</c:v>
                </c:pt>
                <c:pt idx="9248">
                  <c:v>3978228</c:v>
                </c:pt>
                <c:pt idx="9249">
                  <c:v>2965007</c:v>
                </c:pt>
                <c:pt idx="9250">
                  <c:v>3441209</c:v>
                </c:pt>
                <c:pt idx="9251">
                  <c:v>2716930</c:v>
                </c:pt>
                <c:pt idx="9252">
                  <c:v>3416991.75</c:v>
                </c:pt>
                <c:pt idx="9253">
                  <c:v>2706335.66666666</c:v>
                </c:pt>
                <c:pt idx="9254">
                  <c:v>2684596</c:v>
                </c:pt>
                <c:pt idx="9255">
                  <c:v>3561186.8</c:v>
                </c:pt>
                <c:pt idx="9256">
                  <c:v>4153084.5</c:v>
                </c:pt>
                <c:pt idx="9257">
                  <c:v>3228285.5</c:v>
                </c:pt>
                <c:pt idx="9258">
                  <c:v>3672159.4</c:v>
                </c:pt>
                <c:pt idx="9259">
                  <c:v>3872519.4</c:v>
                </c:pt>
                <c:pt idx="9260">
                  <c:v>2860170.3333333302</c:v>
                </c:pt>
                <c:pt idx="9261">
                  <c:v>3138898.5</c:v>
                </c:pt>
                <c:pt idx="9262">
                  <c:v>4324071.2857142799</c:v>
                </c:pt>
                <c:pt idx="9263">
                  <c:v>4657357.7142857099</c:v>
                </c:pt>
                <c:pt idx="9264">
                  <c:v>2958965</c:v>
                </c:pt>
                <c:pt idx="9265">
                  <c:v>4952714.2857142799</c:v>
                </c:pt>
                <c:pt idx="9266">
                  <c:v>4072018.2</c:v>
                </c:pt>
                <c:pt idx="9267">
                  <c:v>3691294.6</c:v>
                </c:pt>
                <c:pt idx="9268">
                  <c:v>4131742.2</c:v>
                </c:pt>
                <c:pt idx="9269">
                  <c:v>2952261</c:v>
                </c:pt>
                <c:pt idx="9270">
                  <c:v>3042586.66666666</c:v>
                </c:pt>
                <c:pt idx="9271">
                  <c:v>3577226.75</c:v>
                </c:pt>
                <c:pt idx="9272">
                  <c:v>3393486.25</c:v>
                </c:pt>
                <c:pt idx="9273">
                  <c:v>3530215.5</c:v>
                </c:pt>
                <c:pt idx="9274">
                  <c:v>4311112.3333333302</c:v>
                </c:pt>
                <c:pt idx="9275">
                  <c:v>3402276.2</c:v>
                </c:pt>
                <c:pt idx="9276">
                  <c:v>3102150.5</c:v>
                </c:pt>
                <c:pt idx="9277">
                  <c:v>4442412.5999999996</c:v>
                </c:pt>
                <c:pt idx="9278">
                  <c:v>2966883</c:v>
                </c:pt>
                <c:pt idx="9279">
                  <c:v>3472362.25</c:v>
                </c:pt>
                <c:pt idx="9280">
                  <c:v>4465719.3333333302</c:v>
                </c:pt>
                <c:pt idx="9281">
                  <c:v>3826435.25</c:v>
                </c:pt>
                <c:pt idx="9282">
                  <c:v>1920335</c:v>
                </c:pt>
                <c:pt idx="9283">
                  <c:v>3021536.25</c:v>
                </c:pt>
                <c:pt idx="9284">
                  <c:v>3022695.25</c:v>
                </c:pt>
                <c:pt idx="9285">
                  <c:v>3051911.25</c:v>
                </c:pt>
                <c:pt idx="9286">
                  <c:v>3412274.5</c:v>
                </c:pt>
                <c:pt idx="9287">
                  <c:v>2026276</c:v>
                </c:pt>
                <c:pt idx="9288">
                  <c:v>3831401.2</c:v>
                </c:pt>
                <c:pt idx="9289">
                  <c:v>3746897.25</c:v>
                </c:pt>
                <c:pt idx="9290">
                  <c:v>3702352.4</c:v>
                </c:pt>
                <c:pt idx="9291">
                  <c:v>3529802</c:v>
                </c:pt>
                <c:pt idx="9292">
                  <c:v>4443427.5</c:v>
                </c:pt>
                <c:pt idx="9293">
                  <c:v>3184833.5</c:v>
                </c:pt>
                <c:pt idx="9294">
                  <c:v>3212642.8</c:v>
                </c:pt>
                <c:pt idx="9295">
                  <c:v>3337718.6</c:v>
                </c:pt>
                <c:pt idx="9296">
                  <c:v>4132337.75</c:v>
                </c:pt>
                <c:pt idx="9297">
                  <c:v>2975159.66666666</c:v>
                </c:pt>
                <c:pt idx="9298">
                  <c:v>3490538.2</c:v>
                </c:pt>
                <c:pt idx="9299">
                  <c:v>3668385</c:v>
                </c:pt>
                <c:pt idx="9300">
                  <c:v>4199268.3333333302</c:v>
                </c:pt>
                <c:pt idx="9301">
                  <c:v>3800148.6</c:v>
                </c:pt>
                <c:pt idx="9302">
                  <c:v>3358708.2</c:v>
                </c:pt>
                <c:pt idx="9303">
                  <c:v>3649233.25</c:v>
                </c:pt>
                <c:pt idx="9304">
                  <c:v>3476997.25</c:v>
                </c:pt>
                <c:pt idx="9305">
                  <c:v>3127449</c:v>
                </c:pt>
                <c:pt idx="9306">
                  <c:v>3168859.5</c:v>
                </c:pt>
                <c:pt idx="9307">
                  <c:v>2796054</c:v>
                </c:pt>
                <c:pt idx="9308">
                  <c:v>3099749.75</c:v>
                </c:pt>
                <c:pt idx="9309">
                  <c:v>2765596.3333333302</c:v>
                </c:pt>
                <c:pt idx="9310">
                  <c:v>4602637.8571428498</c:v>
                </c:pt>
                <c:pt idx="9311">
                  <c:v>3850791.8571428498</c:v>
                </c:pt>
                <c:pt idx="9312">
                  <c:v>3130097.66666666</c:v>
                </c:pt>
                <c:pt idx="9313">
                  <c:v>3258081.25</c:v>
                </c:pt>
                <c:pt idx="9314">
                  <c:v>3948929</c:v>
                </c:pt>
                <c:pt idx="9315">
                  <c:v>2920727.5</c:v>
                </c:pt>
                <c:pt idx="9316">
                  <c:v>4158823.16666666</c:v>
                </c:pt>
                <c:pt idx="9317">
                  <c:v>2877054.3333333302</c:v>
                </c:pt>
                <c:pt idx="9318">
                  <c:v>3682422.2</c:v>
                </c:pt>
                <c:pt idx="9319">
                  <c:v>3320238.5</c:v>
                </c:pt>
                <c:pt idx="9320">
                  <c:v>4499487.8</c:v>
                </c:pt>
                <c:pt idx="9321">
                  <c:v>3615768.3333333302</c:v>
                </c:pt>
                <c:pt idx="9322">
                  <c:v>3160748.75</c:v>
                </c:pt>
                <c:pt idx="9323">
                  <c:v>3583831.6</c:v>
                </c:pt>
                <c:pt idx="9324">
                  <c:v>3442335</c:v>
                </c:pt>
                <c:pt idx="9325">
                  <c:v>3072106</c:v>
                </c:pt>
                <c:pt idx="9326">
                  <c:v>3562742.75</c:v>
                </c:pt>
                <c:pt idx="9327">
                  <c:v>3240982.2</c:v>
                </c:pt>
                <c:pt idx="9328">
                  <c:v>3371222.4</c:v>
                </c:pt>
                <c:pt idx="9329">
                  <c:v>3049539</c:v>
                </c:pt>
                <c:pt idx="9330">
                  <c:v>1928943</c:v>
                </c:pt>
                <c:pt idx="9331">
                  <c:v>3201304.25</c:v>
                </c:pt>
                <c:pt idx="9332">
                  <c:v>4098238.5</c:v>
                </c:pt>
                <c:pt idx="9333">
                  <c:v>2059713.5</c:v>
                </c:pt>
                <c:pt idx="9334">
                  <c:v>3090590.66666666</c:v>
                </c:pt>
                <c:pt idx="9335">
                  <c:v>3438295.8</c:v>
                </c:pt>
                <c:pt idx="9336">
                  <c:v>3483916.6</c:v>
                </c:pt>
                <c:pt idx="9337">
                  <c:v>3661565.5</c:v>
                </c:pt>
                <c:pt idx="9338">
                  <c:v>3758236</c:v>
                </c:pt>
                <c:pt idx="9339">
                  <c:v>3772537.8</c:v>
                </c:pt>
                <c:pt idx="9340">
                  <c:v>3044131.75</c:v>
                </c:pt>
                <c:pt idx="9341">
                  <c:v>2748049.66666666</c:v>
                </c:pt>
                <c:pt idx="9342">
                  <c:v>3657327.8</c:v>
                </c:pt>
                <c:pt idx="9343">
                  <c:v>3358228.25</c:v>
                </c:pt>
                <c:pt idx="9344">
                  <c:v>3082617.5</c:v>
                </c:pt>
                <c:pt idx="9345">
                  <c:v>3222823</c:v>
                </c:pt>
                <c:pt idx="9346">
                  <c:v>4452193</c:v>
                </c:pt>
                <c:pt idx="9347">
                  <c:v>3424937.75</c:v>
                </c:pt>
                <c:pt idx="9348">
                  <c:v>3624072.25</c:v>
                </c:pt>
                <c:pt idx="9349">
                  <c:v>3101488.25</c:v>
                </c:pt>
                <c:pt idx="9350">
                  <c:v>3249920.6</c:v>
                </c:pt>
                <c:pt idx="9351">
                  <c:v>2739552.66666666</c:v>
                </c:pt>
                <c:pt idx="9352">
                  <c:v>2208030</c:v>
                </c:pt>
                <c:pt idx="9353">
                  <c:v>4068840.2</c:v>
                </c:pt>
                <c:pt idx="9354">
                  <c:v>2736793.3333333302</c:v>
                </c:pt>
                <c:pt idx="9355">
                  <c:v>3777686</c:v>
                </c:pt>
                <c:pt idx="9356">
                  <c:v>3061098.25</c:v>
                </c:pt>
                <c:pt idx="9357">
                  <c:v>4220952.6666666605</c:v>
                </c:pt>
                <c:pt idx="9358">
                  <c:v>3974917.3333333302</c:v>
                </c:pt>
                <c:pt idx="9359">
                  <c:v>3064657.25</c:v>
                </c:pt>
                <c:pt idx="9360">
                  <c:v>4977449.2857142799</c:v>
                </c:pt>
                <c:pt idx="9361">
                  <c:v>3118951.75</c:v>
                </c:pt>
                <c:pt idx="9362">
                  <c:v>3175812</c:v>
                </c:pt>
                <c:pt idx="9363">
                  <c:v>3416247</c:v>
                </c:pt>
                <c:pt idx="9364">
                  <c:v>3894104.4</c:v>
                </c:pt>
                <c:pt idx="9365">
                  <c:v>3493633.25</c:v>
                </c:pt>
                <c:pt idx="9366">
                  <c:v>4055090</c:v>
                </c:pt>
                <c:pt idx="9367">
                  <c:v>4262379.5999999996</c:v>
                </c:pt>
                <c:pt idx="9368">
                  <c:v>3585420.75</c:v>
                </c:pt>
                <c:pt idx="9369">
                  <c:v>4085768.5</c:v>
                </c:pt>
                <c:pt idx="9370">
                  <c:v>3543508</c:v>
                </c:pt>
                <c:pt idx="9371">
                  <c:v>3051663</c:v>
                </c:pt>
                <c:pt idx="9372">
                  <c:v>3453408.75</c:v>
                </c:pt>
                <c:pt idx="9373">
                  <c:v>3070368</c:v>
                </c:pt>
                <c:pt idx="9374">
                  <c:v>3414988.7999999998</c:v>
                </c:pt>
                <c:pt idx="9375">
                  <c:v>3663634.25</c:v>
                </c:pt>
                <c:pt idx="9376">
                  <c:v>3415833</c:v>
                </c:pt>
                <c:pt idx="9377">
                  <c:v>3367514.4</c:v>
                </c:pt>
                <c:pt idx="9378">
                  <c:v>3687637</c:v>
                </c:pt>
                <c:pt idx="9379">
                  <c:v>4176452.25</c:v>
                </c:pt>
                <c:pt idx="9380">
                  <c:v>3149741</c:v>
                </c:pt>
                <c:pt idx="9381">
                  <c:v>3270330.5</c:v>
                </c:pt>
                <c:pt idx="9382">
                  <c:v>3307327.2</c:v>
                </c:pt>
                <c:pt idx="9383">
                  <c:v>4280240.5</c:v>
                </c:pt>
                <c:pt idx="9384">
                  <c:v>2691990.3333333302</c:v>
                </c:pt>
                <c:pt idx="9385">
                  <c:v>3116568.2</c:v>
                </c:pt>
                <c:pt idx="9386">
                  <c:v>3230520</c:v>
                </c:pt>
                <c:pt idx="9387">
                  <c:v>2733262.66666666</c:v>
                </c:pt>
                <c:pt idx="9388">
                  <c:v>3623559.4</c:v>
                </c:pt>
                <c:pt idx="9389">
                  <c:v>3356655.6</c:v>
                </c:pt>
                <c:pt idx="9390">
                  <c:v>3681826.6</c:v>
                </c:pt>
                <c:pt idx="9391">
                  <c:v>3792170</c:v>
                </c:pt>
                <c:pt idx="9392">
                  <c:v>3458292.2</c:v>
                </c:pt>
                <c:pt idx="9393">
                  <c:v>4123730.6</c:v>
                </c:pt>
                <c:pt idx="9394">
                  <c:v>2981670.3333333302</c:v>
                </c:pt>
                <c:pt idx="9395">
                  <c:v>3103060.3333333302</c:v>
                </c:pt>
                <c:pt idx="9396">
                  <c:v>3553141.8333333302</c:v>
                </c:pt>
                <c:pt idx="9397">
                  <c:v>2670801.66666666</c:v>
                </c:pt>
                <c:pt idx="9398">
                  <c:v>3047773.25</c:v>
                </c:pt>
                <c:pt idx="9399">
                  <c:v>4386843.25</c:v>
                </c:pt>
                <c:pt idx="9400">
                  <c:v>3028902.75</c:v>
                </c:pt>
                <c:pt idx="9401">
                  <c:v>3221780</c:v>
                </c:pt>
                <c:pt idx="9402">
                  <c:v>3716985.4</c:v>
                </c:pt>
                <c:pt idx="9403">
                  <c:v>3302030.3333333302</c:v>
                </c:pt>
                <c:pt idx="9404">
                  <c:v>3170514.75</c:v>
                </c:pt>
                <c:pt idx="9405">
                  <c:v>3620844.6</c:v>
                </c:pt>
                <c:pt idx="9406">
                  <c:v>3619355</c:v>
                </c:pt>
                <c:pt idx="9407">
                  <c:v>3406149.5</c:v>
                </c:pt>
                <c:pt idx="9408">
                  <c:v>3346172</c:v>
                </c:pt>
                <c:pt idx="9409">
                  <c:v>3683581.25</c:v>
                </c:pt>
                <c:pt idx="9410">
                  <c:v>3396913</c:v>
                </c:pt>
                <c:pt idx="9411">
                  <c:v>3532202.25</c:v>
                </c:pt>
                <c:pt idx="9412">
                  <c:v>2882682.3333333302</c:v>
                </c:pt>
                <c:pt idx="9413">
                  <c:v>2099606</c:v>
                </c:pt>
                <c:pt idx="9414">
                  <c:v>3655772</c:v>
                </c:pt>
                <c:pt idx="9415">
                  <c:v>3893972</c:v>
                </c:pt>
                <c:pt idx="9416">
                  <c:v>3318417.75</c:v>
                </c:pt>
                <c:pt idx="9417">
                  <c:v>3273393.25</c:v>
                </c:pt>
                <c:pt idx="9418">
                  <c:v>3179619</c:v>
                </c:pt>
                <c:pt idx="9419">
                  <c:v>3268040.66666666</c:v>
                </c:pt>
                <c:pt idx="9420">
                  <c:v>3629121.25</c:v>
                </c:pt>
                <c:pt idx="9421">
                  <c:v>3089818.25</c:v>
                </c:pt>
                <c:pt idx="9422">
                  <c:v>3582441</c:v>
                </c:pt>
                <c:pt idx="9423">
                  <c:v>3468224.2</c:v>
                </c:pt>
                <c:pt idx="9424">
                  <c:v>3153713.66666666</c:v>
                </c:pt>
                <c:pt idx="9425">
                  <c:v>3537482.8</c:v>
                </c:pt>
                <c:pt idx="9426">
                  <c:v>3606476.6</c:v>
                </c:pt>
                <c:pt idx="9427">
                  <c:v>3274993</c:v>
                </c:pt>
                <c:pt idx="9428">
                  <c:v>3830076.8</c:v>
                </c:pt>
                <c:pt idx="9429">
                  <c:v>3381816.4</c:v>
                </c:pt>
                <c:pt idx="9430">
                  <c:v>3897117</c:v>
                </c:pt>
                <c:pt idx="9431">
                  <c:v>4785982</c:v>
                </c:pt>
                <c:pt idx="9432">
                  <c:v>2660097.3333333302</c:v>
                </c:pt>
                <c:pt idx="9433">
                  <c:v>2792522.66666666</c:v>
                </c:pt>
                <c:pt idx="9434">
                  <c:v>4219187</c:v>
                </c:pt>
                <c:pt idx="9435">
                  <c:v>3487889.2</c:v>
                </c:pt>
                <c:pt idx="9436">
                  <c:v>4472855.4444444403</c:v>
                </c:pt>
                <c:pt idx="9437">
                  <c:v>3085845.5</c:v>
                </c:pt>
                <c:pt idx="9438">
                  <c:v>4474989</c:v>
                </c:pt>
                <c:pt idx="9439">
                  <c:v>3942505.8</c:v>
                </c:pt>
                <c:pt idx="9440">
                  <c:v>3269172.25</c:v>
                </c:pt>
                <c:pt idx="9441">
                  <c:v>3333812</c:v>
                </c:pt>
                <c:pt idx="9442">
                  <c:v>3485307</c:v>
                </c:pt>
                <c:pt idx="9443">
                  <c:v>3572729.8333333302</c:v>
                </c:pt>
                <c:pt idx="9444">
                  <c:v>2748822.66666666</c:v>
                </c:pt>
                <c:pt idx="9445">
                  <c:v>3464052.6</c:v>
                </c:pt>
                <c:pt idx="9446">
                  <c:v>3892151.16666666</c:v>
                </c:pt>
                <c:pt idx="9447">
                  <c:v>3102316</c:v>
                </c:pt>
                <c:pt idx="9448">
                  <c:v>3427999.5</c:v>
                </c:pt>
                <c:pt idx="9449">
                  <c:v>3251956.75</c:v>
                </c:pt>
                <c:pt idx="9450">
                  <c:v>3038669</c:v>
                </c:pt>
                <c:pt idx="9451">
                  <c:v>3040490</c:v>
                </c:pt>
                <c:pt idx="9452">
                  <c:v>4029874.16666666</c:v>
                </c:pt>
                <c:pt idx="9453">
                  <c:v>4012398.1428571399</c:v>
                </c:pt>
                <c:pt idx="9454">
                  <c:v>3318252.5</c:v>
                </c:pt>
                <c:pt idx="9455">
                  <c:v>3753468.6</c:v>
                </c:pt>
                <c:pt idx="9456">
                  <c:v>3501926.3999999999</c:v>
                </c:pt>
                <c:pt idx="9457">
                  <c:v>3412936.25</c:v>
                </c:pt>
                <c:pt idx="9458">
                  <c:v>3327935.75</c:v>
                </c:pt>
                <c:pt idx="9459">
                  <c:v>4028052.75</c:v>
                </c:pt>
                <c:pt idx="9460">
                  <c:v>3449022.6</c:v>
                </c:pt>
                <c:pt idx="9461">
                  <c:v>3717581.2</c:v>
                </c:pt>
                <c:pt idx="9462">
                  <c:v>3364071.4</c:v>
                </c:pt>
                <c:pt idx="9463">
                  <c:v>3033951.25</c:v>
                </c:pt>
                <c:pt idx="9464">
                  <c:v>3229858</c:v>
                </c:pt>
                <c:pt idx="9465">
                  <c:v>2737676.66666666</c:v>
                </c:pt>
                <c:pt idx="9466">
                  <c:v>3653454.25</c:v>
                </c:pt>
                <c:pt idx="9467">
                  <c:v>3460344.6</c:v>
                </c:pt>
                <c:pt idx="9468">
                  <c:v>4753229.6666666605</c:v>
                </c:pt>
                <c:pt idx="9469">
                  <c:v>4096417.66666666</c:v>
                </c:pt>
                <c:pt idx="9470">
                  <c:v>3757772.6</c:v>
                </c:pt>
                <c:pt idx="9471">
                  <c:v>3205359</c:v>
                </c:pt>
                <c:pt idx="9472">
                  <c:v>3321452.66666666</c:v>
                </c:pt>
                <c:pt idx="9473">
                  <c:v>3633755.75</c:v>
                </c:pt>
                <c:pt idx="9474">
                  <c:v>3832924.2</c:v>
                </c:pt>
                <c:pt idx="9475">
                  <c:v>4400452.57142857</c:v>
                </c:pt>
                <c:pt idx="9476">
                  <c:v>3271771</c:v>
                </c:pt>
                <c:pt idx="9477">
                  <c:v>3567212.25</c:v>
                </c:pt>
                <c:pt idx="9478">
                  <c:v>3292346.5</c:v>
                </c:pt>
                <c:pt idx="9479">
                  <c:v>4188701.625</c:v>
                </c:pt>
                <c:pt idx="9480">
                  <c:v>3356059.8</c:v>
                </c:pt>
                <c:pt idx="9481">
                  <c:v>3527219.4</c:v>
                </c:pt>
                <c:pt idx="9482">
                  <c:v>3125131.66666666</c:v>
                </c:pt>
                <c:pt idx="9483">
                  <c:v>3665372.5</c:v>
                </c:pt>
                <c:pt idx="9484">
                  <c:v>3756183</c:v>
                </c:pt>
                <c:pt idx="9485">
                  <c:v>3599821.75</c:v>
                </c:pt>
                <c:pt idx="9486">
                  <c:v>3573750.75</c:v>
                </c:pt>
                <c:pt idx="9487">
                  <c:v>2833685</c:v>
                </c:pt>
                <c:pt idx="9488">
                  <c:v>2746946.3333333302</c:v>
                </c:pt>
                <c:pt idx="9489">
                  <c:v>4741081.5</c:v>
                </c:pt>
                <c:pt idx="9490">
                  <c:v>2728296.66666666</c:v>
                </c:pt>
                <c:pt idx="9491">
                  <c:v>2800579</c:v>
                </c:pt>
                <c:pt idx="9492">
                  <c:v>3425053.8</c:v>
                </c:pt>
                <c:pt idx="9493">
                  <c:v>3090894</c:v>
                </c:pt>
                <c:pt idx="9494">
                  <c:v>3430979.25</c:v>
                </c:pt>
                <c:pt idx="9495">
                  <c:v>3665428</c:v>
                </c:pt>
                <c:pt idx="9496">
                  <c:v>3922973.4</c:v>
                </c:pt>
                <c:pt idx="9497">
                  <c:v>3938202.4</c:v>
                </c:pt>
                <c:pt idx="9498">
                  <c:v>2997782.3333333302</c:v>
                </c:pt>
                <c:pt idx="9499">
                  <c:v>3099750.25</c:v>
                </c:pt>
                <c:pt idx="9500">
                  <c:v>3646800</c:v>
                </c:pt>
                <c:pt idx="9501">
                  <c:v>3378373.4</c:v>
                </c:pt>
                <c:pt idx="9502">
                  <c:v>2883896.3333333302</c:v>
                </c:pt>
                <c:pt idx="9503">
                  <c:v>3058587.66666666</c:v>
                </c:pt>
                <c:pt idx="9504">
                  <c:v>4026177</c:v>
                </c:pt>
                <c:pt idx="9505">
                  <c:v>3899545</c:v>
                </c:pt>
                <c:pt idx="9506">
                  <c:v>3176308.5</c:v>
                </c:pt>
                <c:pt idx="9507">
                  <c:v>3977863.4</c:v>
                </c:pt>
                <c:pt idx="9508">
                  <c:v>3587296.8333333302</c:v>
                </c:pt>
                <c:pt idx="9509">
                  <c:v>2915789</c:v>
                </c:pt>
                <c:pt idx="9510">
                  <c:v>3839677.6</c:v>
                </c:pt>
                <c:pt idx="9511">
                  <c:v>3758765.8</c:v>
                </c:pt>
                <c:pt idx="9512">
                  <c:v>3066726.25</c:v>
                </c:pt>
                <c:pt idx="9513">
                  <c:v>3149823.75</c:v>
                </c:pt>
                <c:pt idx="9514">
                  <c:v>3286966.75</c:v>
                </c:pt>
                <c:pt idx="9515">
                  <c:v>2909719.3333333302</c:v>
                </c:pt>
                <c:pt idx="9516">
                  <c:v>4360062.7142857099</c:v>
                </c:pt>
                <c:pt idx="9517">
                  <c:v>3766578.8</c:v>
                </c:pt>
                <c:pt idx="9518">
                  <c:v>2926162.3333333302</c:v>
                </c:pt>
                <c:pt idx="9519">
                  <c:v>4286377.4285714198</c:v>
                </c:pt>
                <c:pt idx="9520">
                  <c:v>3540230.5</c:v>
                </c:pt>
                <c:pt idx="9521">
                  <c:v>3334209.8</c:v>
                </c:pt>
                <c:pt idx="9522">
                  <c:v>3514904.25</c:v>
                </c:pt>
                <c:pt idx="9523">
                  <c:v>3846519.5</c:v>
                </c:pt>
                <c:pt idx="9524">
                  <c:v>4055398.8</c:v>
                </c:pt>
                <c:pt idx="9525">
                  <c:v>3392410.4</c:v>
                </c:pt>
                <c:pt idx="9526">
                  <c:v>3317755.75</c:v>
                </c:pt>
                <c:pt idx="9527">
                  <c:v>3561319.2</c:v>
                </c:pt>
                <c:pt idx="9528">
                  <c:v>3743337.75</c:v>
                </c:pt>
                <c:pt idx="9529">
                  <c:v>3989451.2</c:v>
                </c:pt>
                <c:pt idx="9530">
                  <c:v>3457795.5</c:v>
                </c:pt>
                <c:pt idx="9531">
                  <c:v>3685534.4</c:v>
                </c:pt>
                <c:pt idx="9532">
                  <c:v>3800148.2</c:v>
                </c:pt>
                <c:pt idx="9533">
                  <c:v>3467065.5</c:v>
                </c:pt>
                <c:pt idx="9534">
                  <c:v>3173908.75</c:v>
                </c:pt>
                <c:pt idx="9535">
                  <c:v>4143858.8</c:v>
                </c:pt>
                <c:pt idx="9536">
                  <c:v>3213056.5</c:v>
                </c:pt>
                <c:pt idx="9537">
                  <c:v>3753667</c:v>
                </c:pt>
                <c:pt idx="9538">
                  <c:v>3302030.25</c:v>
                </c:pt>
                <c:pt idx="9539">
                  <c:v>4155843.6</c:v>
                </c:pt>
                <c:pt idx="9540">
                  <c:v>2804551.66666666</c:v>
                </c:pt>
                <c:pt idx="9541">
                  <c:v>2838099.3333333302</c:v>
                </c:pt>
                <c:pt idx="9542">
                  <c:v>4519748.8</c:v>
                </c:pt>
                <c:pt idx="9543">
                  <c:v>3257668</c:v>
                </c:pt>
                <c:pt idx="9544">
                  <c:v>3200145</c:v>
                </c:pt>
                <c:pt idx="9545">
                  <c:v>3896223.4</c:v>
                </c:pt>
                <c:pt idx="9546">
                  <c:v>4617388</c:v>
                </c:pt>
                <c:pt idx="9547">
                  <c:v>3887284.6</c:v>
                </c:pt>
                <c:pt idx="9548">
                  <c:v>3590320.2</c:v>
                </c:pt>
                <c:pt idx="9549">
                  <c:v>3326859.75</c:v>
                </c:pt>
                <c:pt idx="9550">
                  <c:v>3686659.6</c:v>
                </c:pt>
                <c:pt idx="9551">
                  <c:v>2682940.3333333302</c:v>
                </c:pt>
                <c:pt idx="9552">
                  <c:v>3668600.25</c:v>
                </c:pt>
                <c:pt idx="9553">
                  <c:v>3577872.6</c:v>
                </c:pt>
                <c:pt idx="9554">
                  <c:v>3157686.25</c:v>
                </c:pt>
                <c:pt idx="9555">
                  <c:v>3501330.4</c:v>
                </c:pt>
                <c:pt idx="9556">
                  <c:v>3174129</c:v>
                </c:pt>
                <c:pt idx="9557">
                  <c:v>3827361.8</c:v>
                </c:pt>
                <c:pt idx="9558">
                  <c:v>3708658.5</c:v>
                </c:pt>
                <c:pt idx="9559">
                  <c:v>2755995.66666666</c:v>
                </c:pt>
                <c:pt idx="9560">
                  <c:v>3509805.6</c:v>
                </c:pt>
                <c:pt idx="9561">
                  <c:v>3359635</c:v>
                </c:pt>
                <c:pt idx="9562">
                  <c:v>3949259.6</c:v>
                </c:pt>
                <c:pt idx="9563">
                  <c:v>3364187</c:v>
                </c:pt>
                <c:pt idx="9564">
                  <c:v>4153715.2857142799</c:v>
                </c:pt>
                <c:pt idx="9565">
                  <c:v>4279440.5</c:v>
                </c:pt>
                <c:pt idx="9566">
                  <c:v>3448277.5</c:v>
                </c:pt>
                <c:pt idx="9567">
                  <c:v>3122428.25</c:v>
                </c:pt>
                <c:pt idx="9568">
                  <c:v>3301202.5</c:v>
                </c:pt>
                <c:pt idx="9569">
                  <c:v>2710088.3333333302</c:v>
                </c:pt>
                <c:pt idx="9570">
                  <c:v>3221167.5</c:v>
                </c:pt>
                <c:pt idx="9571">
                  <c:v>4644351.7142857099</c:v>
                </c:pt>
                <c:pt idx="9572">
                  <c:v>2800799.66666666</c:v>
                </c:pt>
                <c:pt idx="9573">
                  <c:v>2817904.3333333302</c:v>
                </c:pt>
                <c:pt idx="9574">
                  <c:v>3406182.6</c:v>
                </c:pt>
                <c:pt idx="9575">
                  <c:v>3519456.25</c:v>
                </c:pt>
                <c:pt idx="9576">
                  <c:v>4323030.8</c:v>
                </c:pt>
                <c:pt idx="9577">
                  <c:v>3448625.2</c:v>
                </c:pt>
                <c:pt idx="9578">
                  <c:v>4026811.5</c:v>
                </c:pt>
                <c:pt idx="9579">
                  <c:v>2919320.66666666</c:v>
                </c:pt>
                <c:pt idx="9580">
                  <c:v>4269729.6666666605</c:v>
                </c:pt>
                <c:pt idx="9581">
                  <c:v>3582937.75</c:v>
                </c:pt>
                <c:pt idx="9582">
                  <c:v>3415254.2</c:v>
                </c:pt>
                <c:pt idx="9583">
                  <c:v>3489544.8</c:v>
                </c:pt>
                <c:pt idx="9584">
                  <c:v>3353262.25</c:v>
                </c:pt>
                <c:pt idx="9585">
                  <c:v>3542382.5</c:v>
                </c:pt>
                <c:pt idx="9586">
                  <c:v>3249308.5</c:v>
                </c:pt>
                <c:pt idx="9587">
                  <c:v>3321149</c:v>
                </c:pt>
                <c:pt idx="9588">
                  <c:v>3138319</c:v>
                </c:pt>
                <c:pt idx="9589">
                  <c:v>3728937</c:v>
                </c:pt>
                <c:pt idx="9590">
                  <c:v>3880729.5</c:v>
                </c:pt>
                <c:pt idx="9591">
                  <c:v>4251245</c:v>
                </c:pt>
                <c:pt idx="9592">
                  <c:v>4646480.2857142799</c:v>
                </c:pt>
                <c:pt idx="9593">
                  <c:v>3151727</c:v>
                </c:pt>
                <c:pt idx="9594">
                  <c:v>3705331.8</c:v>
                </c:pt>
                <c:pt idx="9595">
                  <c:v>4584975.5555555504</c:v>
                </c:pt>
                <c:pt idx="9596">
                  <c:v>3379498.75</c:v>
                </c:pt>
                <c:pt idx="9597">
                  <c:v>3681031.8</c:v>
                </c:pt>
                <c:pt idx="9598">
                  <c:v>3347651</c:v>
                </c:pt>
                <c:pt idx="9599">
                  <c:v>3419359.2</c:v>
                </c:pt>
                <c:pt idx="9600">
                  <c:v>3006500.3333333302</c:v>
                </c:pt>
                <c:pt idx="9601">
                  <c:v>3172004.5</c:v>
                </c:pt>
                <c:pt idx="9602">
                  <c:v>3133187.3333333302</c:v>
                </c:pt>
                <c:pt idx="9603">
                  <c:v>3270413.5</c:v>
                </c:pt>
                <c:pt idx="9604">
                  <c:v>3955483.8</c:v>
                </c:pt>
                <c:pt idx="9605">
                  <c:v>3615768.16666666</c:v>
                </c:pt>
                <c:pt idx="9606">
                  <c:v>3351800</c:v>
                </c:pt>
                <c:pt idx="9607">
                  <c:v>3353676</c:v>
                </c:pt>
                <c:pt idx="9608">
                  <c:v>3497225.4</c:v>
                </c:pt>
                <c:pt idx="9609">
                  <c:v>3198076</c:v>
                </c:pt>
                <c:pt idx="9610">
                  <c:v>2180882.5</c:v>
                </c:pt>
                <c:pt idx="9611">
                  <c:v>2641337.3333333302</c:v>
                </c:pt>
                <c:pt idx="9612">
                  <c:v>3181964.3333333302</c:v>
                </c:pt>
                <c:pt idx="9613">
                  <c:v>4425660.6666666605</c:v>
                </c:pt>
                <c:pt idx="9614">
                  <c:v>3140388.25</c:v>
                </c:pt>
                <c:pt idx="9615">
                  <c:v>3313203.5</c:v>
                </c:pt>
                <c:pt idx="9616">
                  <c:v>4574544.8571428498</c:v>
                </c:pt>
                <c:pt idx="9617">
                  <c:v>4100556</c:v>
                </c:pt>
                <c:pt idx="9618">
                  <c:v>3241379.2</c:v>
                </c:pt>
                <c:pt idx="9619">
                  <c:v>2152742</c:v>
                </c:pt>
                <c:pt idx="9620">
                  <c:v>2847479.66666666</c:v>
                </c:pt>
                <c:pt idx="9621">
                  <c:v>3206931.75</c:v>
                </c:pt>
                <c:pt idx="9622">
                  <c:v>3659413.5</c:v>
                </c:pt>
                <c:pt idx="9623">
                  <c:v>4241699.3333333302</c:v>
                </c:pt>
                <c:pt idx="9624">
                  <c:v>3522628.66666666</c:v>
                </c:pt>
                <c:pt idx="9625">
                  <c:v>3298057</c:v>
                </c:pt>
                <c:pt idx="9626">
                  <c:v>3210987.25</c:v>
                </c:pt>
                <c:pt idx="9627">
                  <c:v>3476335.25</c:v>
                </c:pt>
                <c:pt idx="9628">
                  <c:v>4339584</c:v>
                </c:pt>
                <c:pt idx="9629">
                  <c:v>2921527.3333333302</c:v>
                </c:pt>
                <c:pt idx="9630">
                  <c:v>3901123</c:v>
                </c:pt>
                <c:pt idx="9631">
                  <c:v>3113102.66666666</c:v>
                </c:pt>
                <c:pt idx="9632">
                  <c:v>4214000.1666666605</c:v>
                </c:pt>
                <c:pt idx="9633">
                  <c:v>3598580.5</c:v>
                </c:pt>
                <c:pt idx="9634">
                  <c:v>3506848</c:v>
                </c:pt>
                <c:pt idx="9635">
                  <c:v>3398833.2</c:v>
                </c:pt>
                <c:pt idx="9636">
                  <c:v>3180750.3333333302</c:v>
                </c:pt>
                <c:pt idx="9637">
                  <c:v>3286718.5</c:v>
                </c:pt>
                <c:pt idx="9638">
                  <c:v>4546829.8333333302</c:v>
                </c:pt>
                <c:pt idx="9639">
                  <c:v>3713211.4</c:v>
                </c:pt>
                <c:pt idx="9640">
                  <c:v>3217167.3333333302</c:v>
                </c:pt>
                <c:pt idx="9641">
                  <c:v>3861991.4</c:v>
                </c:pt>
                <c:pt idx="9642">
                  <c:v>3329177.5</c:v>
                </c:pt>
                <c:pt idx="9643">
                  <c:v>3434952.5</c:v>
                </c:pt>
                <c:pt idx="9644">
                  <c:v>4169682.2</c:v>
                </c:pt>
                <c:pt idx="9645">
                  <c:v>3821072</c:v>
                </c:pt>
                <c:pt idx="9646">
                  <c:v>3664809.8</c:v>
                </c:pt>
                <c:pt idx="9647">
                  <c:v>3489147.2</c:v>
                </c:pt>
                <c:pt idx="9648">
                  <c:v>3529305.5</c:v>
                </c:pt>
                <c:pt idx="9649">
                  <c:v>3282938.66666666</c:v>
                </c:pt>
                <c:pt idx="9650">
                  <c:v>3870632.25</c:v>
                </c:pt>
                <c:pt idx="9651">
                  <c:v>4357064.2</c:v>
                </c:pt>
                <c:pt idx="9652">
                  <c:v>2956068.3333333302</c:v>
                </c:pt>
                <c:pt idx="9653">
                  <c:v>3647909</c:v>
                </c:pt>
                <c:pt idx="9654">
                  <c:v>3251874</c:v>
                </c:pt>
                <c:pt idx="9655">
                  <c:v>4050234.2</c:v>
                </c:pt>
                <c:pt idx="9656">
                  <c:v>3716604.75</c:v>
                </c:pt>
                <c:pt idx="9657">
                  <c:v>3581381.6</c:v>
                </c:pt>
                <c:pt idx="9658">
                  <c:v>3551983.5</c:v>
                </c:pt>
                <c:pt idx="9659">
                  <c:v>4361806.75</c:v>
                </c:pt>
                <c:pt idx="9660">
                  <c:v>4395335.2</c:v>
                </c:pt>
                <c:pt idx="9661">
                  <c:v>2762727.3333333302</c:v>
                </c:pt>
                <c:pt idx="9662">
                  <c:v>3894855</c:v>
                </c:pt>
                <c:pt idx="9663">
                  <c:v>3033648</c:v>
                </c:pt>
                <c:pt idx="9664">
                  <c:v>3314776.25</c:v>
                </c:pt>
                <c:pt idx="9665">
                  <c:v>3846133.5</c:v>
                </c:pt>
                <c:pt idx="9666">
                  <c:v>3973979</c:v>
                </c:pt>
                <c:pt idx="9667">
                  <c:v>4095523.8</c:v>
                </c:pt>
                <c:pt idx="9668">
                  <c:v>3553903.4</c:v>
                </c:pt>
                <c:pt idx="9669">
                  <c:v>4352230.5999999996</c:v>
                </c:pt>
                <c:pt idx="9670">
                  <c:v>3659000</c:v>
                </c:pt>
                <c:pt idx="9671">
                  <c:v>3683663.75</c:v>
                </c:pt>
                <c:pt idx="9672">
                  <c:v>3932772.6</c:v>
                </c:pt>
                <c:pt idx="9673">
                  <c:v>3545693.2</c:v>
                </c:pt>
                <c:pt idx="9674">
                  <c:v>3633590.5</c:v>
                </c:pt>
                <c:pt idx="9675">
                  <c:v>3289532.5</c:v>
                </c:pt>
                <c:pt idx="9676">
                  <c:v>3493053.8</c:v>
                </c:pt>
                <c:pt idx="9677">
                  <c:v>4182394.8</c:v>
                </c:pt>
                <c:pt idx="9678">
                  <c:v>4029112.4</c:v>
                </c:pt>
                <c:pt idx="9679">
                  <c:v>4351833.5</c:v>
                </c:pt>
                <c:pt idx="9680">
                  <c:v>3126566.3333333302</c:v>
                </c:pt>
                <c:pt idx="9681">
                  <c:v>3462927.2</c:v>
                </c:pt>
                <c:pt idx="9682">
                  <c:v>4467871.25</c:v>
                </c:pt>
                <c:pt idx="9683">
                  <c:v>3464086</c:v>
                </c:pt>
                <c:pt idx="9684">
                  <c:v>3240341.66666666</c:v>
                </c:pt>
                <c:pt idx="9685">
                  <c:v>3805826.5</c:v>
                </c:pt>
                <c:pt idx="9686">
                  <c:v>3115089.3333333302</c:v>
                </c:pt>
                <c:pt idx="9687">
                  <c:v>4404737.4000000004</c:v>
                </c:pt>
                <c:pt idx="9688">
                  <c:v>3574694.4</c:v>
                </c:pt>
                <c:pt idx="9689">
                  <c:v>4660101.1428571399</c:v>
                </c:pt>
                <c:pt idx="9690">
                  <c:v>3154706.3333333302</c:v>
                </c:pt>
                <c:pt idx="9691">
                  <c:v>3640311</c:v>
                </c:pt>
                <c:pt idx="9692">
                  <c:v>3124828.25</c:v>
                </c:pt>
                <c:pt idx="9693">
                  <c:v>4010506.6</c:v>
                </c:pt>
                <c:pt idx="9694">
                  <c:v>3847292.16666666</c:v>
                </c:pt>
                <c:pt idx="9695">
                  <c:v>4156671.5</c:v>
                </c:pt>
                <c:pt idx="9696">
                  <c:v>2839534</c:v>
                </c:pt>
                <c:pt idx="9697">
                  <c:v>3417819.5</c:v>
                </c:pt>
                <c:pt idx="9698">
                  <c:v>3207897.3333333302</c:v>
                </c:pt>
                <c:pt idx="9699">
                  <c:v>3686328.8</c:v>
                </c:pt>
                <c:pt idx="9700">
                  <c:v>4120022.4</c:v>
                </c:pt>
                <c:pt idx="9701">
                  <c:v>3877915.75</c:v>
                </c:pt>
                <c:pt idx="9702">
                  <c:v>3853119</c:v>
                </c:pt>
                <c:pt idx="9703">
                  <c:v>3273227.5</c:v>
                </c:pt>
                <c:pt idx="9704">
                  <c:v>4643942</c:v>
                </c:pt>
                <c:pt idx="9705">
                  <c:v>3431476.25</c:v>
                </c:pt>
                <c:pt idx="9706">
                  <c:v>3198158.75</c:v>
                </c:pt>
                <c:pt idx="9707">
                  <c:v>2989837</c:v>
                </c:pt>
                <c:pt idx="9708">
                  <c:v>3462595.8</c:v>
                </c:pt>
                <c:pt idx="9709">
                  <c:v>3711721.5</c:v>
                </c:pt>
                <c:pt idx="9710">
                  <c:v>4146242.6</c:v>
                </c:pt>
                <c:pt idx="9711">
                  <c:v>4378483.6666666605</c:v>
                </c:pt>
                <c:pt idx="9712">
                  <c:v>3564067.25</c:v>
                </c:pt>
                <c:pt idx="9713">
                  <c:v>3805180.8</c:v>
                </c:pt>
                <c:pt idx="9714">
                  <c:v>3037179</c:v>
                </c:pt>
                <c:pt idx="9715">
                  <c:v>4111232.75</c:v>
                </c:pt>
                <c:pt idx="9716">
                  <c:v>3328294</c:v>
                </c:pt>
                <c:pt idx="9717">
                  <c:v>3603496.6</c:v>
                </c:pt>
                <c:pt idx="9718">
                  <c:v>3581381.6</c:v>
                </c:pt>
                <c:pt idx="9719">
                  <c:v>4189694.75</c:v>
                </c:pt>
                <c:pt idx="9720">
                  <c:v>3842524.8</c:v>
                </c:pt>
                <c:pt idx="9721">
                  <c:v>3236700</c:v>
                </c:pt>
                <c:pt idx="9722">
                  <c:v>4079434</c:v>
                </c:pt>
                <c:pt idx="9723">
                  <c:v>3159424.5</c:v>
                </c:pt>
                <c:pt idx="9724">
                  <c:v>4139025.2</c:v>
                </c:pt>
                <c:pt idx="9725">
                  <c:v>4856705.5999999996</c:v>
                </c:pt>
                <c:pt idx="9726">
                  <c:v>3667524.3333333302</c:v>
                </c:pt>
                <c:pt idx="9727">
                  <c:v>3177550</c:v>
                </c:pt>
                <c:pt idx="9728">
                  <c:v>3793411</c:v>
                </c:pt>
                <c:pt idx="9729">
                  <c:v>3564811.75</c:v>
                </c:pt>
                <c:pt idx="9730">
                  <c:v>3609008.75</c:v>
                </c:pt>
                <c:pt idx="9731">
                  <c:v>3792467.8</c:v>
                </c:pt>
                <c:pt idx="9732">
                  <c:v>4355607.4000000004</c:v>
                </c:pt>
                <c:pt idx="9733">
                  <c:v>3670570.2</c:v>
                </c:pt>
                <c:pt idx="9734">
                  <c:v>3982697.25</c:v>
                </c:pt>
                <c:pt idx="9735">
                  <c:v>2993368.3333333302</c:v>
                </c:pt>
                <c:pt idx="9736">
                  <c:v>3425765</c:v>
                </c:pt>
                <c:pt idx="9737">
                  <c:v>4379752.8333333302</c:v>
                </c:pt>
                <c:pt idx="9738">
                  <c:v>4224903.2</c:v>
                </c:pt>
                <c:pt idx="9739">
                  <c:v>4058577</c:v>
                </c:pt>
                <c:pt idx="9740">
                  <c:v>3432303.25</c:v>
                </c:pt>
                <c:pt idx="9741">
                  <c:v>3401928.5</c:v>
                </c:pt>
                <c:pt idx="9742">
                  <c:v>4582529.3333333302</c:v>
                </c:pt>
                <c:pt idx="9743">
                  <c:v>3592538.5</c:v>
                </c:pt>
                <c:pt idx="9744">
                  <c:v>3894501.8</c:v>
                </c:pt>
                <c:pt idx="9745">
                  <c:v>4095589.8333333302</c:v>
                </c:pt>
                <c:pt idx="9746">
                  <c:v>3475673.25</c:v>
                </c:pt>
                <c:pt idx="9747">
                  <c:v>3799039.5</c:v>
                </c:pt>
                <c:pt idx="9748">
                  <c:v>3657261.5</c:v>
                </c:pt>
                <c:pt idx="9749">
                  <c:v>4289792</c:v>
                </c:pt>
                <c:pt idx="9750">
                  <c:v>3418564.75</c:v>
                </c:pt>
                <c:pt idx="9751">
                  <c:v>3762788</c:v>
                </c:pt>
                <c:pt idx="9752">
                  <c:v>4516324.8571428498</c:v>
                </c:pt>
                <c:pt idx="9753">
                  <c:v>2913140.3333333302</c:v>
                </c:pt>
                <c:pt idx="9754">
                  <c:v>2528003</c:v>
                </c:pt>
                <c:pt idx="9755">
                  <c:v>2832360.66666666</c:v>
                </c:pt>
                <c:pt idx="9756">
                  <c:v>4476379.5999999996</c:v>
                </c:pt>
                <c:pt idx="9757">
                  <c:v>3466485.75</c:v>
                </c:pt>
                <c:pt idx="9758">
                  <c:v>3836036</c:v>
                </c:pt>
                <c:pt idx="9759">
                  <c:v>3708907.3333333302</c:v>
                </c:pt>
                <c:pt idx="9760">
                  <c:v>3810047.5</c:v>
                </c:pt>
                <c:pt idx="9761">
                  <c:v>4017922.6</c:v>
                </c:pt>
                <c:pt idx="9762">
                  <c:v>4066898</c:v>
                </c:pt>
                <c:pt idx="9763">
                  <c:v>3964555</c:v>
                </c:pt>
                <c:pt idx="9764">
                  <c:v>4299966.8333333302</c:v>
                </c:pt>
                <c:pt idx="9765">
                  <c:v>4061887.6</c:v>
                </c:pt>
                <c:pt idx="9766">
                  <c:v>3931382.6</c:v>
                </c:pt>
                <c:pt idx="9767">
                  <c:v>3617401.4</c:v>
                </c:pt>
                <c:pt idx="9768">
                  <c:v>3762291.5</c:v>
                </c:pt>
                <c:pt idx="9769">
                  <c:v>3842458.6</c:v>
                </c:pt>
                <c:pt idx="9770">
                  <c:v>3212229</c:v>
                </c:pt>
                <c:pt idx="9771">
                  <c:v>5034781.2222222202</c:v>
                </c:pt>
                <c:pt idx="9772">
                  <c:v>3211980.5</c:v>
                </c:pt>
                <c:pt idx="9773">
                  <c:v>5182283.1428571399</c:v>
                </c:pt>
                <c:pt idx="9774">
                  <c:v>4604214.1666666605</c:v>
                </c:pt>
                <c:pt idx="9775">
                  <c:v>4327003.8333333302</c:v>
                </c:pt>
                <c:pt idx="9776">
                  <c:v>4512399.3333333302</c:v>
                </c:pt>
                <c:pt idx="9777">
                  <c:v>4573370.1666666605</c:v>
                </c:pt>
                <c:pt idx="9778">
                  <c:v>3454209.3333333302</c:v>
                </c:pt>
                <c:pt idx="9779">
                  <c:v>2332344.5</c:v>
                </c:pt>
                <c:pt idx="9780">
                  <c:v>4393812.2</c:v>
                </c:pt>
                <c:pt idx="9781">
                  <c:v>3405653</c:v>
                </c:pt>
                <c:pt idx="9782">
                  <c:v>3319907.3333333302</c:v>
                </c:pt>
                <c:pt idx="9783">
                  <c:v>4593774.8</c:v>
                </c:pt>
                <c:pt idx="9784">
                  <c:v>4084499.5</c:v>
                </c:pt>
                <c:pt idx="9785">
                  <c:v>3909201</c:v>
                </c:pt>
                <c:pt idx="9786">
                  <c:v>4015141.6</c:v>
                </c:pt>
                <c:pt idx="9787">
                  <c:v>3918470.8</c:v>
                </c:pt>
                <c:pt idx="9788">
                  <c:v>3751879.6</c:v>
                </c:pt>
                <c:pt idx="9789">
                  <c:v>3768830</c:v>
                </c:pt>
                <c:pt idx="9790">
                  <c:v>4297671.4000000004</c:v>
                </c:pt>
                <c:pt idx="9791">
                  <c:v>4026199</c:v>
                </c:pt>
                <c:pt idx="9792">
                  <c:v>4240529.5999999996</c:v>
                </c:pt>
                <c:pt idx="9793">
                  <c:v>4121082</c:v>
                </c:pt>
                <c:pt idx="9794">
                  <c:v>3762473.6</c:v>
                </c:pt>
                <c:pt idx="9795">
                  <c:v>3533774.75</c:v>
                </c:pt>
                <c:pt idx="9796">
                  <c:v>4078838</c:v>
                </c:pt>
                <c:pt idx="9797">
                  <c:v>4690227.7142857099</c:v>
                </c:pt>
                <c:pt idx="9798">
                  <c:v>3769028.4</c:v>
                </c:pt>
                <c:pt idx="9799">
                  <c:v>3623658.5</c:v>
                </c:pt>
                <c:pt idx="9800">
                  <c:v>3359304</c:v>
                </c:pt>
                <c:pt idx="9801">
                  <c:v>3714784</c:v>
                </c:pt>
                <c:pt idx="9802">
                  <c:v>3318252.25</c:v>
                </c:pt>
                <c:pt idx="9803">
                  <c:v>3527925.66666666</c:v>
                </c:pt>
                <c:pt idx="9804">
                  <c:v>3166293.66666666</c:v>
                </c:pt>
                <c:pt idx="9805">
                  <c:v>2993037.3333333302</c:v>
                </c:pt>
                <c:pt idx="9806">
                  <c:v>3042917.3333333302</c:v>
                </c:pt>
                <c:pt idx="9807">
                  <c:v>3482956.25</c:v>
                </c:pt>
                <c:pt idx="9808">
                  <c:v>2926493.3333333302</c:v>
                </c:pt>
                <c:pt idx="9809">
                  <c:v>3245666.25</c:v>
                </c:pt>
                <c:pt idx="9810">
                  <c:v>3008266.3333333302</c:v>
                </c:pt>
                <c:pt idx="9811">
                  <c:v>3313037.5</c:v>
                </c:pt>
                <c:pt idx="9812">
                  <c:v>4550581.8333333302</c:v>
                </c:pt>
                <c:pt idx="9813">
                  <c:v>3593697.4</c:v>
                </c:pt>
                <c:pt idx="9814">
                  <c:v>3922940.16666666</c:v>
                </c:pt>
                <c:pt idx="9815">
                  <c:v>3466982.5</c:v>
                </c:pt>
                <c:pt idx="9816">
                  <c:v>3763202</c:v>
                </c:pt>
                <c:pt idx="9817">
                  <c:v>3934693</c:v>
                </c:pt>
                <c:pt idx="9818">
                  <c:v>4474468.7142857099</c:v>
                </c:pt>
                <c:pt idx="9819">
                  <c:v>3069733.66666666</c:v>
                </c:pt>
                <c:pt idx="9820">
                  <c:v>4066919.6</c:v>
                </c:pt>
                <c:pt idx="9821">
                  <c:v>3627466</c:v>
                </c:pt>
                <c:pt idx="9822">
                  <c:v>3361042</c:v>
                </c:pt>
                <c:pt idx="9823">
                  <c:v>3738504.6</c:v>
                </c:pt>
                <c:pt idx="9824">
                  <c:v>3741434.5</c:v>
                </c:pt>
                <c:pt idx="9825">
                  <c:v>3265447.5</c:v>
                </c:pt>
                <c:pt idx="9826">
                  <c:v>4368585.2</c:v>
                </c:pt>
                <c:pt idx="9827">
                  <c:v>4541816.57142857</c:v>
                </c:pt>
                <c:pt idx="9828">
                  <c:v>4041759</c:v>
                </c:pt>
                <c:pt idx="9829">
                  <c:v>3419640.5</c:v>
                </c:pt>
                <c:pt idx="9830">
                  <c:v>3344654.5</c:v>
                </c:pt>
                <c:pt idx="9831">
                  <c:v>3632432</c:v>
                </c:pt>
                <c:pt idx="9832">
                  <c:v>4102741.2</c:v>
                </c:pt>
                <c:pt idx="9833">
                  <c:v>2925610.3333333302</c:v>
                </c:pt>
                <c:pt idx="9834">
                  <c:v>2819008</c:v>
                </c:pt>
                <c:pt idx="9835">
                  <c:v>3797897.4</c:v>
                </c:pt>
                <c:pt idx="9836">
                  <c:v>4596696.5</c:v>
                </c:pt>
                <c:pt idx="9837">
                  <c:v>3143781.66666666</c:v>
                </c:pt>
                <c:pt idx="9838">
                  <c:v>3522684</c:v>
                </c:pt>
                <c:pt idx="9839">
                  <c:v>3357317.66666666</c:v>
                </c:pt>
                <c:pt idx="9840">
                  <c:v>3555956</c:v>
                </c:pt>
                <c:pt idx="9841">
                  <c:v>4912572.625</c:v>
                </c:pt>
                <c:pt idx="9842">
                  <c:v>3544964.6</c:v>
                </c:pt>
                <c:pt idx="9843">
                  <c:v>2805213.3333333302</c:v>
                </c:pt>
                <c:pt idx="9844">
                  <c:v>3901983.6</c:v>
                </c:pt>
                <c:pt idx="9845">
                  <c:v>3471137.2</c:v>
                </c:pt>
                <c:pt idx="9846">
                  <c:v>3663965.5</c:v>
                </c:pt>
                <c:pt idx="9847">
                  <c:v>4583956.1428571399</c:v>
                </c:pt>
                <c:pt idx="9848">
                  <c:v>3907656</c:v>
                </c:pt>
                <c:pt idx="9849">
                  <c:v>3670371.6</c:v>
                </c:pt>
                <c:pt idx="9850">
                  <c:v>4516769.2</c:v>
                </c:pt>
                <c:pt idx="9851">
                  <c:v>4090624</c:v>
                </c:pt>
                <c:pt idx="9852">
                  <c:v>3886159.2</c:v>
                </c:pt>
                <c:pt idx="9853">
                  <c:v>4435990</c:v>
                </c:pt>
                <c:pt idx="9854">
                  <c:v>4302946.1666666605</c:v>
                </c:pt>
                <c:pt idx="9855">
                  <c:v>3898871.8</c:v>
                </c:pt>
                <c:pt idx="9856">
                  <c:v>3957867.3333333302</c:v>
                </c:pt>
                <c:pt idx="9857">
                  <c:v>4187791.5</c:v>
                </c:pt>
                <c:pt idx="9858">
                  <c:v>2103248</c:v>
                </c:pt>
                <c:pt idx="9859">
                  <c:v>4099562.6</c:v>
                </c:pt>
                <c:pt idx="9860">
                  <c:v>3244921.25</c:v>
                </c:pt>
                <c:pt idx="9861">
                  <c:v>4542250</c:v>
                </c:pt>
                <c:pt idx="9862">
                  <c:v>3743669.25</c:v>
                </c:pt>
                <c:pt idx="9863">
                  <c:v>3694920</c:v>
                </c:pt>
                <c:pt idx="9864">
                  <c:v>3426841</c:v>
                </c:pt>
                <c:pt idx="9865">
                  <c:v>3993754.8</c:v>
                </c:pt>
                <c:pt idx="9866">
                  <c:v>3829944.4</c:v>
                </c:pt>
                <c:pt idx="9867">
                  <c:v>2931349.3333333302</c:v>
                </c:pt>
                <c:pt idx="9868">
                  <c:v>3183178</c:v>
                </c:pt>
                <c:pt idx="9869">
                  <c:v>4186577.5</c:v>
                </c:pt>
                <c:pt idx="9870">
                  <c:v>4178631.8333333302</c:v>
                </c:pt>
                <c:pt idx="9871">
                  <c:v>3588466.4</c:v>
                </c:pt>
                <c:pt idx="9872">
                  <c:v>4249755.3333333302</c:v>
                </c:pt>
                <c:pt idx="9873">
                  <c:v>3182516</c:v>
                </c:pt>
                <c:pt idx="9874">
                  <c:v>3174349.66666666</c:v>
                </c:pt>
                <c:pt idx="9875">
                  <c:v>4115851.4</c:v>
                </c:pt>
                <c:pt idx="9876">
                  <c:v>4258197.3333333302</c:v>
                </c:pt>
                <c:pt idx="9877">
                  <c:v>3831004</c:v>
                </c:pt>
                <c:pt idx="9878">
                  <c:v>4054736.8</c:v>
                </c:pt>
                <c:pt idx="9879">
                  <c:v>4117903.8</c:v>
                </c:pt>
                <c:pt idx="9880">
                  <c:v>4021365.4</c:v>
                </c:pt>
                <c:pt idx="9881">
                  <c:v>3956808</c:v>
                </c:pt>
                <c:pt idx="9882">
                  <c:v>4302079.2857142799</c:v>
                </c:pt>
                <c:pt idx="9883">
                  <c:v>3302140.3333333302</c:v>
                </c:pt>
                <c:pt idx="9884">
                  <c:v>4037157.25</c:v>
                </c:pt>
                <c:pt idx="9885">
                  <c:v>2049615.5</c:v>
                </c:pt>
                <c:pt idx="9886">
                  <c:v>3157796.3333333302</c:v>
                </c:pt>
                <c:pt idx="9887">
                  <c:v>2994140.66666666</c:v>
                </c:pt>
                <c:pt idx="9888">
                  <c:v>3017756.3333333302</c:v>
                </c:pt>
                <c:pt idx="9889">
                  <c:v>3126483.5</c:v>
                </c:pt>
                <c:pt idx="9890">
                  <c:v>4067118.8333333302</c:v>
                </c:pt>
                <c:pt idx="9891">
                  <c:v>3697320.25</c:v>
                </c:pt>
                <c:pt idx="9892">
                  <c:v>4673586.125</c:v>
                </c:pt>
                <c:pt idx="9893">
                  <c:v>3388024</c:v>
                </c:pt>
                <c:pt idx="9894">
                  <c:v>3959589</c:v>
                </c:pt>
                <c:pt idx="9895">
                  <c:v>3636956.3333333302</c:v>
                </c:pt>
                <c:pt idx="9896">
                  <c:v>3165852.3333333302</c:v>
                </c:pt>
                <c:pt idx="9897">
                  <c:v>4917621.5</c:v>
                </c:pt>
                <c:pt idx="9898">
                  <c:v>3345730.25</c:v>
                </c:pt>
                <c:pt idx="9899">
                  <c:v>3625727.5</c:v>
                </c:pt>
                <c:pt idx="9900">
                  <c:v>3308154.75</c:v>
                </c:pt>
                <c:pt idx="9901">
                  <c:v>4076664.16666666</c:v>
                </c:pt>
                <c:pt idx="9902">
                  <c:v>3513496.75</c:v>
                </c:pt>
                <c:pt idx="9903">
                  <c:v>3454899</c:v>
                </c:pt>
                <c:pt idx="9904">
                  <c:v>3640542.5</c:v>
                </c:pt>
                <c:pt idx="9905">
                  <c:v>3916683</c:v>
                </c:pt>
                <c:pt idx="9906">
                  <c:v>3344240.5</c:v>
                </c:pt>
                <c:pt idx="9907">
                  <c:v>3442898</c:v>
                </c:pt>
                <c:pt idx="9908">
                  <c:v>3805164.25</c:v>
                </c:pt>
                <c:pt idx="9909">
                  <c:v>4262843.2</c:v>
                </c:pt>
                <c:pt idx="9910">
                  <c:v>5024933.2857142799</c:v>
                </c:pt>
                <c:pt idx="9911">
                  <c:v>3385954.75</c:v>
                </c:pt>
                <c:pt idx="9912">
                  <c:v>3435366.25</c:v>
                </c:pt>
                <c:pt idx="9913">
                  <c:v>4658332.2</c:v>
                </c:pt>
                <c:pt idx="9914">
                  <c:v>5158304.6666666605</c:v>
                </c:pt>
                <c:pt idx="9915">
                  <c:v>3480804.25</c:v>
                </c:pt>
                <c:pt idx="9916">
                  <c:v>3246163</c:v>
                </c:pt>
                <c:pt idx="9917">
                  <c:v>2258186</c:v>
                </c:pt>
                <c:pt idx="9918">
                  <c:v>4016399.4</c:v>
                </c:pt>
                <c:pt idx="9919">
                  <c:v>3078562</c:v>
                </c:pt>
                <c:pt idx="9920">
                  <c:v>3877584.5</c:v>
                </c:pt>
                <c:pt idx="9921">
                  <c:v>4549478.6666666605</c:v>
                </c:pt>
                <c:pt idx="9922">
                  <c:v>3994880.2</c:v>
                </c:pt>
                <c:pt idx="9923">
                  <c:v>3587671.6</c:v>
                </c:pt>
                <c:pt idx="9924">
                  <c:v>4425925.4000000004</c:v>
                </c:pt>
                <c:pt idx="9925">
                  <c:v>3024708.66666666</c:v>
                </c:pt>
                <c:pt idx="9926">
                  <c:v>3574661.25</c:v>
                </c:pt>
                <c:pt idx="9927">
                  <c:v>4334839</c:v>
                </c:pt>
                <c:pt idx="9928">
                  <c:v>3793725.8</c:v>
                </c:pt>
                <c:pt idx="9929">
                  <c:v>3104274.66666666</c:v>
                </c:pt>
                <c:pt idx="9930">
                  <c:v>4295174.1428571399</c:v>
                </c:pt>
                <c:pt idx="9931">
                  <c:v>3224892</c:v>
                </c:pt>
                <c:pt idx="9932">
                  <c:v>3868894</c:v>
                </c:pt>
                <c:pt idx="9933">
                  <c:v>4510523.1666666605</c:v>
                </c:pt>
                <c:pt idx="9934">
                  <c:v>2948564.3333333302</c:v>
                </c:pt>
                <c:pt idx="9935">
                  <c:v>3984749.6</c:v>
                </c:pt>
                <c:pt idx="9936">
                  <c:v>4566197</c:v>
                </c:pt>
                <c:pt idx="9937">
                  <c:v>3003631.3333333302</c:v>
                </c:pt>
                <c:pt idx="9938">
                  <c:v>3103281.66666666</c:v>
                </c:pt>
                <c:pt idx="9939">
                  <c:v>3921616</c:v>
                </c:pt>
                <c:pt idx="9940">
                  <c:v>2875288.66666666</c:v>
                </c:pt>
                <c:pt idx="9941">
                  <c:v>2844169</c:v>
                </c:pt>
                <c:pt idx="9942">
                  <c:v>3609837</c:v>
                </c:pt>
                <c:pt idx="9943">
                  <c:v>2958054.66666666</c:v>
                </c:pt>
                <c:pt idx="9944">
                  <c:v>3056933</c:v>
                </c:pt>
                <c:pt idx="9945">
                  <c:v>4291800.6666666605</c:v>
                </c:pt>
                <c:pt idx="9946">
                  <c:v>3347055</c:v>
                </c:pt>
                <c:pt idx="9947">
                  <c:v>3647743.25</c:v>
                </c:pt>
                <c:pt idx="9948">
                  <c:v>3635080.25</c:v>
                </c:pt>
                <c:pt idx="9949">
                  <c:v>3891654.75</c:v>
                </c:pt>
                <c:pt idx="9950">
                  <c:v>3354917.75</c:v>
                </c:pt>
                <c:pt idx="9951">
                  <c:v>3455577.6</c:v>
                </c:pt>
                <c:pt idx="9952">
                  <c:v>4595969.1428571399</c:v>
                </c:pt>
                <c:pt idx="9953">
                  <c:v>2924286</c:v>
                </c:pt>
                <c:pt idx="9954">
                  <c:v>2892393.66666666</c:v>
                </c:pt>
                <c:pt idx="9955">
                  <c:v>3873976</c:v>
                </c:pt>
                <c:pt idx="9956">
                  <c:v>3758318.75</c:v>
                </c:pt>
                <c:pt idx="9957">
                  <c:v>3913836</c:v>
                </c:pt>
                <c:pt idx="9958">
                  <c:v>3595766.25</c:v>
                </c:pt>
                <c:pt idx="9959">
                  <c:v>3089376.66666666</c:v>
                </c:pt>
                <c:pt idx="9960">
                  <c:v>3304568.3333333302</c:v>
                </c:pt>
                <c:pt idx="9961">
                  <c:v>3478404.5</c:v>
                </c:pt>
                <c:pt idx="9962">
                  <c:v>2877937.3333333302</c:v>
                </c:pt>
                <c:pt idx="9963">
                  <c:v>2283015.5</c:v>
                </c:pt>
                <c:pt idx="9964">
                  <c:v>3426013</c:v>
                </c:pt>
                <c:pt idx="9965">
                  <c:v>3323880.25</c:v>
                </c:pt>
                <c:pt idx="9966">
                  <c:v>4303564.2</c:v>
                </c:pt>
                <c:pt idx="9967">
                  <c:v>4271318.5999999996</c:v>
                </c:pt>
                <c:pt idx="9968">
                  <c:v>3335964</c:v>
                </c:pt>
                <c:pt idx="9969">
                  <c:v>3820724.5</c:v>
                </c:pt>
                <c:pt idx="9970">
                  <c:v>3264068</c:v>
                </c:pt>
                <c:pt idx="9971">
                  <c:v>4512683</c:v>
                </c:pt>
                <c:pt idx="9972">
                  <c:v>4222917.4000000004</c:v>
                </c:pt>
                <c:pt idx="9973">
                  <c:v>2215147.5</c:v>
                </c:pt>
                <c:pt idx="9974">
                  <c:v>3639781.2</c:v>
                </c:pt>
                <c:pt idx="9975">
                  <c:v>3418813</c:v>
                </c:pt>
                <c:pt idx="9976">
                  <c:v>3811289</c:v>
                </c:pt>
                <c:pt idx="9977">
                  <c:v>3516062.75</c:v>
                </c:pt>
                <c:pt idx="9978">
                  <c:v>3295408.75</c:v>
                </c:pt>
                <c:pt idx="9979">
                  <c:v>3898209.6</c:v>
                </c:pt>
                <c:pt idx="9980">
                  <c:v>4717375.2857142799</c:v>
                </c:pt>
                <c:pt idx="9981">
                  <c:v>3738041.3333333302</c:v>
                </c:pt>
                <c:pt idx="9982">
                  <c:v>4274166</c:v>
                </c:pt>
                <c:pt idx="9983">
                  <c:v>3434234.66666666</c:v>
                </c:pt>
                <c:pt idx="9984">
                  <c:v>4180342.3333333302</c:v>
                </c:pt>
                <c:pt idx="9985">
                  <c:v>5056833.6666666605</c:v>
                </c:pt>
                <c:pt idx="9986">
                  <c:v>4346536.25</c:v>
                </c:pt>
                <c:pt idx="9987">
                  <c:v>3375940.25</c:v>
                </c:pt>
                <c:pt idx="9988">
                  <c:v>3559349.25</c:v>
                </c:pt>
                <c:pt idx="9989">
                  <c:v>4490359.7142857099</c:v>
                </c:pt>
                <c:pt idx="9990">
                  <c:v>2952757.66666666</c:v>
                </c:pt>
                <c:pt idx="9991">
                  <c:v>3789554.4</c:v>
                </c:pt>
                <c:pt idx="9992">
                  <c:v>3525250</c:v>
                </c:pt>
                <c:pt idx="9993">
                  <c:v>4012658.5</c:v>
                </c:pt>
                <c:pt idx="9994">
                  <c:v>3564315.5</c:v>
                </c:pt>
                <c:pt idx="9995">
                  <c:v>2835671.66666666</c:v>
                </c:pt>
                <c:pt idx="9996">
                  <c:v>3869087.16666666</c:v>
                </c:pt>
                <c:pt idx="9997">
                  <c:v>4031198.25</c:v>
                </c:pt>
                <c:pt idx="9998">
                  <c:v>3771942</c:v>
                </c:pt>
                <c:pt idx="9999">
                  <c:v>2922851.66666666</c:v>
                </c:pt>
              </c:numCache>
            </c:numRef>
          </c:val>
          <c:smooth val="0"/>
          <c:extLst>
            <c:ext xmlns:c16="http://schemas.microsoft.com/office/drawing/2014/chart" uri="{C3380CC4-5D6E-409C-BE32-E72D297353CC}">
              <c16:uniqueId val="{00000000-2245-4D6B-B02E-B4D63137E671}"/>
            </c:ext>
          </c:extLst>
        </c:ser>
        <c:dLbls>
          <c:showLegendKey val="0"/>
          <c:showVal val="0"/>
          <c:showCatName val="0"/>
          <c:showSerName val="0"/>
          <c:showPercent val="0"/>
          <c:showBubbleSize val="0"/>
        </c:dLbls>
        <c:smooth val="0"/>
        <c:axId val="125549184"/>
        <c:axId val="125567360"/>
        <c:extLst>
          <c:ext xmlns:c15="http://schemas.microsoft.com/office/drawing/2012/chart" uri="{02D57815-91ED-43cb-92C2-25804820EDAC}">
            <c15:filteredLineSeries>
              <c15:ser>
                <c:idx val="0"/>
                <c:order val="0"/>
                <c:tx>
                  <c:strRef>
                    <c:extLst>
                      <c:ext uri="{02D57815-91ED-43cb-92C2-25804820EDAC}">
                        <c15:formulaRef>
                          <c15:sqref>combining!$A$1</c15:sqref>
                        </c15:formulaRef>
                      </c:ext>
                    </c:extLst>
                    <c:strCache>
                      <c:ptCount val="1"/>
                      <c:pt idx="0">
                        <c:v>Jumlah Data</c:v>
                      </c:pt>
                    </c:strCache>
                  </c:strRef>
                </c:tx>
                <c:spPr>
                  <a:ln w="28575" cap="rnd">
                    <a:solidFill>
                      <a:schemeClr val="accent1"/>
                    </a:solidFill>
                    <a:round/>
                  </a:ln>
                  <a:effectLst/>
                </c:spPr>
                <c:marker>
                  <c:symbol val="none"/>
                </c:marker>
                <c:cat>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cat>
                <c:val>
                  <c:numRef>
                    <c:extLst>
                      <c:ext uri="{02D57815-91ED-43cb-92C2-25804820EDAC}">
                        <c15:formulaRef>
                          <c15:sqref>combining!$A$2:$A$10001</c15:sqref>
                        </c15:formulaRef>
                      </c:ext>
                    </c:extLst>
                    <c:numCache>
                      <c:formatCode>General</c:formatCode>
                      <c:ptCount val="10000"/>
                      <c:pt idx="0">
                        <c:v>10</c:v>
                      </c:pt>
                      <c:pt idx="1">
                        <c:v>110</c:v>
                      </c:pt>
                      <c:pt idx="2">
                        <c:v>210</c:v>
                      </c:pt>
                      <c:pt idx="3">
                        <c:v>310</c:v>
                      </c:pt>
                      <c:pt idx="4">
                        <c:v>410</c:v>
                      </c:pt>
                      <c:pt idx="5">
                        <c:v>510</c:v>
                      </c:pt>
                      <c:pt idx="6">
                        <c:v>610</c:v>
                      </c:pt>
                      <c:pt idx="7">
                        <c:v>710</c:v>
                      </c:pt>
                      <c:pt idx="8">
                        <c:v>810</c:v>
                      </c:pt>
                      <c:pt idx="9">
                        <c:v>910</c:v>
                      </c:pt>
                      <c:pt idx="10">
                        <c:v>1010</c:v>
                      </c:pt>
                      <c:pt idx="11">
                        <c:v>1110</c:v>
                      </c:pt>
                      <c:pt idx="12">
                        <c:v>1210</c:v>
                      </c:pt>
                      <c:pt idx="13">
                        <c:v>1310</c:v>
                      </c:pt>
                      <c:pt idx="14">
                        <c:v>1410</c:v>
                      </c:pt>
                      <c:pt idx="15">
                        <c:v>1510</c:v>
                      </c:pt>
                      <c:pt idx="16">
                        <c:v>1610</c:v>
                      </c:pt>
                      <c:pt idx="17">
                        <c:v>1710</c:v>
                      </c:pt>
                      <c:pt idx="18">
                        <c:v>1810</c:v>
                      </c:pt>
                      <c:pt idx="19">
                        <c:v>1910</c:v>
                      </c:pt>
                      <c:pt idx="20">
                        <c:v>2010</c:v>
                      </c:pt>
                      <c:pt idx="21">
                        <c:v>2110</c:v>
                      </c:pt>
                      <c:pt idx="22">
                        <c:v>2210</c:v>
                      </c:pt>
                      <c:pt idx="23">
                        <c:v>2310</c:v>
                      </c:pt>
                      <c:pt idx="24">
                        <c:v>2410</c:v>
                      </c:pt>
                      <c:pt idx="25">
                        <c:v>2510</c:v>
                      </c:pt>
                      <c:pt idx="26">
                        <c:v>2610</c:v>
                      </c:pt>
                      <c:pt idx="27">
                        <c:v>2710</c:v>
                      </c:pt>
                      <c:pt idx="28">
                        <c:v>2810</c:v>
                      </c:pt>
                      <c:pt idx="29">
                        <c:v>2910</c:v>
                      </c:pt>
                      <c:pt idx="30">
                        <c:v>3010</c:v>
                      </c:pt>
                      <c:pt idx="31">
                        <c:v>3110</c:v>
                      </c:pt>
                      <c:pt idx="32">
                        <c:v>3210</c:v>
                      </c:pt>
                      <c:pt idx="33">
                        <c:v>3310</c:v>
                      </c:pt>
                      <c:pt idx="34">
                        <c:v>3410</c:v>
                      </c:pt>
                      <c:pt idx="35">
                        <c:v>3510</c:v>
                      </c:pt>
                      <c:pt idx="36">
                        <c:v>3610</c:v>
                      </c:pt>
                      <c:pt idx="37">
                        <c:v>3710</c:v>
                      </c:pt>
                      <c:pt idx="38">
                        <c:v>3810</c:v>
                      </c:pt>
                      <c:pt idx="39">
                        <c:v>3910</c:v>
                      </c:pt>
                      <c:pt idx="40">
                        <c:v>4010</c:v>
                      </c:pt>
                      <c:pt idx="41">
                        <c:v>4110</c:v>
                      </c:pt>
                      <c:pt idx="42">
                        <c:v>4210</c:v>
                      </c:pt>
                      <c:pt idx="43">
                        <c:v>4310</c:v>
                      </c:pt>
                      <c:pt idx="44">
                        <c:v>4410</c:v>
                      </c:pt>
                      <c:pt idx="45">
                        <c:v>4510</c:v>
                      </c:pt>
                      <c:pt idx="46">
                        <c:v>4610</c:v>
                      </c:pt>
                      <c:pt idx="47">
                        <c:v>4710</c:v>
                      </c:pt>
                      <c:pt idx="48">
                        <c:v>4810</c:v>
                      </c:pt>
                      <c:pt idx="49">
                        <c:v>4910</c:v>
                      </c:pt>
                      <c:pt idx="50">
                        <c:v>5010</c:v>
                      </c:pt>
                      <c:pt idx="51">
                        <c:v>5110</c:v>
                      </c:pt>
                      <c:pt idx="52">
                        <c:v>5210</c:v>
                      </c:pt>
                      <c:pt idx="53">
                        <c:v>5310</c:v>
                      </c:pt>
                      <c:pt idx="54">
                        <c:v>5410</c:v>
                      </c:pt>
                      <c:pt idx="55">
                        <c:v>5510</c:v>
                      </c:pt>
                      <c:pt idx="56">
                        <c:v>5610</c:v>
                      </c:pt>
                      <c:pt idx="57">
                        <c:v>5710</c:v>
                      </c:pt>
                      <c:pt idx="58">
                        <c:v>5810</c:v>
                      </c:pt>
                      <c:pt idx="59">
                        <c:v>5910</c:v>
                      </c:pt>
                      <c:pt idx="60">
                        <c:v>6010</c:v>
                      </c:pt>
                      <c:pt idx="61">
                        <c:v>6110</c:v>
                      </c:pt>
                      <c:pt idx="62">
                        <c:v>6210</c:v>
                      </c:pt>
                      <c:pt idx="63">
                        <c:v>6310</c:v>
                      </c:pt>
                      <c:pt idx="64">
                        <c:v>6410</c:v>
                      </c:pt>
                      <c:pt idx="65">
                        <c:v>6510</c:v>
                      </c:pt>
                      <c:pt idx="66">
                        <c:v>6610</c:v>
                      </c:pt>
                      <c:pt idx="67">
                        <c:v>6710</c:v>
                      </c:pt>
                      <c:pt idx="68">
                        <c:v>6810</c:v>
                      </c:pt>
                      <c:pt idx="69">
                        <c:v>6910</c:v>
                      </c:pt>
                      <c:pt idx="70">
                        <c:v>7010</c:v>
                      </c:pt>
                      <c:pt idx="71">
                        <c:v>7110</c:v>
                      </c:pt>
                      <c:pt idx="72">
                        <c:v>7210</c:v>
                      </c:pt>
                      <c:pt idx="73">
                        <c:v>7310</c:v>
                      </c:pt>
                      <c:pt idx="74">
                        <c:v>7410</c:v>
                      </c:pt>
                      <c:pt idx="75">
                        <c:v>7510</c:v>
                      </c:pt>
                      <c:pt idx="76">
                        <c:v>7610</c:v>
                      </c:pt>
                      <c:pt idx="77">
                        <c:v>7710</c:v>
                      </c:pt>
                      <c:pt idx="78">
                        <c:v>7810</c:v>
                      </c:pt>
                      <c:pt idx="79">
                        <c:v>7910</c:v>
                      </c:pt>
                      <c:pt idx="80">
                        <c:v>8010</c:v>
                      </c:pt>
                      <c:pt idx="81">
                        <c:v>8110</c:v>
                      </c:pt>
                      <c:pt idx="82">
                        <c:v>8210</c:v>
                      </c:pt>
                      <c:pt idx="83">
                        <c:v>8310</c:v>
                      </c:pt>
                      <c:pt idx="84">
                        <c:v>8410</c:v>
                      </c:pt>
                      <c:pt idx="85">
                        <c:v>8510</c:v>
                      </c:pt>
                      <c:pt idx="86">
                        <c:v>8610</c:v>
                      </c:pt>
                      <c:pt idx="87">
                        <c:v>8710</c:v>
                      </c:pt>
                      <c:pt idx="88">
                        <c:v>8810</c:v>
                      </c:pt>
                      <c:pt idx="89">
                        <c:v>8910</c:v>
                      </c:pt>
                      <c:pt idx="90">
                        <c:v>9010</c:v>
                      </c:pt>
                      <c:pt idx="91">
                        <c:v>9110</c:v>
                      </c:pt>
                      <c:pt idx="92">
                        <c:v>9210</c:v>
                      </c:pt>
                      <c:pt idx="93">
                        <c:v>9310</c:v>
                      </c:pt>
                      <c:pt idx="94">
                        <c:v>9410</c:v>
                      </c:pt>
                      <c:pt idx="95">
                        <c:v>9510</c:v>
                      </c:pt>
                      <c:pt idx="96">
                        <c:v>9610</c:v>
                      </c:pt>
                      <c:pt idx="97">
                        <c:v>9710</c:v>
                      </c:pt>
                      <c:pt idx="98">
                        <c:v>9810</c:v>
                      </c:pt>
                      <c:pt idx="99">
                        <c:v>9910</c:v>
                      </c:pt>
                      <c:pt idx="100">
                        <c:v>10010</c:v>
                      </c:pt>
                      <c:pt idx="101">
                        <c:v>10110</c:v>
                      </c:pt>
                      <c:pt idx="102">
                        <c:v>10210</c:v>
                      </c:pt>
                      <c:pt idx="103">
                        <c:v>10310</c:v>
                      </c:pt>
                      <c:pt idx="104">
                        <c:v>10410</c:v>
                      </c:pt>
                      <c:pt idx="105">
                        <c:v>10510</c:v>
                      </c:pt>
                      <c:pt idx="106">
                        <c:v>10610</c:v>
                      </c:pt>
                      <c:pt idx="107">
                        <c:v>10710</c:v>
                      </c:pt>
                      <c:pt idx="108">
                        <c:v>10810</c:v>
                      </c:pt>
                      <c:pt idx="109">
                        <c:v>10910</c:v>
                      </c:pt>
                      <c:pt idx="110">
                        <c:v>11010</c:v>
                      </c:pt>
                      <c:pt idx="111">
                        <c:v>11110</c:v>
                      </c:pt>
                      <c:pt idx="112">
                        <c:v>11210</c:v>
                      </c:pt>
                      <c:pt idx="113">
                        <c:v>11310</c:v>
                      </c:pt>
                      <c:pt idx="114">
                        <c:v>11410</c:v>
                      </c:pt>
                      <c:pt idx="115">
                        <c:v>11510</c:v>
                      </c:pt>
                      <c:pt idx="116">
                        <c:v>11610</c:v>
                      </c:pt>
                      <c:pt idx="117">
                        <c:v>11710</c:v>
                      </c:pt>
                      <c:pt idx="118">
                        <c:v>11810</c:v>
                      </c:pt>
                      <c:pt idx="119">
                        <c:v>11910</c:v>
                      </c:pt>
                      <c:pt idx="120">
                        <c:v>12010</c:v>
                      </c:pt>
                      <c:pt idx="121">
                        <c:v>12110</c:v>
                      </c:pt>
                      <c:pt idx="122">
                        <c:v>12210</c:v>
                      </c:pt>
                      <c:pt idx="123">
                        <c:v>12310</c:v>
                      </c:pt>
                      <c:pt idx="124">
                        <c:v>12410</c:v>
                      </c:pt>
                      <c:pt idx="125">
                        <c:v>12510</c:v>
                      </c:pt>
                      <c:pt idx="126">
                        <c:v>12610</c:v>
                      </c:pt>
                      <c:pt idx="127">
                        <c:v>12710</c:v>
                      </c:pt>
                      <c:pt idx="128">
                        <c:v>12810</c:v>
                      </c:pt>
                      <c:pt idx="129">
                        <c:v>12910</c:v>
                      </c:pt>
                      <c:pt idx="130">
                        <c:v>13010</c:v>
                      </c:pt>
                      <c:pt idx="131">
                        <c:v>13110</c:v>
                      </c:pt>
                      <c:pt idx="132">
                        <c:v>13210</c:v>
                      </c:pt>
                      <c:pt idx="133">
                        <c:v>13310</c:v>
                      </c:pt>
                      <c:pt idx="134">
                        <c:v>13410</c:v>
                      </c:pt>
                      <c:pt idx="135">
                        <c:v>13510</c:v>
                      </c:pt>
                      <c:pt idx="136">
                        <c:v>13610</c:v>
                      </c:pt>
                      <c:pt idx="137">
                        <c:v>13710</c:v>
                      </c:pt>
                      <c:pt idx="138">
                        <c:v>13810</c:v>
                      </c:pt>
                      <c:pt idx="139">
                        <c:v>13910</c:v>
                      </c:pt>
                      <c:pt idx="140">
                        <c:v>14010</c:v>
                      </c:pt>
                      <c:pt idx="141">
                        <c:v>14110</c:v>
                      </c:pt>
                      <c:pt idx="142">
                        <c:v>14210</c:v>
                      </c:pt>
                      <c:pt idx="143">
                        <c:v>14310</c:v>
                      </c:pt>
                      <c:pt idx="144">
                        <c:v>14410</c:v>
                      </c:pt>
                      <c:pt idx="145">
                        <c:v>14510</c:v>
                      </c:pt>
                      <c:pt idx="146">
                        <c:v>14610</c:v>
                      </c:pt>
                      <c:pt idx="147">
                        <c:v>14710</c:v>
                      </c:pt>
                      <c:pt idx="148">
                        <c:v>14810</c:v>
                      </c:pt>
                      <c:pt idx="149">
                        <c:v>14910</c:v>
                      </c:pt>
                      <c:pt idx="150">
                        <c:v>15010</c:v>
                      </c:pt>
                      <c:pt idx="151">
                        <c:v>15110</c:v>
                      </c:pt>
                      <c:pt idx="152">
                        <c:v>15210</c:v>
                      </c:pt>
                      <c:pt idx="153">
                        <c:v>15310</c:v>
                      </c:pt>
                      <c:pt idx="154">
                        <c:v>15410</c:v>
                      </c:pt>
                      <c:pt idx="155">
                        <c:v>15510</c:v>
                      </c:pt>
                      <c:pt idx="156">
                        <c:v>15610</c:v>
                      </c:pt>
                      <c:pt idx="157">
                        <c:v>15710</c:v>
                      </c:pt>
                      <c:pt idx="158">
                        <c:v>15810</c:v>
                      </c:pt>
                      <c:pt idx="159">
                        <c:v>15910</c:v>
                      </c:pt>
                      <c:pt idx="160">
                        <c:v>16010</c:v>
                      </c:pt>
                      <c:pt idx="161">
                        <c:v>16110</c:v>
                      </c:pt>
                      <c:pt idx="162">
                        <c:v>16210</c:v>
                      </c:pt>
                      <c:pt idx="163">
                        <c:v>16310</c:v>
                      </c:pt>
                      <c:pt idx="164">
                        <c:v>16410</c:v>
                      </c:pt>
                      <c:pt idx="165">
                        <c:v>16510</c:v>
                      </c:pt>
                      <c:pt idx="166">
                        <c:v>16610</c:v>
                      </c:pt>
                      <c:pt idx="167">
                        <c:v>16710</c:v>
                      </c:pt>
                      <c:pt idx="168">
                        <c:v>16810</c:v>
                      </c:pt>
                      <c:pt idx="169">
                        <c:v>16910</c:v>
                      </c:pt>
                      <c:pt idx="170">
                        <c:v>17010</c:v>
                      </c:pt>
                      <c:pt idx="171">
                        <c:v>17110</c:v>
                      </c:pt>
                      <c:pt idx="172">
                        <c:v>17210</c:v>
                      </c:pt>
                      <c:pt idx="173">
                        <c:v>17310</c:v>
                      </c:pt>
                      <c:pt idx="174">
                        <c:v>17410</c:v>
                      </c:pt>
                      <c:pt idx="175">
                        <c:v>17510</c:v>
                      </c:pt>
                      <c:pt idx="176">
                        <c:v>17610</c:v>
                      </c:pt>
                      <c:pt idx="177">
                        <c:v>17710</c:v>
                      </c:pt>
                      <c:pt idx="178">
                        <c:v>17810</c:v>
                      </c:pt>
                      <c:pt idx="179">
                        <c:v>17910</c:v>
                      </c:pt>
                      <c:pt idx="180">
                        <c:v>18010</c:v>
                      </c:pt>
                      <c:pt idx="181">
                        <c:v>18110</c:v>
                      </c:pt>
                      <c:pt idx="182">
                        <c:v>18210</c:v>
                      </c:pt>
                      <c:pt idx="183">
                        <c:v>18310</c:v>
                      </c:pt>
                      <c:pt idx="184">
                        <c:v>18410</c:v>
                      </c:pt>
                      <c:pt idx="185">
                        <c:v>18510</c:v>
                      </c:pt>
                      <c:pt idx="186">
                        <c:v>18610</c:v>
                      </c:pt>
                      <c:pt idx="187">
                        <c:v>18710</c:v>
                      </c:pt>
                      <c:pt idx="188">
                        <c:v>18810</c:v>
                      </c:pt>
                      <c:pt idx="189">
                        <c:v>18910</c:v>
                      </c:pt>
                      <c:pt idx="190">
                        <c:v>19010</c:v>
                      </c:pt>
                      <c:pt idx="191">
                        <c:v>19110</c:v>
                      </c:pt>
                      <c:pt idx="192">
                        <c:v>19210</c:v>
                      </c:pt>
                      <c:pt idx="193">
                        <c:v>19310</c:v>
                      </c:pt>
                      <c:pt idx="194">
                        <c:v>19410</c:v>
                      </c:pt>
                      <c:pt idx="195">
                        <c:v>19510</c:v>
                      </c:pt>
                      <c:pt idx="196">
                        <c:v>19610</c:v>
                      </c:pt>
                      <c:pt idx="197">
                        <c:v>19710</c:v>
                      </c:pt>
                      <c:pt idx="198">
                        <c:v>19810</c:v>
                      </c:pt>
                      <c:pt idx="199">
                        <c:v>19910</c:v>
                      </c:pt>
                      <c:pt idx="200">
                        <c:v>20010</c:v>
                      </c:pt>
                      <c:pt idx="201">
                        <c:v>20110</c:v>
                      </c:pt>
                      <c:pt idx="202">
                        <c:v>20210</c:v>
                      </c:pt>
                      <c:pt idx="203">
                        <c:v>20310</c:v>
                      </c:pt>
                      <c:pt idx="204">
                        <c:v>20410</c:v>
                      </c:pt>
                      <c:pt idx="205">
                        <c:v>20510</c:v>
                      </c:pt>
                      <c:pt idx="206">
                        <c:v>20610</c:v>
                      </c:pt>
                      <c:pt idx="207">
                        <c:v>20710</c:v>
                      </c:pt>
                      <c:pt idx="208">
                        <c:v>20810</c:v>
                      </c:pt>
                      <c:pt idx="209">
                        <c:v>20910</c:v>
                      </c:pt>
                      <c:pt idx="210">
                        <c:v>21010</c:v>
                      </c:pt>
                      <c:pt idx="211">
                        <c:v>21110</c:v>
                      </c:pt>
                      <c:pt idx="212">
                        <c:v>21210</c:v>
                      </c:pt>
                      <c:pt idx="213">
                        <c:v>21310</c:v>
                      </c:pt>
                      <c:pt idx="214">
                        <c:v>21410</c:v>
                      </c:pt>
                      <c:pt idx="215">
                        <c:v>21510</c:v>
                      </c:pt>
                      <c:pt idx="216">
                        <c:v>21610</c:v>
                      </c:pt>
                      <c:pt idx="217">
                        <c:v>21710</c:v>
                      </c:pt>
                      <c:pt idx="218">
                        <c:v>21810</c:v>
                      </c:pt>
                      <c:pt idx="219">
                        <c:v>21910</c:v>
                      </c:pt>
                      <c:pt idx="220">
                        <c:v>22010</c:v>
                      </c:pt>
                      <c:pt idx="221">
                        <c:v>22110</c:v>
                      </c:pt>
                      <c:pt idx="222">
                        <c:v>22210</c:v>
                      </c:pt>
                      <c:pt idx="223">
                        <c:v>22310</c:v>
                      </c:pt>
                      <c:pt idx="224">
                        <c:v>22410</c:v>
                      </c:pt>
                      <c:pt idx="225">
                        <c:v>22510</c:v>
                      </c:pt>
                      <c:pt idx="226">
                        <c:v>22610</c:v>
                      </c:pt>
                      <c:pt idx="227">
                        <c:v>22710</c:v>
                      </c:pt>
                      <c:pt idx="228">
                        <c:v>22810</c:v>
                      </c:pt>
                      <c:pt idx="229">
                        <c:v>22910</c:v>
                      </c:pt>
                      <c:pt idx="230">
                        <c:v>23010</c:v>
                      </c:pt>
                      <c:pt idx="231">
                        <c:v>23110</c:v>
                      </c:pt>
                      <c:pt idx="232">
                        <c:v>23210</c:v>
                      </c:pt>
                      <c:pt idx="233">
                        <c:v>23310</c:v>
                      </c:pt>
                      <c:pt idx="234">
                        <c:v>23410</c:v>
                      </c:pt>
                      <c:pt idx="235">
                        <c:v>23510</c:v>
                      </c:pt>
                      <c:pt idx="236">
                        <c:v>23610</c:v>
                      </c:pt>
                      <c:pt idx="237">
                        <c:v>23710</c:v>
                      </c:pt>
                      <c:pt idx="238">
                        <c:v>23810</c:v>
                      </c:pt>
                      <c:pt idx="239">
                        <c:v>23910</c:v>
                      </c:pt>
                      <c:pt idx="240">
                        <c:v>24010</c:v>
                      </c:pt>
                      <c:pt idx="241">
                        <c:v>24110</c:v>
                      </c:pt>
                      <c:pt idx="242">
                        <c:v>24210</c:v>
                      </c:pt>
                      <c:pt idx="243">
                        <c:v>24310</c:v>
                      </c:pt>
                      <c:pt idx="244">
                        <c:v>24410</c:v>
                      </c:pt>
                      <c:pt idx="245">
                        <c:v>24510</c:v>
                      </c:pt>
                      <c:pt idx="246">
                        <c:v>24610</c:v>
                      </c:pt>
                      <c:pt idx="247">
                        <c:v>24710</c:v>
                      </c:pt>
                      <c:pt idx="248">
                        <c:v>24810</c:v>
                      </c:pt>
                      <c:pt idx="249">
                        <c:v>24910</c:v>
                      </c:pt>
                      <c:pt idx="250">
                        <c:v>25010</c:v>
                      </c:pt>
                      <c:pt idx="251">
                        <c:v>25110</c:v>
                      </c:pt>
                      <c:pt idx="252">
                        <c:v>25210</c:v>
                      </c:pt>
                      <c:pt idx="253">
                        <c:v>25310</c:v>
                      </c:pt>
                      <c:pt idx="254">
                        <c:v>25410</c:v>
                      </c:pt>
                      <c:pt idx="255">
                        <c:v>25510</c:v>
                      </c:pt>
                      <c:pt idx="256">
                        <c:v>25610</c:v>
                      </c:pt>
                      <c:pt idx="257">
                        <c:v>25710</c:v>
                      </c:pt>
                      <c:pt idx="258">
                        <c:v>25810</c:v>
                      </c:pt>
                      <c:pt idx="259">
                        <c:v>25910</c:v>
                      </c:pt>
                      <c:pt idx="260">
                        <c:v>26010</c:v>
                      </c:pt>
                      <c:pt idx="261">
                        <c:v>26110</c:v>
                      </c:pt>
                      <c:pt idx="262">
                        <c:v>26210</c:v>
                      </c:pt>
                      <c:pt idx="263">
                        <c:v>26310</c:v>
                      </c:pt>
                      <c:pt idx="264">
                        <c:v>26410</c:v>
                      </c:pt>
                      <c:pt idx="265">
                        <c:v>26510</c:v>
                      </c:pt>
                      <c:pt idx="266">
                        <c:v>26610</c:v>
                      </c:pt>
                      <c:pt idx="267">
                        <c:v>26710</c:v>
                      </c:pt>
                      <c:pt idx="268">
                        <c:v>26810</c:v>
                      </c:pt>
                      <c:pt idx="269">
                        <c:v>26910</c:v>
                      </c:pt>
                      <c:pt idx="270">
                        <c:v>27010</c:v>
                      </c:pt>
                      <c:pt idx="271">
                        <c:v>27110</c:v>
                      </c:pt>
                      <c:pt idx="272">
                        <c:v>27210</c:v>
                      </c:pt>
                      <c:pt idx="273">
                        <c:v>27310</c:v>
                      </c:pt>
                      <c:pt idx="274">
                        <c:v>27410</c:v>
                      </c:pt>
                      <c:pt idx="275">
                        <c:v>27510</c:v>
                      </c:pt>
                      <c:pt idx="276">
                        <c:v>27610</c:v>
                      </c:pt>
                      <c:pt idx="277">
                        <c:v>27710</c:v>
                      </c:pt>
                      <c:pt idx="278">
                        <c:v>27810</c:v>
                      </c:pt>
                      <c:pt idx="279">
                        <c:v>27910</c:v>
                      </c:pt>
                      <c:pt idx="280">
                        <c:v>28010</c:v>
                      </c:pt>
                      <c:pt idx="281">
                        <c:v>28110</c:v>
                      </c:pt>
                      <c:pt idx="282">
                        <c:v>28210</c:v>
                      </c:pt>
                      <c:pt idx="283">
                        <c:v>28310</c:v>
                      </c:pt>
                      <c:pt idx="284">
                        <c:v>28410</c:v>
                      </c:pt>
                      <c:pt idx="285">
                        <c:v>28510</c:v>
                      </c:pt>
                      <c:pt idx="286">
                        <c:v>28610</c:v>
                      </c:pt>
                      <c:pt idx="287">
                        <c:v>28710</c:v>
                      </c:pt>
                      <c:pt idx="288">
                        <c:v>28810</c:v>
                      </c:pt>
                      <c:pt idx="289">
                        <c:v>28910</c:v>
                      </c:pt>
                      <c:pt idx="290">
                        <c:v>29010</c:v>
                      </c:pt>
                      <c:pt idx="291">
                        <c:v>29110</c:v>
                      </c:pt>
                      <c:pt idx="292">
                        <c:v>29210</c:v>
                      </c:pt>
                      <c:pt idx="293">
                        <c:v>29310</c:v>
                      </c:pt>
                      <c:pt idx="294">
                        <c:v>29410</c:v>
                      </c:pt>
                      <c:pt idx="295">
                        <c:v>29510</c:v>
                      </c:pt>
                      <c:pt idx="296">
                        <c:v>29610</c:v>
                      </c:pt>
                      <c:pt idx="297">
                        <c:v>29710</c:v>
                      </c:pt>
                      <c:pt idx="298">
                        <c:v>29810</c:v>
                      </c:pt>
                      <c:pt idx="299">
                        <c:v>29910</c:v>
                      </c:pt>
                      <c:pt idx="300">
                        <c:v>30010</c:v>
                      </c:pt>
                      <c:pt idx="301">
                        <c:v>30110</c:v>
                      </c:pt>
                      <c:pt idx="302">
                        <c:v>30210</c:v>
                      </c:pt>
                      <c:pt idx="303">
                        <c:v>30310</c:v>
                      </c:pt>
                      <c:pt idx="304">
                        <c:v>30410</c:v>
                      </c:pt>
                      <c:pt idx="305">
                        <c:v>30510</c:v>
                      </c:pt>
                      <c:pt idx="306">
                        <c:v>30610</c:v>
                      </c:pt>
                      <c:pt idx="307">
                        <c:v>30710</c:v>
                      </c:pt>
                      <c:pt idx="308">
                        <c:v>30810</c:v>
                      </c:pt>
                      <c:pt idx="309">
                        <c:v>30910</c:v>
                      </c:pt>
                      <c:pt idx="310">
                        <c:v>31010</c:v>
                      </c:pt>
                      <c:pt idx="311">
                        <c:v>31110</c:v>
                      </c:pt>
                      <c:pt idx="312">
                        <c:v>31210</c:v>
                      </c:pt>
                      <c:pt idx="313">
                        <c:v>31310</c:v>
                      </c:pt>
                      <c:pt idx="314">
                        <c:v>31410</c:v>
                      </c:pt>
                      <c:pt idx="315">
                        <c:v>31510</c:v>
                      </c:pt>
                      <c:pt idx="316">
                        <c:v>31610</c:v>
                      </c:pt>
                      <c:pt idx="317">
                        <c:v>31710</c:v>
                      </c:pt>
                      <c:pt idx="318">
                        <c:v>31810</c:v>
                      </c:pt>
                      <c:pt idx="319">
                        <c:v>31910</c:v>
                      </c:pt>
                      <c:pt idx="320">
                        <c:v>32010</c:v>
                      </c:pt>
                      <c:pt idx="321">
                        <c:v>32110</c:v>
                      </c:pt>
                      <c:pt idx="322">
                        <c:v>32210</c:v>
                      </c:pt>
                      <c:pt idx="323">
                        <c:v>32310</c:v>
                      </c:pt>
                      <c:pt idx="324">
                        <c:v>32410</c:v>
                      </c:pt>
                      <c:pt idx="325">
                        <c:v>32510</c:v>
                      </c:pt>
                      <c:pt idx="326">
                        <c:v>32610</c:v>
                      </c:pt>
                      <c:pt idx="327">
                        <c:v>32710</c:v>
                      </c:pt>
                      <c:pt idx="328">
                        <c:v>32810</c:v>
                      </c:pt>
                      <c:pt idx="329">
                        <c:v>32910</c:v>
                      </c:pt>
                      <c:pt idx="330">
                        <c:v>33010</c:v>
                      </c:pt>
                      <c:pt idx="331">
                        <c:v>33110</c:v>
                      </c:pt>
                      <c:pt idx="332">
                        <c:v>33210</c:v>
                      </c:pt>
                      <c:pt idx="333">
                        <c:v>33310</c:v>
                      </c:pt>
                      <c:pt idx="334">
                        <c:v>33410</c:v>
                      </c:pt>
                      <c:pt idx="335">
                        <c:v>33510</c:v>
                      </c:pt>
                      <c:pt idx="336">
                        <c:v>33610</c:v>
                      </c:pt>
                      <c:pt idx="337">
                        <c:v>33710</c:v>
                      </c:pt>
                      <c:pt idx="338">
                        <c:v>33810</c:v>
                      </c:pt>
                      <c:pt idx="339">
                        <c:v>33910</c:v>
                      </c:pt>
                      <c:pt idx="340">
                        <c:v>34010</c:v>
                      </c:pt>
                      <c:pt idx="341">
                        <c:v>34110</c:v>
                      </c:pt>
                      <c:pt idx="342">
                        <c:v>34210</c:v>
                      </c:pt>
                      <c:pt idx="343">
                        <c:v>34310</c:v>
                      </c:pt>
                      <c:pt idx="344">
                        <c:v>34410</c:v>
                      </c:pt>
                      <c:pt idx="345">
                        <c:v>34510</c:v>
                      </c:pt>
                      <c:pt idx="346">
                        <c:v>34610</c:v>
                      </c:pt>
                      <c:pt idx="347">
                        <c:v>34710</c:v>
                      </c:pt>
                      <c:pt idx="348">
                        <c:v>34810</c:v>
                      </c:pt>
                      <c:pt idx="349">
                        <c:v>34910</c:v>
                      </c:pt>
                      <c:pt idx="350">
                        <c:v>35010</c:v>
                      </c:pt>
                      <c:pt idx="351">
                        <c:v>35110</c:v>
                      </c:pt>
                      <c:pt idx="352">
                        <c:v>35210</c:v>
                      </c:pt>
                      <c:pt idx="353">
                        <c:v>35310</c:v>
                      </c:pt>
                      <c:pt idx="354">
                        <c:v>35410</c:v>
                      </c:pt>
                      <c:pt idx="355">
                        <c:v>35510</c:v>
                      </c:pt>
                      <c:pt idx="356">
                        <c:v>35610</c:v>
                      </c:pt>
                      <c:pt idx="357">
                        <c:v>35710</c:v>
                      </c:pt>
                      <c:pt idx="358">
                        <c:v>35810</c:v>
                      </c:pt>
                      <c:pt idx="359">
                        <c:v>35910</c:v>
                      </c:pt>
                      <c:pt idx="360">
                        <c:v>36010</c:v>
                      </c:pt>
                      <c:pt idx="361">
                        <c:v>36110</c:v>
                      </c:pt>
                      <c:pt idx="362">
                        <c:v>36210</c:v>
                      </c:pt>
                      <c:pt idx="363">
                        <c:v>36310</c:v>
                      </c:pt>
                      <c:pt idx="364">
                        <c:v>36410</c:v>
                      </c:pt>
                      <c:pt idx="365">
                        <c:v>36510</c:v>
                      </c:pt>
                      <c:pt idx="366">
                        <c:v>36610</c:v>
                      </c:pt>
                      <c:pt idx="367">
                        <c:v>36710</c:v>
                      </c:pt>
                      <c:pt idx="368">
                        <c:v>36810</c:v>
                      </c:pt>
                      <c:pt idx="369">
                        <c:v>36910</c:v>
                      </c:pt>
                      <c:pt idx="370">
                        <c:v>37010</c:v>
                      </c:pt>
                      <c:pt idx="371">
                        <c:v>37110</c:v>
                      </c:pt>
                      <c:pt idx="372">
                        <c:v>37210</c:v>
                      </c:pt>
                      <c:pt idx="373">
                        <c:v>37310</c:v>
                      </c:pt>
                      <c:pt idx="374">
                        <c:v>37410</c:v>
                      </c:pt>
                      <c:pt idx="375">
                        <c:v>37510</c:v>
                      </c:pt>
                      <c:pt idx="376">
                        <c:v>37610</c:v>
                      </c:pt>
                      <c:pt idx="377">
                        <c:v>37710</c:v>
                      </c:pt>
                      <c:pt idx="378">
                        <c:v>37810</c:v>
                      </c:pt>
                      <c:pt idx="379">
                        <c:v>37910</c:v>
                      </c:pt>
                      <c:pt idx="380">
                        <c:v>38010</c:v>
                      </c:pt>
                      <c:pt idx="381">
                        <c:v>38110</c:v>
                      </c:pt>
                      <c:pt idx="382">
                        <c:v>38210</c:v>
                      </c:pt>
                      <c:pt idx="383">
                        <c:v>38310</c:v>
                      </c:pt>
                      <c:pt idx="384">
                        <c:v>38410</c:v>
                      </c:pt>
                      <c:pt idx="385">
                        <c:v>38510</c:v>
                      </c:pt>
                      <c:pt idx="386">
                        <c:v>38610</c:v>
                      </c:pt>
                      <c:pt idx="387">
                        <c:v>38710</c:v>
                      </c:pt>
                      <c:pt idx="388">
                        <c:v>38810</c:v>
                      </c:pt>
                      <c:pt idx="389">
                        <c:v>38910</c:v>
                      </c:pt>
                      <c:pt idx="390">
                        <c:v>39010</c:v>
                      </c:pt>
                      <c:pt idx="391">
                        <c:v>39110</c:v>
                      </c:pt>
                      <c:pt idx="392">
                        <c:v>39210</c:v>
                      </c:pt>
                      <c:pt idx="393">
                        <c:v>39310</c:v>
                      </c:pt>
                      <c:pt idx="394">
                        <c:v>39410</c:v>
                      </c:pt>
                      <c:pt idx="395">
                        <c:v>39510</c:v>
                      </c:pt>
                      <c:pt idx="396">
                        <c:v>39610</c:v>
                      </c:pt>
                      <c:pt idx="397">
                        <c:v>39710</c:v>
                      </c:pt>
                      <c:pt idx="398">
                        <c:v>39810</c:v>
                      </c:pt>
                      <c:pt idx="399">
                        <c:v>39910</c:v>
                      </c:pt>
                      <c:pt idx="400">
                        <c:v>40010</c:v>
                      </c:pt>
                      <c:pt idx="401">
                        <c:v>40110</c:v>
                      </c:pt>
                      <c:pt idx="402">
                        <c:v>40210</c:v>
                      </c:pt>
                      <c:pt idx="403">
                        <c:v>40310</c:v>
                      </c:pt>
                      <c:pt idx="404">
                        <c:v>40410</c:v>
                      </c:pt>
                      <c:pt idx="405">
                        <c:v>40510</c:v>
                      </c:pt>
                      <c:pt idx="406">
                        <c:v>40610</c:v>
                      </c:pt>
                      <c:pt idx="407">
                        <c:v>40710</c:v>
                      </c:pt>
                      <c:pt idx="408">
                        <c:v>40810</c:v>
                      </c:pt>
                      <c:pt idx="409">
                        <c:v>40910</c:v>
                      </c:pt>
                      <c:pt idx="410">
                        <c:v>41010</c:v>
                      </c:pt>
                      <c:pt idx="411">
                        <c:v>41110</c:v>
                      </c:pt>
                      <c:pt idx="412">
                        <c:v>41210</c:v>
                      </c:pt>
                      <c:pt idx="413">
                        <c:v>41310</c:v>
                      </c:pt>
                      <c:pt idx="414">
                        <c:v>41410</c:v>
                      </c:pt>
                      <c:pt idx="415">
                        <c:v>41510</c:v>
                      </c:pt>
                      <c:pt idx="416">
                        <c:v>41610</c:v>
                      </c:pt>
                      <c:pt idx="417">
                        <c:v>41710</c:v>
                      </c:pt>
                      <c:pt idx="418">
                        <c:v>41810</c:v>
                      </c:pt>
                      <c:pt idx="419">
                        <c:v>41910</c:v>
                      </c:pt>
                      <c:pt idx="420">
                        <c:v>42010</c:v>
                      </c:pt>
                      <c:pt idx="421">
                        <c:v>42110</c:v>
                      </c:pt>
                      <c:pt idx="422">
                        <c:v>42210</c:v>
                      </c:pt>
                      <c:pt idx="423">
                        <c:v>42310</c:v>
                      </c:pt>
                      <c:pt idx="424">
                        <c:v>42410</c:v>
                      </c:pt>
                      <c:pt idx="425">
                        <c:v>42510</c:v>
                      </c:pt>
                      <c:pt idx="426">
                        <c:v>42610</c:v>
                      </c:pt>
                      <c:pt idx="427">
                        <c:v>42710</c:v>
                      </c:pt>
                      <c:pt idx="428">
                        <c:v>42810</c:v>
                      </c:pt>
                      <c:pt idx="429">
                        <c:v>42910</c:v>
                      </c:pt>
                      <c:pt idx="430">
                        <c:v>43010</c:v>
                      </c:pt>
                      <c:pt idx="431">
                        <c:v>43110</c:v>
                      </c:pt>
                      <c:pt idx="432">
                        <c:v>43210</c:v>
                      </c:pt>
                      <c:pt idx="433">
                        <c:v>43310</c:v>
                      </c:pt>
                      <c:pt idx="434">
                        <c:v>43410</c:v>
                      </c:pt>
                      <c:pt idx="435">
                        <c:v>43510</c:v>
                      </c:pt>
                      <c:pt idx="436">
                        <c:v>43610</c:v>
                      </c:pt>
                      <c:pt idx="437">
                        <c:v>43710</c:v>
                      </c:pt>
                      <c:pt idx="438">
                        <c:v>43810</c:v>
                      </c:pt>
                      <c:pt idx="439">
                        <c:v>43910</c:v>
                      </c:pt>
                      <c:pt idx="440">
                        <c:v>44010</c:v>
                      </c:pt>
                      <c:pt idx="441">
                        <c:v>44110</c:v>
                      </c:pt>
                      <c:pt idx="442">
                        <c:v>44210</c:v>
                      </c:pt>
                      <c:pt idx="443">
                        <c:v>44310</c:v>
                      </c:pt>
                      <c:pt idx="444">
                        <c:v>44410</c:v>
                      </c:pt>
                      <c:pt idx="445">
                        <c:v>44510</c:v>
                      </c:pt>
                      <c:pt idx="446">
                        <c:v>44610</c:v>
                      </c:pt>
                      <c:pt idx="447">
                        <c:v>44710</c:v>
                      </c:pt>
                      <c:pt idx="448">
                        <c:v>44810</c:v>
                      </c:pt>
                      <c:pt idx="449">
                        <c:v>44910</c:v>
                      </c:pt>
                      <c:pt idx="450">
                        <c:v>45010</c:v>
                      </c:pt>
                      <c:pt idx="451">
                        <c:v>45110</c:v>
                      </c:pt>
                      <c:pt idx="452">
                        <c:v>45210</c:v>
                      </c:pt>
                      <c:pt idx="453">
                        <c:v>45310</c:v>
                      </c:pt>
                      <c:pt idx="454">
                        <c:v>45410</c:v>
                      </c:pt>
                      <c:pt idx="455">
                        <c:v>45510</c:v>
                      </c:pt>
                      <c:pt idx="456">
                        <c:v>45610</c:v>
                      </c:pt>
                      <c:pt idx="457">
                        <c:v>45710</c:v>
                      </c:pt>
                      <c:pt idx="458">
                        <c:v>45810</c:v>
                      </c:pt>
                      <c:pt idx="459">
                        <c:v>45910</c:v>
                      </c:pt>
                      <c:pt idx="460">
                        <c:v>46010</c:v>
                      </c:pt>
                      <c:pt idx="461">
                        <c:v>46110</c:v>
                      </c:pt>
                      <c:pt idx="462">
                        <c:v>46210</c:v>
                      </c:pt>
                      <c:pt idx="463">
                        <c:v>46310</c:v>
                      </c:pt>
                      <c:pt idx="464">
                        <c:v>46410</c:v>
                      </c:pt>
                      <c:pt idx="465">
                        <c:v>46510</c:v>
                      </c:pt>
                      <c:pt idx="466">
                        <c:v>46610</c:v>
                      </c:pt>
                      <c:pt idx="467">
                        <c:v>46710</c:v>
                      </c:pt>
                      <c:pt idx="468">
                        <c:v>46810</c:v>
                      </c:pt>
                      <c:pt idx="469">
                        <c:v>46910</c:v>
                      </c:pt>
                      <c:pt idx="470">
                        <c:v>47010</c:v>
                      </c:pt>
                      <c:pt idx="471">
                        <c:v>47110</c:v>
                      </c:pt>
                      <c:pt idx="472">
                        <c:v>47210</c:v>
                      </c:pt>
                      <c:pt idx="473">
                        <c:v>47310</c:v>
                      </c:pt>
                      <c:pt idx="474">
                        <c:v>47410</c:v>
                      </c:pt>
                      <c:pt idx="475">
                        <c:v>47510</c:v>
                      </c:pt>
                      <c:pt idx="476">
                        <c:v>47610</c:v>
                      </c:pt>
                      <c:pt idx="477">
                        <c:v>47710</c:v>
                      </c:pt>
                      <c:pt idx="478">
                        <c:v>47810</c:v>
                      </c:pt>
                      <c:pt idx="479">
                        <c:v>47910</c:v>
                      </c:pt>
                      <c:pt idx="480">
                        <c:v>48010</c:v>
                      </c:pt>
                      <c:pt idx="481">
                        <c:v>48110</c:v>
                      </c:pt>
                      <c:pt idx="482">
                        <c:v>48210</c:v>
                      </c:pt>
                      <c:pt idx="483">
                        <c:v>48310</c:v>
                      </c:pt>
                      <c:pt idx="484">
                        <c:v>48410</c:v>
                      </c:pt>
                      <c:pt idx="485">
                        <c:v>48510</c:v>
                      </c:pt>
                      <c:pt idx="486">
                        <c:v>48610</c:v>
                      </c:pt>
                      <c:pt idx="487">
                        <c:v>48710</c:v>
                      </c:pt>
                      <c:pt idx="488">
                        <c:v>48810</c:v>
                      </c:pt>
                      <c:pt idx="489">
                        <c:v>48910</c:v>
                      </c:pt>
                      <c:pt idx="490">
                        <c:v>49010</c:v>
                      </c:pt>
                      <c:pt idx="491">
                        <c:v>49110</c:v>
                      </c:pt>
                      <c:pt idx="492">
                        <c:v>49210</c:v>
                      </c:pt>
                      <c:pt idx="493">
                        <c:v>49310</c:v>
                      </c:pt>
                      <c:pt idx="494">
                        <c:v>49410</c:v>
                      </c:pt>
                      <c:pt idx="495">
                        <c:v>49510</c:v>
                      </c:pt>
                      <c:pt idx="496">
                        <c:v>49610</c:v>
                      </c:pt>
                      <c:pt idx="497">
                        <c:v>49710</c:v>
                      </c:pt>
                      <c:pt idx="498">
                        <c:v>49810</c:v>
                      </c:pt>
                      <c:pt idx="499">
                        <c:v>49910</c:v>
                      </c:pt>
                      <c:pt idx="500">
                        <c:v>50010</c:v>
                      </c:pt>
                      <c:pt idx="501">
                        <c:v>50110</c:v>
                      </c:pt>
                      <c:pt idx="502">
                        <c:v>50210</c:v>
                      </c:pt>
                      <c:pt idx="503">
                        <c:v>50310</c:v>
                      </c:pt>
                      <c:pt idx="504">
                        <c:v>50410</c:v>
                      </c:pt>
                      <c:pt idx="505">
                        <c:v>50510</c:v>
                      </c:pt>
                      <c:pt idx="506">
                        <c:v>50610</c:v>
                      </c:pt>
                      <c:pt idx="507">
                        <c:v>50710</c:v>
                      </c:pt>
                      <c:pt idx="508">
                        <c:v>50810</c:v>
                      </c:pt>
                      <c:pt idx="509">
                        <c:v>50910</c:v>
                      </c:pt>
                      <c:pt idx="510">
                        <c:v>51010</c:v>
                      </c:pt>
                      <c:pt idx="511">
                        <c:v>51110</c:v>
                      </c:pt>
                      <c:pt idx="512">
                        <c:v>51210</c:v>
                      </c:pt>
                      <c:pt idx="513">
                        <c:v>51310</c:v>
                      </c:pt>
                      <c:pt idx="514">
                        <c:v>51410</c:v>
                      </c:pt>
                      <c:pt idx="515">
                        <c:v>51510</c:v>
                      </c:pt>
                      <c:pt idx="516">
                        <c:v>51610</c:v>
                      </c:pt>
                      <c:pt idx="517">
                        <c:v>51710</c:v>
                      </c:pt>
                      <c:pt idx="518">
                        <c:v>51810</c:v>
                      </c:pt>
                      <c:pt idx="519">
                        <c:v>51910</c:v>
                      </c:pt>
                      <c:pt idx="520">
                        <c:v>52010</c:v>
                      </c:pt>
                      <c:pt idx="521">
                        <c:v>52110</c:v>
                      </c:pt>
                      <c:pt idx="522">
                        <c:v>52210</c:v>
                      </c:pt>
                      <c:pt idx="523">
                        <c:v>52310</c:v>
                      </c:pt>
                      <c:pt idx="524">
                        <c:v>52410</c:v>
                      </c:pt>
                      <c:pt idx="525">
                        <c:v>52510</c:v>
                      </c:pt>
                      <c:pt idx="526">
                        <c:v>52610</c:v>
                      </c:pt>
                      <c:pt idx="527">
                        <c:v>52710</c:v>
                      </c:pt>
                      <c:pt idx="528">
                        <c:v>52810</c:v>
                      </c:pt>
                      <c:pt idx="529">
                        <c:v>52910</c:v>
                      </c:pt>
                      <c:pt idx="530">
                        <c:v>53010</c:v>
                      </c:pt>
                      <c:pt idx="531">
                        <c:v>53110</c:v>
                      </c:pt>
                      <c:pt idx="532">
                        <c:v>53210</c:v>
                      </c:pt>
                      <c:pt idx="533">
                        <c:v>53310</c:v>
                      </c:pt>
                      <c:pt idx="534">
                        <c:v>53410</c:v>
                      </c:pt>
                      <c:pt idx="535">
                        <c:v>53510</c:v>
                      </c:pt>
                      <c:pt idx="536">
                        <c:v>53610</c:v>
                      </c:pt>
                      <c:pt idx="537">
                        <c:v>53710</c:v>
                      </c:pt>
                      <c:pt idx="538">
                        <c:v>53810</c:v>
                      </c:pt>
                      <c:pt idx="539">
                        <c:v>53910</c:v>
                      </c:pt>
                      <c:pt idx="540">
                        <c:v>54010</c:v>
                      </c:pt>
                      <c:pt idx="541">
                        <c:v>54110</c:v>
                      </c:pt>
                      <c:pt idx="542">
                        <c:v>54210</c:v>
                      </c:pt>
                      <c:pt idx="543">
                        <c:v>54310</c:v>
                      </c:pt>
                      <c:pt idx="544">
                        <c:v>54410</c:v>
                      </c:pt>
                      <c:pt idx="545">
                        <c:v>54510</c:v>
                      </c:pt>
                      <c:pt idx="546">
                        <c:v>54610</c:v>
                      </c:pt>
                      <c:pt idx="547">
                        <c:v>54710</c:v>
                      </c:pt>
                      <c:pt idx="548">
                        <c:v>54810</c:v>
                      </c:pt>
                      <c:pt idx="549">
                        <c:v>54910</c:v>
                      </c:pt>
                      <c:pt idx="550">
                        <c:v>55010</c:v>
                      </c:pt>
                      <c:pt idx="551">
                        <c:v>55110</c:v>
                      </c:pt>
                      <c:pt idx="552">
                        <c:v>55210</c:v>
                      </c:pt>
                      <c:pt idx="553">
                        <c:v>55310</c:v>
                      </c:pt>
                      <c:pt idx="554">
                        <c:v>55410</c:v>
                      </c:pt>
                      <c:pt idx="555">
                        <c:v>55510</c:v>
                      </c:pt>
                      <c:pt idx="556">
                        <c:v>55610</c:v>
                      </c:pt>
                      <c:pt idx="557">
                        <c:v>55710</c:v>
                      </c:pt>
                      <c:pt idx="558">
                        <c:v>55810</c:v>
                      </c:pt>
                      <c:pt idx="559">
                        <c:v>55910</c:v>
                      </c:pt>
                      <c:pt idx="560">
                        <c:v>56010</c:v>
                      </c:pt>
                      <c:pt idx="561">
                        <c:v>56110</c:v>
                      </c:pt>
                      <c:pt idx="562">
                        <c:v>56210</c:v>
                      </c:pt>
                      <c:pt idx="563">
                        <c:v>56310</c:v>
                      </c:pt>
                      <c:pt idx="564">
                        <c:v>56410</c:v>
                      </c:pt>
                      <c:pt idx="565">
                        <c:v>56510</c:v>
                      </c:pt>
                      <c:pt idx="566">
                        <c:v>56610</c:v>
                      </c:pt>
                      <c:pt idx="567">
                        <c:v>56710</c:v>
                      </c:pt>
                      <c:pt idx="568">
                        <c:v>56810</c:v>
                      </c:pt>
                      <c:pt idx="569">
                        <c:v>56910</c:v>
                      </c:pt>
                      <c:pt idx="570">
                        <c:v>57010</c:v>
                      </c:pt>
                      <c:pt idx="571">
                        <c:v>57110</c:v>
                      </c:pt>
                      <c:pt idx="572">
                        <c:v>57210</c:v>
                      </c:pt>
                      <c:pt idx="573">
                        <c:v>57310</c:v>
                      </c:pt>
                      <c:pt idx="574">
                        <c:v>57410</c:v>
                      </c:pt>
                      <c:pt idx="575">
                        <c:v>57510</c:v>
                      </c:pt>
                      <c:pt idx="576">
                        <c:v>57610</c:v>
                      </c:pt>
                      <c:pt idx="577">
                        <c:v>57710</c:v>
                      </c:pt>
                      <c:pt idx="578">
                        <c:v>57810</c:v>
                      </c:pt>
                      <c:pt idx="579">
                        <c:v>57910</c:v>
                      </c:pt>
                      <c:pt idx="580">
                        <c:v>58010</c:v>
                      </c:pt>
                      <c:pt idx="581">
                        <c:v>58110</c:v>
                      </c:pt>
                      <c:pt idx="582">
                        <c:v>58210</c:v>
                      </c:pt>
                      <c:pt idx="583">
                        <c:v>58310</c:v>
                      </c:pt>
                      <c:pt idx="584">
                        <c:v>58410</c:v>
                      </c:pt>
                      <c:pt idx="585">
                        <c:v>58510</c:v>
                      </c:pt>
                      <c:pt idx="586">
                        <c:v>58610</c:v>
                      </c:pt>
                      <c:pt idx="587">
                        <c:v>58710</c:v>
                      </c:pt>
                      <c:pt idx="588">
                        <c:v>58810</c:v>
                      </c:pt>
                      <c:pt idx="589">
                        <c:v>58910</c:v>
                      </c:pt>
                      <c:pt idx="590">
                        <c:v>59010</c:v>
                      </c:pt>
                      <c:pt idx="591">
                        <c:v>59110</c:v>
                      </c:pt>
                      <c:pt idx="592">
                        <c:v>59210</c:v>
                      </c:pt>
                      <c:pt idx="593">
                        <c:v>59310</c:v>
                      </c:pt>
                      <c:pt idx="594">
                        <c:v>59410</c:v>
                      </c:pt>
                      <c:pt idx="595">
                        <c:v>59510</c:v>
                      </c:pt>
                      <c:pt idx="596">
                        <c:v>59610</c:v>
                      </c:pt>
                      <c:pt idx="597">
                        <c:v>59710</c:v>
                      </c:pt>
                      <c:pt idx="598">
                        <c:v>59810</c:v>
                      </c:pt>
                      <c:pt idx="599">
                        <c:v>59910</c:v>
                      </c:pt>
                      <c:pt idx="600">
                        <c:v>60010</c:v>
                      </c:pt>
                      <c:pt idx="601">
                        <c:v>60110</c:v>
                      </c:pt>
                      <c:pt idx="602">
                        <c:v>60210</c:v>
                      </c:pt>
                      <c:pt idx="603">
                        <c:v>60310</c:v>
                      </c:pt>
                      <c:pt idx="604">
                        <c:v>60410</c:v>
                      </c:pt>
                      <c:pt idx="605">
                        <c:v>60510</c:v>
                      </c:pt>
                      <c:pt idx="606">
                        <c:v>60610</c:v>
                      </c:pt>
                      <c:pt idx="607">
                        <c:v>60710</c:v>
                      </c:pt>
                      <c:pt idx="608">
                        <c:v>60810</c:v>
                      </c:pt>
                      <c:pt idx="609">
                        <c:v>60910</c:v>
                      </c:pt>
                      <c:pt idx="610">
                        <c:v>61010</c:v>
                      </c:pt>
                      <c:pt idx="611">
                        <c:v>61110</c:v>
                      </c:pt>
                      <c:pt idx="612">
                        <c:v>61210</c:v>
                      </c:pt>
                      <c:pt idx="613">
                        <c:v>61310</c:v>
                      </c:pt>
                      <c:pt idx="614">
                        <c:v>61410</c:v>
                      </c:pt>
                      <c:pt idx="615">
                        <c:v>61510</c:v>
                      </c:pt>
                      <c:pt idx="616">
                        <c:v>61610</c:v>
                      </c:pt>
                      <c:pt idx="617">
                        <c:v>61710</c:v>
                      </c:pt>
                      <c:pt idx="618">
                        <c:v>61810</c:v>
                      </c:pt>
                      <c:pt idx="619">
                        <c:v>61910</c:v>
                      </c:pt>
                      <c:pt idx="620">
                        <c:v>62010</c:v>
                      </c:pt>
                      <c:pt idx="621">
                        <c:v>62110</c:v>
                      </c:pt>
                      <c:pt idx="622">
                        <c:v>62210</c:v>
                      </c:pt>
                      <c:pt idx="623">
                        <c:v>62310</c:v>
                      </c:pt>
                      <c:pt idx="624">
                        <c:v>62410</c:v>
                      </c:pt>
                      <c:pt idx="625">
                        <c:v>62510</c:v>
                      </c:pt>
                      <c:pt idx="626">
                        <c:v>62610</c:v>
                      </c:pt>
                      <c:pt idx="627">
                        <c:v>62710</c:v>
                      </c:pt>
                      <c:pt idx="628">
                        <c:v>62810</c:v>
                      </c:pt>
                      <c:pt idx="629">
                        <c:v>62910</c:v>
                      </c:pt>
                      <c:pt idx="630">
                        <c:v>63010</c:v>
                      </c:pt>
                      <c:pt idx="631">
                        <c:v>63110</c:v>
                      </c:pt>
                      <c:pt idx="632">
                        <c:v>63210</c:v>
                      </c:pt>
                      <c:pt idx="633">
                        <c:v>63310</c:v>
                      </c:pt>
                      <c:pt idx="634">
                        <c:v>63410</c:v>
                      </c:pt>
                      <c:pt idx="635">
                        <c:v>63510</c:v>
                      </c:pt>
                      <c:pt idx="636">
                        <c:v>63610</c:v>
                      </c:pt>
                      <c:pt idx="637">
                        <c:v>63710</c:v>
                      </c:pt>
                      <c:pt idx="638">
                        <c:v>63810</c:v>
                      </c:pt>
                      <c:pt idx="639">
                        <c:v>63910</c:v>
                      </c:pt>
                      <c:pt idx="640">
                        <c:v>64010</c:v>
                      </c:pt>
                      <c:pt idx="641">
                        <c:v>64110</c:v>
                      </c:pt>
                      <c:pt idx="642">
                        <c:v>64210</c:v>
                      </c:pt>
                      <c:pt idx="643">
                        <c:v>64310</c:v>
                      </c:pt>
                      <c:pt idx="644">
                        <c:v>64410</c:v>
                      </c:pt>
                      <c:pt idx="645">
                        <c:v>64510</c:v>
                      </c:pt>
                      <c:pt idx="646">
                        <c:v>64610</c:v>
                      </c:pt>
                      <c:pt idx="647">
                        <c:v>64710</c:v>
                      </c:pt>
                      <c:pt idx="648">
                        <c:v>64810</c:v>
                      </c:pt>
                      <c:pt idx="649">
                        <c:v>64910</c:v>
                      </c:pt>
                      <c:pt idx="650">
                        <c:v>65010</c:v>
                      </c:pt>
                      <c:pt idx="651">
                        <c:v>65110</c:v>
                      </c:pt>
                      <c:pt idx="652">
                        <c:v>65210</c:v>
                      </c:pt>
                      <c:pt idx="653">
                        <c:v>65310</c:v>
                      </c:pt>
                      <c:pt idx="654">
                        <c:v>65410</c:v>
                      </c:pt>
                      <c:pt idx="655">
                        <c:v>65510</c:v>
                      </c:pt>
                      <c:pt idx="656">
                        <c:v>65610</c:v>
                      </c:pt>
                      <c:pt idx="657">
                        <c:v>65710</c:v>
                      </c:pt>
                      <c:pt idx="658">
                        <c:v>65810</c:v>
                      </c:pt>
                      <c:pt idx="659">
                        <c:v>65910</c:v>
                      </c:pt>
                      <c:pt idx="660">
                        <c:v>66010</c:v>
                      </c:pt>
                      <c:pt idx="661">
                        <c:v>66110</c:v>
                      </c:pt>
                      <c:pt idx="662">
                        <c:v>66210</c:v>
                      </c:pt>
                      <c:pt idx="663">
                        <c:v>66310</c:v>
                      </c:pt>
                      <c:pt idx="664">
                        <c:v>66410</c:v>
                      </c:pt>
                      <c:pt idx="665">
                        <c:v>66510</c:v>
                      </c:pt>
                      <c:pt idx="666">
                        <c:v>66610</c:v>
                      </c:pt>
                      <c:pt idx="667">
                        <c:v>66710</c:v>
                      </c:pt>
                      <c:pt idx="668">
                        <c:v>66810</c:v>
                      </c:pt>
                      <c:pt idx="669">
                        <c:v>66910</c:v>
                      </c:pt>
                      <c:pt idx="670">
                        <c:v>67010</c:v>
                      </c:pt>
                      <c:pt idx="671">
                        <c:v>67110</c:v>
                      </c:pt>
                      <c:pt idx="672">
                        <c:v>67210</c:v>
                      </c:pt>
                      <c:pt idx="673">
                        <c:v>67310</c:v>
                      </c:pt>
                      <c:pt idx="674">
                        <c:v>67410</c:v>
                      </c:pt>
                      <c:pt idx="675">
                        <c:v>67510</c:v>
                      </c:pt>
                      <c:pt idx="676">
                        <c:v>67610</c:v>
                      </c:pt>
                      <c:pt idx="677">
                        <c:v>67710</c:v>
                      </c:pt>
                      <c:pt idx="678">
                        <c:v>67810</c:v>
                      </c:pt>
                      <c:pt idx="679">
                        <c:v>67910</c:v>
                      </c:pt>
                      <c:pt idx="680">
                        <c:v>68010</c:v>
                      </c:pt>
                      <c:pt idx="681">
                        <c:v>68110</c:v>
                      </c:pt>
                      <c:pt idx="682">
                        <c:v>68210</c:v>
                      </c:pt>
                      <c:pt idx="683">
                        <c:v>68310</c:v>
                      </c:pt>
                      <c:pt idx="684">
                        <c:v>68410</c:v>
                      </c:pt>
                      <c:pt idx="685">
                        <c:v>68510</c:v>
                      </c:pt>
                      <c:pt idx="686">
                        <c:v>68610</c:v>
                      </c:pt>
                      <c:pt idx="687">
                        <c:v>68710</c:v>
                      </c:pt>
                      <c:pt idx="688">
                        <c:v>68810</c:v>
                      </c:pt>
                      <c:pt idx="689">
                        <c:v>68910</c:v>
                      </c:pt>
                      <c:pt idx="690">
                        <c:v>69010</c:v>
                      </c:pt>
                      <c:pt idx="691">
                        <c:v>69110</c:v>
                      </c:pt>
                      <c:pt idx="692">
                        <c:v>69210</c:v>
                      </c:pt>
                      <c:pt idx="693">
                        <c:v>69310</c:v>
                      </c:pt>
                      <c:pt idx="694">
                        <c:v>69410</c:v>
                      </c:pt>
                      <c:pt idx="695">
                        <c:v>69510</c:v>
                      </c:pt>
                      <c:pt idx="696">
                        <c:v>69610</c:v>
                      </c:pt>
                      <c:pt idx="697">
                        <c:v>69710</c:v>
                      </c:pt>
                      <c:pt idx="698">
                        <c:v>69810</c:v>
                      </c:pt>
                      <c:pt idx="699">
                        <c:v>69910</c:v>
                      </c:pt>
                      <c:pt idx="700">
                        <c:v>70010</c:v>
                      </c:pt>
                      <c:pt idx="701">
                        <c:v>70110</c:v>
                      </c:pt>
                      <c:pt idx="702">
                        <c:v>70210</c:v>
                      </c:pt>
                      <c:pt idx="703">
                        <c:v>70310</c:v>
                      </c:pt>
                      <c:pt idx="704">
                        <c:v>70410</c:v>
                      </c:pt>
                      <c:pt idx="705">
                        <c:v>70510</c:v>
                      </c:pt>
                      <c:pt idx="706">
                        <c:v>70610</c:v>
                      </c:pt>
                      <c:pt idx="707">
                        <c:v>70710</c:v>
                      </c:pt>
                      <c:pt idx="708">
                        <c:v>70810</c:v>
                      </c:pt>
                      <c:pt idx="709">
                        <c:v>70910</c:v>
                      </c:pt>
                      <c:pt idx="710">
                        <c:v>71010</c:v>
                      </c:pt>
                      <c:pt idx="711">
                        <c:v>71110</c:v>
                      </c:pt>
                      <c:pt idx="712">
                        <c:v>71210</c:v>
                      </c:pt>
                      <c:pt idx="713">
                        <c:v>71310</c:v>
                      </c:pt>
                      <c:pt idx="714">
                        <c:v>71410</c:v>
                      </c:pt>
                      <c:pt idx="715">
                        <c:v>71510</c:v>
                      </c:pt>
                      <c:pt idx="716">
                        <c:v>71610</c:v>
                      </c:pt>
                      <c:pt idx="717">
                        <c:v>71710</c:v>
                      </c:pt>
                      <c:pt idx="718">
                        <c:v>71810</c:v>
                      </c:pt>
                      <c:pt idx="719">
                        <c:v>71910</c:v>
                      </c:pt>
                      <c:pt idx="720">
                        <c:v>72010</c:v>
                      </c:pt>
                      <c:pt idx="721">
                        <c:v>72110</c:v>
                      </c:pt>
                      <c:pt idx="722">
                        <c:v>72210</c:v>
                      </c:pt>
                      <c:pt idx="723">
                        <c:v>72310</c:v>
                      </c:pt>
                      <c:pt idx="724">
                        <c:v>72410</c:v>
                      </c:pt>
                      <c:pt idx="725">
                        <c:v>72510</c:v>
                      </c:pt>
                      <c:pt idx="726">
                        <c:v>72610</c:v>
                      </c:pt>
                      <c:pt idx="727">
                        <c:v>72710</c:v>
                      </c:pt>
                      <c:pt idx="728">
                        <c:v>72810</c:v>
                      </c:pt>
                      <c:pt idx="729">
                        <c:v>72910</c:v>
                      </c:pt>
                      <c:pt idx="730">
                        <c:v>73010</c:v>
                      </c:pt>
                      <c:pt idx="731">
                        <c:v>73110</c:v>
                      </c:pt>
                      <c:pt idx="732">
                        <c:v>73210</c:v>
                      </c:pt>
                      <c:pt idx="733">
                        <c:v>73310</c:v>
                      </c:pt>
                      <c:pt idx="734">
                        <c:v>73410</c:v>
                      </c:pt>
                      <c:pt idx="735">
                        <c:v>73510</c:v>
                      </c:pt>
                      <c:pt idx="736">
                        <c:v>73610</c:v>
                      </c:pt>
                      <c:pt idx="737">
                        <c:v>73710</c:v>
                      </c:pt>
                      <c:pt idx="738">
                        <c:v>73810</c:v>
                      </c:pt>
                      <c:pt idx="739">
                        <c:v>73910</c:v>
                      </c:pt>
                      <c:pt idx="740">
                        <c:v>74010</c:v>
                      </c:pt>
                      <c:pt idx="741">
                        <c:v>74110</c:v>
                      </c:pt>
                      <c:pt idx="742">
                        <c:v>74210</c:v>
                      </c:pt>
                      <c:pt idx="743">
                        <c:v>74310</c:v>
                      </c:pt>
                      <c:pt idx="744">
                        <c:v>74410</c:v>
                      </c:pt>
                      <c:pt idx="745">
                        <c:v>74510</c:v>
                      </c:pt>
                      <c:pt idx="746">
                        <c:v>74610</c:v>
                      </c:pt>
                      <c:pt idx="747">
                        <c:v>74710</c:v>
                      </c:pt>
                      <c:pt idx="748">
                        <c:v>74810</c:v>
                      </c:pt>
                      <c:pt idx="749">
                        <c:v>74910</c:v>
                      </c:pt>
                      <c:pt idx="750">
                        <c:v>75010</c:v>
                      </c:pt>
                      <c:pt idx="751">
                        <c:v>75110</c:v>
                      </c:pt>
                      <c:pt idx="752">
                        <c:v>75210</c:v>
                      </c:pt>
                      <c:pt idx="753">
                        <c:v>75310</c:v>
                      </c:pt>
                      <c:pt idx="754">
                        <c:v>75410</c:v>
                      </c:pt>
                      <c:pt idx="755">
                        <c:v>75510</c:v>
                      </c:pt>
                      <c:pt idx="756">
                        <c:v>75610</c:v>
                      </c:pt>
                      <c:pt idx="757">
                        <c:v>75710</c:v>
                      </c:pt>
                      <c:pt idx="758">
                        <c:v>75810</c:v>
                      </c:pt>
                      <c:pt idx="759">
                        <c:v>75910</c:v>
                      </c:pt>
                      <c:pt idx="760">
                        <c:v>76010</c:v>
                      </c:pt>
                      <c:pt idx="761">
                        <c:v>76110</c:v>
                      </c:pt>
                      <c:pt idx="762">
                        <c:v>76210</c:v>
                      </c:pt>
                      <c:pt idx="763">
                        <c:v>76310</c:v>
                      </c:pt>
                      <c:pt idx="764">
                        <c:v>76410</c:v>
                      </c:pt>
                      <c:pt idx="765">
                        <c:v>76510</c:v>
                      </c:pt>
                      <c:pt idx="766">
                        <c:v>76610</c:v>
                      </c:pt>
                      <c:pt idx="767">
                        <c:v>76710</c:v>
                      </c:pt>
                      <c:pt idx="768">
                        <c:v>76810</c:v>
                      </c:pt>
                      <c:pt idx="769">
                        <c:v>76910</c:v>
                      </c:pt>
                      <c:pt idx="770">
                        <c:v>77010</c:v>
                      </c:pt>
                      <c:pt idx="771">
                        <c:v>77110</c:v>
                      </c:pt>
                      <c:pt idx="772">
                        <c:v>77210</c:v>
                      </c:pt>
                      <c:pt idx="773">
                        <c:v>77310</c:v>
                      </c:pt>
                      <c:pt idx="774">
                        <c:v>77410</c:v>
                      </c:pt>
                      <c:pt idx="775">
                        <c:v>77510</c:v>
                      </c:pt>
                      <c:pt idx="776">
                        <c:v>77610</c:v>
                      </c:pt>
                      <c:pt idx="777">
                        <c:v>77710</c:v>
                      </c:pt>
                      <c:pt idx="778">
                        <c:v>77810</c:v>
                      </c:pt>
                      <c:pt idx="779">
                        <c:v>77910</c:v>
                      </c:pt>
                      <c:pt idx="780">
                        <c:v>78010</c:v>
                      </c:pt>
                      <c:pt idx="781">
                        <c:v>78110</c:v>
                      </c:pt>
                      <c:pt idx="782">
                        <c:v>78210</c:v>
                      </c:pt>
                      <c:pt idx="783">
                        <c:v>78310</c:v>
                      </c:pt>
                      <c:pt idx="784">
                        <c:v>78410</c:v>
                      </c:pt>
                      <c:pt idx="785">
                        <c:v>78510</c:v>
                      </c:pt>
                      <c:pt idx="786">
                        <c:v>78610</c:v>
                      </c:pt>
                      <c:pt idx="787">
                        <c:v>78710</c:v>
                      </c:pt>
                      <c:pt idx="788">
                        <c:v>78810</c:v>
                      </c:pt>
                      <c:pt idx="789">
                        <c:v>78910</c:v>
                      </c:pt>
                      <c:pt idx="790">
                        <c:v>79010</c:v>
                      </c:pt>
                      <c:pt idx="791">
                        <c:v>79110</c:v>
                      </c:pt>
                      <c:pt idx="792">
                        <c:v>79210</c:v>
                      </c:pt>
                      <c:pt idx="793">
                        <c:v>79310</c:v>
                      </c:pt>
                      <c:pt idx="794">
                        <c:v>79410</c:v>
                      </c:pt>
                      <c:pt idx="795">
                        <c:v>79510</c:v>
                      </c:pt>
                      <c:pt idx="796">
                        <c:v>79610</c:v>
                      </c:pt>
                      <c:pt idx="797">
                        <c:v>79710</c:v>
                      </c:pt>
                      <c:pt idx="798">
                        <c:v>79810</c:v>
                      </c:pt>
                      <c:pt idx="799">
                        <c:v>79910</c:v>
                      </c:pt>
                      <c:pt idx="800">
                        <c:v>80010</c:v>
                      </c:pt>
                      <c:pt idx="801">
                        <c:v>80110</c:v>
                      </c:pt>
                      <c:pt idx="802">
                        <c:v>80210</c:v>
                      </c:pt>
                      <c:pt idx="803">
                        <c:v>80310</c:v>
                      </c:pt>
                      <c:pt idx="804">
                        <c:v>80410</c:v>
                      </c:pt>
                      <c:pt idx="805">
                        <c:v>80510</c:v>
                      </c:pt>
                      <c:pt idx="806">
                        <c:v>80610</c:v>
                      </c:pt>
                      <c:pt idx="807">
                        <c:v>80710</c:v>
                      </c:pt>
                      <c:pt idx="808">
                        <c:v>80810</c:v>
                      </c:pt>
                      <c:pt idx="809">
                        <c:v>80910</c:v>
                      </c:pt>
                      <c:pt idx="810">
                        <c:v>81010</c:v>
                      </c:pt>
                      <c:pt idx="811">
                        <c:v>81110</c:v>
                      </c:pt>
                      <c:pt idx="812">
                        <c:v>81210</c:v>
                      </c:pt>
                      <c:pt idx="813">
                        <c:v>81310</c:v>
                      </c:pt>
                      <c:pt idx="814">
                        <c:v>81410</c:v>
                      </c:pt>
                      <c:pt idx="815">
                        <c:v>81510</c:v>
                      </c:pt>
                      <c:pt idx="816">
                        <c:v>81610</c:v>
                      </c:pt>
                      <c:pt idx="817">
                        <c:v>81710</c:v>
                      </c:pt>
                      <c:pt idx="818">
                        <c:v>81810</c:v>
                      </c:pt>
                      <c:pt idx="819">
                        <c:v>81910</c:v>
                      </c:pt>
                      <c:pt idx="820">
                        <c:v>82010</c:v>
                      </c:pt>
                      <c:pt idx="821">
                        <c:v>82110</c:v>
                      </c:pt>
                      <c:pt idx="822">
                        <c:v>82210</c:v>
                      </c:pt>
                      <c:pt idx="823">
                        <c:v>82310</c:v>
                      </c:pt>
                      <c:pt idx="824">
                        <c:v>82410</c:v>
                      </c:pt>
                      <c:pt idx="825">
                        <c:v>82510</c:v>
                      </c:pt>
                      <c:pt idx="826">
                        <c:v>82610</c:v>
                      </c:pt>
                      <c:pt idx="827">
                        <c:v>82710</c:v>
                      </c:pt>
                      <c:pt idx="828">
                        <c:v>82810</c:v>
                      </c:pt>
                      <c:pt idx="829">
                        <c:v>82910</c:v>
                      </c:pt>
                      <c:pt idx="830">
                        <c:v>83010</c:v>
                      </c:pt>
                      <c:pt idx="831">
                        <c:v>83110</c:v>
                      </c:pt>
                      <c:pt idx="832">
                        <c:v>83210</c:v>
                      </c:pt>
                      <c:pt idx="833">
                        <c:v>83310</c:v>
                      </c:pt>
                      <c:pt idx="834">
                        <c:v>83410</c:v>
                      </c:pt>
                      <c:pt idx="835">
                        <c:v>83510</c:v>
                      </c:pt>
                      <c:pt idx="836">
                        <c:v>83610</c:v>
                      </c:pt>
                      <c:pt idx="837">
                        <c:v>83710</c:v>
                      </c:pt>
                      <c:pt idx="838">
                        <c:v>83810</c:v>
                      </c:pt>
                      <c:pt idx="839">
                        <c:v>83910</c:v>
                      </c:pt>
                      <c:pt idx="840">
                        <c:v>84010</c:v>
                      </c:pt>
                      <c:pt idx="841">
                        <c:v>84110</c:v>
                      </c:pt>
                      <c:pt idx="842">
                        <c:v>84210</c:v>
                      </c:pt>
                      <c:pt idx="843">
                        <c:v>84310</c:v>
                      </c:pt>
                      <c:pt idx="844">
                        <c:v>84410</c:v>
                      </c:pt>
                      <c:pt idx="845">
                        <c:v>84510</c:v>
                      </c:pt>
                      <c:pt idx="846">
                        <c:v>84610</c:v>
                      </c:pt>
                      <c:pt idx="847">
                        <c:v>84710</c:v>
                      </c:pt>
                      <c:pt idx="848">
                        <c:v>84810</c:v>
                      </c:pt>
                      <c:pt idx="849">
                        <c:v>84910</c:v>
                      </c:pt>
                      <c:pt idx="850">
                        <c:v>85010</c:v>
                      </c:pt>
                      <c:pt idx="851">
                        <c:v>85110</c:v>
                      </c:pt>
                      <c:pt idx="852">
                        <c:v>85210</c:v>
                      </c:pt>
                      <c:pt idx="853">
                        <c:v>85310</c:v>
                      </c:pt>
                      <c:pt idx="854">
                        <c:v>85410</c:v>
                      </c:pt>
                      <c:pt idx="855">
                        <c:v>85510</c:v>
                      </c:pt>
                      <c:pt idx="856">
                        <c:v>85610</c:v>
                      </c:pt>
                      <c:pt idx="857">
                        <c:v>85710</c:v>
                      </c:pt>
                      <c:pt idx="858">
                        <c:v>85810</c:v>
                      </c:pt>
                      <c:pt idx="859">
                        <c:v>85910</c:v>
                      </c:pt>
                      <c:pt idx="860">
                        <c:v>86010</c:v>
                      </c:pt>
                      <c:pt idx="861">
                        <c:v>86110</c:v>
                      </c:pt>
                      <c:pt idx="862">
                        <c:v>86210</c:v>
                      </c:pt>
                      <c:pt idx="863">
                        <c:v>86310</c:v>
                      </c:pt>
                      <c:pt idx="864">
                        <c:v>86410</c:v>
                      </c:pt>
                      <c:pt idx="865">
                        <c:v>86510</c:v>
                      </c:pt>
                      <c:pt idx="866">
                        <c:v>86610</c:v>
                      </c:pt>
                      <c:pt idx="867">
                        <c:v>86710</c:v>
                      </c:pt>
                      <c:pt idx="868">
                        <c:v>86810</c:v>
                      </c:pt>
                      <c:pt idx="869">
                        <c:v>86910</c:v>
                      </c:pt>
                      <c:pt idx="870">
                        <c:v>87010</c:v>
                      </c:pt>
                      <c:pt idx="871">
                        <c:v>87110</c:v>
                      </c:pt>
                      <c:pt idx="872">
                        <c:v>87210</c:v>
                      </c:pt>
                      <c:pt idx="873">
                        <c:v>87310</c:v>
                      </c:pt>
                      <c:pt idx="874">
                        <c:v>87410</c:v>
                      </c:pt>
                      <c:pt idx="875">
                        <c:v>87510</c:v>
                      </c:pt>
                      <c:pt idx="876">
                        <c:v>87610</c:v>
                      </c:pt>
                      <c:pt idx="877">
                        <c:v>87710</c:v>
                      </c:pt>
                      <c:pt idx="878">
                        <c:v>87810</c:v>
                      </c:pt>
                      <c:pt idx="879">
                        <c:v>87910</c:v>
                      </c:pt>
                      <c:pt idx="880">
                        <c:v>88010</c:v>
                      </c:pt>
                      <c:pt idx="881">
                        <c:v>88110</c:v>
                      </c:pt>
                      <c:pt idx="882">
                        <c:v>88210</c:v>
                      </c:pt>
                      <c:pt idx="883">
                        <c:v>88310</c:v>
                      </c:pt>
                      <c:pt idx="884">
                        <c:v>88410</c:v>
                      </c:pt>
                      <c:pt idx="885">
                        <c:v>88510</c:v>
                      </c:pt>
                      <c:pt idx="886">
                        <c:v>88610</c:v>
                      </c:pt>
                      <c:pt idx="887">
                        <c:v>88710</c:v>
                      </c:pt>
                      <c:pt idx="888">
                        <c:v>88810</c:v>
                      </c:pt>
                      <c:pt idx="889">
                        <c:v>88910</c:v>
                      </c:pt>
                      <c:pt idx="890">
                        <c:v>89010</c:v>
                      </c:pt>
                      <c:pt idx="891">
                        <c:v>89110</c:v>
                      </c:pt>
                      <c:pt idx="892">
                        <c:v>89210</c:v>
                      </c:pt>
                      <c:pt idx="893">
                        <c:v>89310</c:v>
                      </c:pt>
                      <c:pt idx="894">
                        <c:v>89410</c:v>
                      </c:pt>
                      <c:pt idx="895">
                        <c:v>89510</c:v>
                      </c:pt>
                      <c:pt idx="896">
                        <c:v>89610</c:v>
                      </c:pt>
                      <c:pt idx="897">
                        <c:v>89710</c:v>
                      </c:pt>
                      <c:pt idx="898">
                        <c:v>89810</c:v>
                      </c:pt>
                      <c:pt idx="899">
                        <c:v>89910</c:v>
                      </c:pt>
                      <c:pt idx="900">
                        <c:v>90010</c:v>
                      </c:pt>
                      <c:pt idx="901">
                        <c:v>90110</c:v>
                      </c:pt>
                      <c:pt idx="902">
                        <c:v>90210</c:v>
                      </c:pt>
                      <c:pt idx="903">
                        <c:v>90310</c:v>
                      </c:pt>
                      <c:pt idx="904">
                        <c:v>90410</c:v>
                      </c:pt>
                      <c:pt idx="905">
                        <c:v>90510</c:v>
                      </c:pt>
                      <c:pt idx="906">
                        <c:v>90610</c:v>
                      </c:pt>
                      <c:pt idx="907">
                        <c:v>90710</c:v>
                      </c:pt>
                      <c:pt idx="908">
                        <c:v>90810</c:v>
                      </c:pt>
                      <c:pt idx="909">
                        <c:v>90910</c:v>
                      </c:pt>
                      <c:pt idx="910">
                        <c:v>91010</c:v>
                      </c:pt>
                      <c:pt idx="911">
                        <c:v>91110</c:v>
                      </c:pt>
                      <c:pt idx="912">
                        <c:v>91210</c:v>
                      </c:pt>
                      <c:pt idx="913">
                        <c:v>91310</c:v>
                      </c:pt>
                      <c:pt idx="914">
                        <c:v>91410</c:v>
                      </c:pt>
                      <c:pt idx="915">
                        <c:v>91510</c:v>
                      </c:pt>
                      <c:pt idx="916">
                        <c:v>91610</c:v>
                      </c:pt>
                      <c:pt idx="917">
                        <c:v>91710</c:v>
                      </c:pt>
                      <c:pt idx="918">
                        <c:v>91810</c:v>
                      </c:pt>
                      <c:pt idx="919">
                        <c:v>91910</c:v>
                      </c:pt>
                      <c:pt idx="920">
                        <c:v>92010</c:v>
                      </c:pt>
                      <c:pt idx="921">
                        <c:v>92110</c:v>
                      </c:pt>
                      <c:pt idx="922">
                        <c:v>92210</c:v>
                      </c:pt>
                      <c:pt idx="923">
                        <c:v>92310</c:v>
                      </c:pt>
                      <c:pt idx="924">
                        <c:v>92410</c:v>
                      </c:pt>
                      <c:pt idx="925">
                        <c:v>92510</c:v>
                      </c:pt>
                      <c:pt idx="926">
                        <c:v>92610</c:v>
                      </c:pt>
                      <c:pt idx="927">
                        <c:v>92710</c:v>
                      </c:pt>
                      <c:pt idx="928">
                        <c:v>92810</c:v>
                      </c:pt>
                      <c:pt idx="929">
                        <c:v>92910</c:v>
                      </c:pt>
                      <c:pt idx="930">
                        <c:v>93010</c:v>
                      </c:pt>
                      <c:pt idx="931">
                        <c:v>93110</c:v>
                      </c:pt>
                      <c:pt idx="932">
                        <c:v>93210</c:v>
                      </c:pt>
                      <c:pt idx="933">
                        <c:v>93310</c:v>
                      </c:pt>
                      <c:pt idx="934">
                        <c:v>93410</c:v>
                      </c:pt>
                      <c:pt idx="935">
                        <c:v>93510</c:v>
                      </c:pt>
                      <c:pt idx="936">
                        <c:v>93610</c:v>
                      </c:pt>
                      <c:pt idx="937">
                        <c:v>93710</c:v>
                      </c:pt>
                      <c:pt idx="938">
                        <c:v>93810</c:v>
                      </c:pt>
                      <c:pt idx="939">
                        <c:v>93910</c:v>
                      </c:pt>
                      <c:pt idx="940">
                        <c:v>94010</c:v>
                      </c:pt>
                      <c:pt idx="941">
                        <c:v>94110</c:v>
                      </c:pt>
                      <c:pt idx="942">
                        <c:v>94210</c:v>
                      </c:pt>
                      <c:pt idx="943">
                        <c:v>94310</c:v>
                      </c:pt>
                      <c:pt idx="944">
                        <c:v>94410</c:v>
                      </c:pt>
                      <c:pt idx="945">
                        <c:v>94510</c:v>
                      </c:pt>
                      <c:pt idx="946">
                        <c:v>94610</c:v>
                      </c:pt>
                      <c:pt idx="947">
                        <c:v>94710</c:v>
                      </c:pt>
                      <c:pt idx="948">
                        <c:v>94810</c:v>
                      </c:pt>
                      <c:pt idx="949">
                        <c:v>94910</c:v>
                      </c:pt>
                      <c:pt idx="950">
                        <c:v>95010</c:v>
                      </c:pt>
                      <c:pt idx="951">
                        <c:v>95110</c:v>
                      </c:pt>
                      <c:pt idx="952">
                        <c:v>95210</c:v>
                      </c:pt>
                      <c:pt idx="953">
                        <c:v>95310</c:v>
                      </c:pt>
                      <c:pt idx="954">
                        <c:v>95410</c:v>
                      </c:pt>
                      <c:pt idx="955">
                        <c:v>95510</c:v>
                      </c:pt>
                      <c:pt idx="956">
                        <c:v>95610</c:v>
                      </c:pt>
                      <c:pt idx="957">
                        <c:v>95710</c:v>
                      </c:pt>
                      <c:pt idx="958">
                        <c:v>95810</c:v>
                      </c:pt>
                      <c:pt idx="959">
                        <c:v>95910</c:v>
                      </c:pt>
                      <c:pt idx="960">
                        <c:v>96010</c:v>
                      </c:pt>
                      <c:pt idx="961">
                        <c:v>96110</c:v>
                      </c:pt>
                      <c:pt idx="962">
                        <c:v>96210</c:v>
                      </c:pt>
                      <c:pt idx="963">
                        <c:v>96310</c:v>
                      </c:pt>
                      <c:pt idx="964">
                        <c:v>96410</c:v>
                      </c:pt>
                      <c:pt idx="965">
                        <c:v>96510</c:v>
                      </c:pt>
                      <c:pt idx="966">
                        <c:v>96610</c:v>
                      </c:pt>
                      <c:pt idx="967">
                        <c:v>96710</c:v>
                      </c:pt>
                      <c:pt idx="968">
                        <c:v>96810</c:v>
                      </c:pt>
                      <c:pt idx="969">
                        <c:v>96910</c:v>
                      </c:pt>
                      <c:pt idx="970">
                        <c:v>97010</c:v>
                      </c:pt>
                      <c:pt idx="971">
                        <c:v>97110</c:v>
                      </c:pt>
                      <c:pt idx="972">
                        <c:v>97210</c:v>
                      </c:pt>
                      <c:pt idx="973">
                        <c:v>97310</c:v>
                      </c:pt>
                      <c:pt idx="974">
                        <c:v>97410</c:v>
                      </c:pt>
                      <c:pt idx="975">
                        <c:v>97510</c:v>
                      </c:pt>
                      <c:pt idx="976">
                        <c:v>97610</c:v>
                      </c:pt>
                      <c:pt idx="977">
                        <c:v>97710</c:v>
                      </c:pt>
                      <c:pt idx="978">
                        <c:v>97810</c:v>
                      </c:pt>
                      <c:pt idx="979">
                        <c:v>97910</c:v>
                      </c:pt>
                      <c:pt idx="980">
                        <c:v>98010</c:v>
                      </c:pt>
                      <c:pt idx="981">
                        <c:v>98110</c:v>
                      </c:pt>
                      <c:pt idx="982">
                        <c:v>98210</c:v>
                      </c:pt>
                      <c:pt idx="983">
                        <c:v>98310</c:v>
                      </c:pt>
                      <c:pt idx="984">
                        <c:v>98410</c:v>
                      </c:pt>
                      <c:pt idx="985">
                        <c:v>98510</c:v>
                      </c:pt>
                      <c:pt idx="986">
                        <c:v>98610</c:v>
                      </c:pt>
                      <c:pt idx="987">
                        <c:v>98710</c:v>
                      </c:pt>
                      <c:pt idx="988">
                        <c:v>98810</c:v>
                      </c:pt>
                      <c:pt idx="989">
                        <c:v>98910</c:v>
                      </c:pt>
                      <c:pt idx="990">
                        <c:v>99010</c:v>
                      </c:pt>
                      <c:pt idx="991">
                        <c:v>99110</c:v>
                      </c:pt>
                      <c:pt idx="992">
                        <c:v>99210</c:v>
                      </c:pt>
                      <c:pt idx="993">
                        <c:v>99310</c:v>
                      </c:pt>
                      <c:pt idx="994">
                        <c:v>99410</c:v>
                      </c:pt>
                      <c:pt idx="995">
                        <c:v>99510</c:v>
                      </c:pt>
                      <c:pt idx="996">
                        <c:v>99610</c:v>
                      </c:pt>
                      <c:pt idx="997">
                        <c:v>99710</c:v>
                      </c:pt>
                      <c:pt idx="998">
                        <c:v>99810</c:v>
                      </c:pt>
                      <c:pt idx="999">
                        <c:v>99910</c:v>
                      </c:pt>
                      <c:pt idx="1000">
                        <c:v>100010</c:v>
                      </c:pt>
                      <c:pt idx="1001">
                        <c:v>100110</c:v>
                      </c:pt>
                      <c:pt idx="1002">
                        <c:v>100210</c:v>
                      </c:pt>
                      <c:pt idx="1003">
                        <c:v>100310</c:v>
                      </c:pt>
                      <c:pt idx="1004">
                        <c:v>100410</c:v>
                      </c:pt>
                      <c:pt idx="1005">
                        <c:v>100510</c:v>
                      </c:pt>
                      <c:pt idx="1006">
                        <c:v>100610</c:v>
                      </c:pt>
                      <c:pt idx="1007">
                        <c:v>100710</c:v>
                      </c:pt>
                      <c:pt idx="1008">
                        <c:v>100810</c:v>
                      </c:pt>
                      <c:pt idx="1009">
                        <c:v>100910</c:v>
                      </c:pt>
                      <c:pt idx="1010">
                        <c:v>101010</c:v>
                      </c:pt>
                      <c:pt idx="1011">
                        <c:v>101110</c:v>
                      </c:pt>
                      <c:pt idx="1012">
                        <c:v>101210</c:v>
                      </c:pt>
                      <c:pt idx="1013">
                        <c:v>101310</c:v>
                      </c:pt>
                      <c:pt idx="1014">
                        <c:v>101410</c:v>
                      </c:pt>
                      <c:pt idx="1015">
                        <c:v>101510</c:v>
                      </c:pt>
                      <c:pt idx="1016">
                        <c:v>101610</c:v>
                      </c:pt>
                      <c:pt idx="1017">
                        <c:v>101710</c:v>
                      </c:pt>
                      <c:pt idx="1018">
                        <c:v>101810</c:v>
                      </c:pt>
                      <c:pt idx="1019">
                        <c:v>101910</c:v>
                      </c:pt>
                      <c:pt idx="1020">
                        <c:v>102010</c:v>
                      </c:pt>
                      <c:pt idx="1021">
                        <c:v>102110</c:v>
                      </c:pt>
                      <c:pt idx="1022">
                        <c:v>102210</c:v>
                      </c:pt>
                      <c:pt idx="1023">
                        <c:v>102310</c:v>
                      </c:pt>
                      <c:pt idx="1024">
                        <c:v>102410</c:v>
                      </c:pt>
                      <c:pt idx="1025">
                        <c:v>102510</c:v>
                      </c:pt>
                      <c:pt idx="1026">
                        <c:v>102610</c:v>
                      </c:pt>
                      <c:pt idx="1027">
                        <c:v>102710</c:v>
                      </c:pt>
                      <c:pt idx="1028">
                        <c:v>102810</c:v>
                      </c:pt>
                      <c:pt idx="1029">
                        <c:v>102910</c:v>
                      </c:pt>
                      <c:pt idx="1030">
                        <c:v>103010</c:v>
                      </c:pt>
                      <c:pt idx="1031">
                        <c:v>103110</c:v>
                      </c:pt>
                      <c:pt idx="1032">
                        <c:v>103210</c:v>
                      </c:pt>
                      <c:pt idx="1033">
                        <c:v>103310</c:v>
                      </c:pt>
                      <c:pt idx="1034">
                        <c:v>103410</c:v>
                      </c:pt>
                      <c:pt idx="1035">
                        <c:v>103510</c:v>
                      </c:pt>
                      <c:pt idx="1036">
                        <c:v>103610</c:v>
                      </c:pt>
                      <c:pt idx="1037">
                        <c:v>103710</c:v>
                      </c:pt>
                      <c:pt idx="1038">
                        <c:v>103810</c:v>
                      </c:pt>
                      <c:pt idx="1039">
                        <c:v>103910</c:v>
                      </c:pt>
                      <c:pt idx="1040">
                        <c:v>104010</c:v>
                      </c:pt>
                      <c:pt idx="1041">
                        <c:v>104110</c:v>
                      </c:pt>
                      <c:pt idx="1042">
                        <c:v>104210</c:v>
                      </c:pt>
                      <c:pt idx="1043">
                        <c:v>104310</c:v>
                      </c:pt>
                      <c:pt idx="1044">
                        <c:v>104410</c:v>
                      </c:pt>
                      <c:pt idx="1045">
                        <c:v>104510</c:v>
                      </c:pt>
                      <c:pt idx="1046">
                        <c:v>104610</c:v>
                      </c:pt>
                      <c:pt idx="1047">
                        <c:v>104710</c:v>
                      </c:pt>
                      <c:pt idx="1048">
                        <c:v>104810</c:v>
                      </c:pt>
                      <c:pt idx="1049">
                        <c:v>104910</c:v>
                      </c:pt>
                      <c:pt idx="1050">
                        <c:v>105010</c:v>
                      </c:pt>
                      <c:pt idx="1051">
                        <c:v>105110</c:v>
                      </c:pt>
                      <c:pt idx="1052">
                        <c:v>105210</c:v>
                      </c:pt>
                      <c:pt idx="1053">
                        <c:v>105310</c:v>
                      </c:pt>
                      <c:pt idx="1054">
                        <c:v>105410</c:v>
                      </c:pt>
                      <c:pt idx="1055">
                        <c:v>105510</c:v>
                      </c:pt>
                      <c:pt idx="1056">
                        <c:v>105610</c:v>
                      </c:pt>
                      <c:pt idx="1057">
                        <c:v>105710</c:v>
                      </c:pt>
                      <c:pt idx="1058">
                        <c:v>105810</c:v>
                      </c:pt>
                      <c:pt idx="1059">
                        <c:v>105910</c:v>
                      </c:pt>
                      <c:pt idx="1060">
                        <c:v>106010</c:v>
                      </c:pt>
                      <c:pt idx="1061">
                        <c:v>106110</c:v>
                      </c:pt>
                      <c:pt idx="1062">
                        <c:v>106210</c:v>
                      </c:pt>
                      <c:pt idx="1063">
                        <c:v>106310</c:v>
                      </c:pt>
                      <c:pt idx="1064">
                        <c:v>106410</c:v>
                      </c:pt>
                      <c:pt idx="1065">
                        <c:v>106510</c:v>
                      </c:pt>
                      <c:pt idx="1066">
                        <c:v>106610</c:v>
                      </c:pt>
                      <c:pt idx="1067">
                        <c:v>106710</c:v>
                      </c:pt>
                      <c:pt idx="1068">
                        <c:v>106810</c:v>
                      </c:pt>
                      <c:pt idx="1069">
                        <c:v>106910</c:v>
                      </c:pt>
                      <c:pt idx="1070">
                        <c:v>107010</c:v>
                      </c:pt>
                      <c:pt idx="1071">
                        <c:v>107110</c:v>
                      </c:pt>
                      <c:pt idx="1072">
                        <c:v>107210</c:v>
                      </c:pt>
                      <c:pt idx="1073">
                        <c:v>107310</c:v>
                      </c:pt>
                      <c:pt idx="1074">
                        <c:v>107410</c:v>
                      </c:pt>
                      <c:pt idx="1075">
                        <c:v>107510</c:v>
                      </c:pt>
                      <c:pt idx="1076">
                        <c:v>107610</c:v>
                      </c:pt>
                      <c:pt idx="1077">
                        <c:v>107710</c:v>
                      </c:pt>
                      <c:pt idx="1078">
                        <c:v>107810</c:v>
                      </c:pt>
                      <c:pt idx="1079">
                        <c:v>107910</c:v>
                      </c:pt>
                      <c:pt idx="1080">
                        <c:v>108010</c:v>
                      </c:pt>
                      <c:pt idx="1081">
                        <c:v>108110</c:v>
                      </c:pt>
                      <c:pt idx="1082">
                        <c:v>108210</c:v>
                      </c:pt>
                      <c:pt idx="1083">
                        <c:v>108310</c:v>
                      </c:pt>
                      <c:pt idx="1084">
                        <c:v>108410</c:v>
                      </c:pt>
                      <c:pt idx="1085">
                        <c:v>108510</c:v>
                      </c:pt>
                      <c:pt idx="1086">
                        <c:v>108610</c:v>
                      </c:pt>
                      <c:pt idx="1087">
                        <c:v>108710</c:v>
                      </c:pt>
                      <c:pt idx="1088">
                        <c:v>108810</c:v>
                      </c:pt>
                      <c:pt idx="1089">
                        <c:v>108910</c:v>
                      </c:pt>
                      <c:pt idx="1090">
                        <c:v>109010</c:v>
                      </c:pt>
                      <c:pt idx="1091">
                        <c:v>109110</c:v>
                      </c:pt>
                      <c:pt idx="1092">
                        <c:v>109210</c:v>
                      </c:pt>
                      <c:pt idx="1093">
                        <c:v>109310</c:v>
                      </c:pt>
                      <c:pt idx="1094">
                        <c:v>109410</c:v>
                      </c:pt>
                      <c:pt idx="1095">
                        <c:v>109510</c:v>
                      </c:pt>
                      <c:pt idx="1096">
                        <c:v>109610</c:v>
                      </c:pt>
                      <c:pt idx="1097">
                        <c:v>109710</c:v>
                      </c:pt>
                      <c:pt idx="1098">
                        <c:v>109810</c:v>
                      </c:pt>
                      <c:pt idx="1099">
                        <c:v>109910</c:v>
                      </c:pt>
                      <c:pt idx="1100">
                        <c:v>110010</c:v>
                      </c:pt>
                      <c:pt idx="1101">
                        <c:v>110110</c:v>
                      </c:pt>
                      <c:pt idx="1102">
                        <c:v>110210</c:v>
                      </c:pt>
                      <c:pt idx="1103">
                        <c:v>110310</c:v>
                      </c:pt>
                      <c:pt idx="1104">
                        <c:v>110410</c:v>
                      </c:pt>
                      <c:pt idx="1105">
                        <c:v>110510</c:v>
                      </c:pt>
                      <c:pt idx="1106">
                        <c:v>110610</c:v>
                      </c:pt>
                      <c:pt idx="1107">
                        <c:v>110710</c:v>
                      </c:pt>
                      <c:pt idx="1108">
                        <c:v>110810</c:v>
                      </c:pt>
                      <c:pt idx="1109">
                        <c:v>110910</c:v>
                      </c:pt>
                      <c:pt idx="1110">
                        <c:v>111010</c:v>
                      </c:pt>
                      <c:pt idx="1111">
                        <c:v>111110</c:v>
                      </c:pt>
                      <c:pt idx="1112">
                        <c:v>111210</c:v>
                      </c:pt>
                      <c:pt idx="1113">
                        <c:v>111310</c:v>
                      </c:pt>
                      <c:pt idx="1114">
                        <c:v>111410</c:v>
                      </c:pt>
                      <c:pt idx="1115">
                        <c:v>111510</c:v>
                      </c:pt>
                      <c:pt idx="1116">
                        <c:v>111610</c:v>
                      </c:pt>
                      <c:pt idx="1117">
                        <c:v>111710</c:v>
                      </c:pt>
                      <c:pt idx="1118">
                        <c:v>111810</c:v>
                      </c:pt>
                      <c:pt idx="1119">
                        <c:v>111910</c:v>
                      </c:pt>
                      <c:pt idx="1120">
                        <c:v>112010</c:v>
                      </c:pt>
                      <c:pt idx="1121">
                        <c:v>112110</c:v>
                      </c:pt>
                      <c:pt idx="1122">
                        <c:v>112210</c:v>
                      </c:pt>
                      <c:pt idx="1123">
                        <c:v>112310</c:v>
                      </c:pt>
                      <c:pt idx="1124">
                        <c:v>112410</c:v>
                      </c:pt>
                      <c:pt idx="1125">
                        <c:v>112510</c:v>
                      </c:pt>
                      <c:pt idx="1126">
                        <c:v>112610</c:v>
                      </c:pt>
                      <c:pt idx="1127">
                        <c:v>112710</c:v>
                      </c:pt>
                      <c:pt idx="1128">
                        <c:v>112810</c:v>
                      </c:pt>
                      <c:pt idx="1129">
                        <c:v>112910</c:v>
                      </c:pt>
                      <c:pt idx="1130">
                        <c:v>113010</c:v>
                      </c:pt>
                      <c:pt idx="1131">
                        <c:v>113110</c:v>
                      </c:pt>
                      <c:pt idx="1132">
                        <c:v>113210</c:v>
                      </c:pt>
                      <c:pt idx="1133">
                        <c:v>113310</c:v>
                      </c:pt>
                      <c:pt idx="1134">
                        <c:v>113410</c:v>
                      </c:pt>
                      <c:pt idx="1135">
                        <c:v>113510</c:v>
                      </c:pt>
                      <c:pt idx="1136">
                        <c:v>113610</c:v>
                      </c:pt>
                      <c:pt idx="1137">
                        <c:v>113710</c:v>
                      </c:pt>
                      <c:pt idx="1138">
                        <c:v>113810</c:v>
                      </c:pt>
                      <c:pt idx="1139">
                        <c:v>113910</c:v>
                      </c:pt>
                      <c:pt idx="1140">
                        <c:v>114010</c:v>
                      </c:pt>
                      <c:pt idx="1141">
                        <c:v>114110</c:v>
                      </c:pt>
                      <c:pt idx="1142">
                        <c:v>114210</c:v>
                      </c:pt>
                      <c:pt idx="1143">
                        <c:v>114310</c:v>
                      </c:pt>
                      <c:pt idx="1144">
                        <c:v>114410</c:v>
                      </c:pt>
                      <c:pt idx="1145">
                        <c:v>114510</c:v>
                      </c:pt>
                      <c:pt idx="1146">
                        <c:v>114610</c:v>
                      </c:pt>
                      <c:pt idx="1147">
                        <c:v>114710</c:v>
                      </c:pt>
                      <c:pt idx="1148">
                        <c:v>114810</c:v>
                      </c:pt>
                      <c:pt idx="1149">
                        <c:v>114910</c:v>
                      </c:pt>
                      <c:pt idx="1150">
                        <c:v>115010</c:v>
                      </c:pt>
                      <c:pt idx="1151">
                        <c:v>115110</c:v>
                      </c:pt>
                      <c:pt idx="1152">
                        <c:v>115210</c:v>
                      </c:pt>
                      <c:pt idx="1153">
                        <c:v>115310</c:v>
                      </c:pt>
                      <c:pt idx="1154">
                        <c:v>115410</c:v>
                      </c:pt>
                      <c:pt idx="1155">
                        <c:v>115510</c:v>
                      </c:pt>
                      <c:pt idx="1156">
                        <c:v>115610</c:v>
                      </c:pt>
                      <c:pt idx="1157">
                        <c:v>115710</c:v>
                      </c:pt>
                      <c:pt idx="1158">
                        <c:v>115810</c:v>
                      </c:pt>
                      <c:pt idx="1159">
                        <c:v>115910</c:v>
                      </c:pt>
                      <c:pt idx="1160">
                        <c:v>116010</c:v>
                      </c:pt>
                      <c:pt idx="1161">
                        <c:v>116110</c:v>
                      </c:pt>
                      <c:pt idx="1162">
                        <c:v>116210</c:v>
                      </c:pt>
                      <c:pt idx="1163">
                        <c:v>116310</c:v>
                      </c:pt>
                      <c:pt idx="1164">
                        <c:v>116410</c:v>
                      </c:pt>
                      <c:pt idx="1165">
                        <c:v>116510</c:v>
                      </c:pt>
                      <c:pt idx="1166">
                        <c:v>116610</c:v>
                      </c:pt>
                      <c:pt idx="1167">
                        <c:v>116710</c:v>
                      </c:pt>
                      <c:pt idx="1168">
                        <c:v>116810</c:v>
                      </c:pt>
                      <c:pt idx="1169">
                        <c:v>116910</c:v>
                      </c:pt>
                      <c:pt idx="1170">
                        <c:v>117010</c:v>
                      </c:pt>
                      <c:pt idx="1171">
                        <c:v>117110</c:v>
                      </c:pt>
                      <c:pt idx="1172">
                        <c:v>117210</c:v>
                      </c:pt>
                      <c:pt idx="1173">
                        <c:v>117310</c:v>
                      </c:pt>
                      <c:pt idx="1174">
                        <c:v>117410</c:v>
                      </c:pt>
                      <c:pt idx="1175">
                        <c:v>117510</c:v>
                      </c:pt>
                      <c:pt idx="1176">
                        <c:v>117610</c:v>
                      </c:pt>
                      <c:pt idx="1177">
                        <c:v>117710</c:v>
                      </c:pt>
                      <c:pt idx="1178">
                        <c:v>117810</c:v>
                      </c:pt>
                      <c:pt idx="1179">
                        <c:v>117910</c:v>
                      </c:pt>
                      <c:pt idx="1180">
                        <c:v>118010</c:v>
                      </c:pt>
                      <c:pt idx="1181">
                        <c:v>118110</c:v>
                      </c:pt>
                      <c:pt idx="1182">
                        <c:v>118210</c:v>
                      </c:pt>
                      <c:pt idx="1183">
                        <c:v>118310</c:v>
                      </c:pt>
                      <c:pt idx="1184">
                        <c:v>118410</c:v>
                      </c:pt>
                      <c:pt idx="1185">
                        <c:v>118510</c:v>
                      </c:pt>
                      <c:pt idx="1186">
                        <c:v>118610</c:v>
                      </c:pt>
                      <c:pt idx="1187">
                        <c:v>118710</c:v>
                      </c:pt>
                      <c:pt idx="1188">
                        <c:v>118810</c:v>
                      </c:pt>
                      <c:pt idx="1189">
                        <c:v>118910</c:v>
                      </c:pt>
                      <c:pt idx="1190">
                        <c:v>119010</c:v>
                      </c:pt>
                      <c:pt idx="1191">
                        <c:v>119110</c:v>
                      </c:pt>
                      <c:pt idx="1192">
                        <c:v>119210</c:v>
                      </c:pt>
                      <c:pt idx="1193">
                        <c:v>119310</c:v>
                      </c:pt>
                      <c:pt idx="1194">
                        <c:v>119410</c:v>
                      </c:pt>
                      <c:pt idx="1195">
                        <c:v>119510</c:v>
                      </c:pt>
                      <c:pt idx="1196">
                        <c:v>119610</c:v>
                      </c:pt>
                      <c:pt idx="1197">
                        <c:v>119710</c:v>
                      </c:pt>
                      <c:pt idx="1198">
                        <c:v>119810</c:v>
                      </c:pt>
                      <c:pt idx="1199">
                        <c:v>119910</c:v>
                      </c:pt>
                      <c:pt idx="1200">
                        <c:v>120010</c:v>
                      </c:pt>
                      <c:pt idx="1201">
                        <c:v>120110</c:v>
                      </c:pt>
                      <c:pt idx="1202">
                        <c:v>120210</c:v>
                      </c:pt>
                      <c:pt idx="1203">
                        <c:v>120310</c:v>
                      </c:pt>
                      <c:pt idx="1204">
                        <c:v>120410</c:v>
                      </c:pt>
                      <c:pt idx="1205">
                        <c:v>120510</c:v>
                      </c:pt>
                      <c:pt idx="1206">
                        <c:v>120610</c:v>
                      </c:pt>
                      <c:pt idx="1207">
                        <c:v>120710</c:v>
                      </c:pt>
                      <c:pt idx="1208">
                        <c:v>120810</c:v>
                      </c:pt>
                      <c:pt idx="1209">
                        <c:v>120910</c:v>
                      </c:pt>
                      <c:pt idx="1210">
                        <c:v>121010</c:v>
                      </c:pt>
                      <c:pt idx="1211">
                        <c:v>121110</c:v>
                      </c:pt>
                      <c:pt idx="1212">
                        <c:v>121210</c:v>
                      </c:pt>
                      <c:pt idx="1213">
                        <c:v>121310</c:v>
                      </c:pt>
                      <c:pt idx="1214">
                        <c:v>121410</c:v>
                      </c:pt>
                      <c:pt idx="1215">
                        <c:v>121510</c:v>
                      </c:pt>
                      <c:pt idx="1216">
                        <c:v>121610</c:v>
                      </c:pt>
                      <c:pt idx="1217">
                        <c:v>121710</c:v>
                      </c:pt>
                      <c:pt idx="1218">
                        <c:v>121810</c:v>
                      </c:pt>
                      <c:pt idx="1219">
                        <c:v>121910</c:v>
                      </c:pt>
                      <c:pt idx="1220">
                        <c:v>122010</c:v>
                      </c:pt>
                      <c:pt idx="1221">
                        <c:v>122110</c:v>
                      </c:pt>
                      <c:pt idx="1222">
                        <c:v>122210</c:v>
                      </c:pt>
                      <c:pt idx="1223">
                        <c:v>122310</c:v>
                      </c:pt>
                      <c:pt idx="1224">
                        <c:v>122410</c:v>
                      </c:pt>
                      <c:pt idx="1225">
                        <c:v>122510</c:v>
                      </c:pt>
                      <c:pt idx="1226">
                        <c:v>122610</c:v>
                      </c:pt>
                      <c:pt idx="1227">
                        <c:v>122710</c:v>
                      </c:pt>
                      <c:pt idx="1228">
                        <c:v>122810</c:v>
                      </c:pt>
                      <c:pt idx="1229">
                        <c:v>122910</c:v>
                      </c:pt>
                      <c:pt idx="1230">
                        <c:v>123010</c:v>
                      </c:pt>
                      <c:pt idx="1231">
                        <c:v>123110</c:v>
                      </c:pt>
                      <c:pt idx="1232">
                        <c:v>123210</c:v>
                      </c:pt>
                      <c:pt idx="1233">
                        <c:v>123310</c:v>
                      </c:pt>
                      <c:pt idx="1234">
                        <c:v>123410</c:v>
                      </c:pt>
                      <c:pt idx="1235">
                        <c:v>123510</c:v>
                      </c:pt>
                      <c:pt idx="1236">
                        <c:v>123610</c:v>
                      </c:pt>
                      <c:pt idx="1237">
                        <c:v>123710</c:v>
                      </c:pt>
                      <c:pt idx="1238">
                        <c:v>123810</c:v>
                      </c:pt>
                      <c:pt idx="1239">
                        <c:v>123910</c:v>
                      </c:pt>
                      <c:pt idx="1240">
                        <c:v>124010</c:v>
                      </c:pt>
                      <c:pt idx="1241">
                        <c:v>124110</c:v>
                      </c:pt>
                      <c:pt idx="1242">
                        <c:v>124210</c:v>
                      </c:pt>
                      <c:pt idx="1243">
                        <c:v>124310</c:v>
                      </c:pt>
                      <c:pt idx="1244">
                        <c:v>124410</c:v>
                      </c:pt>
                      <c:pt idx="1245">
                        <c:v>124510</c:v>
                      </c:pt>
                      <c:pt idx="1246">
                        <c:v>124610</c:v>
                      </c:pt>
                      <c:pt idx="1247">
                        <c:v>124710</c:v>
                      </c:pt>
                      <c:pt idx="1248">
                        <c:v>124810</c:v>
                      </c:pt>
                      <c:pt idx="1249">
                        <c:v>124910</c:v>
                      </c:pt>
                      <c:pt idx="1250">
                        <c:v>125010</c:v>
                      </c:pt>
                      <c:pt idx="1251">
                        <c:v>125110</c:v>
                      </c:pt>
                      <c:pt idx="1252">
                        <c:v>125210</c:v>
                      </c:pt>
                      <c:pt idx="1253">
                        <c:v>125310</c:v>
                      </c:pt>
                      <c:pt idx="1254">
                        <c:v>125410</c:v>
                      </c:pt>
                      <c:pt idx="1255">
                        <c:v>125510</c:v>
                      </c:pt>
                      <c:pt idx="1256">
                        <c:v>125610</c:v>
                      </c:pt>
                      <c:pt idx="1257">
                        <c:v>125710</c:v>
                      </c:pt>
                      <c:pt idx="1258">
                        <c:v>125810</c:v>
                      </c:pt>
                      <c:pt idx="1259">
                        <c:v>125910</c:v>
                      </c:pt>
                      <c:pt idx="1260">
                        <c:v>126010</c:v>
                      </c:pt>
                      <c:pt idx="1261">
                        <c:v>126110</c:v>
                      </c:pt>
                      <c:pt idx="1262">
                        <c:v>126210</c:v>
                      </c:pt>
                      <c:pt idx="1263">
                        <c:v>126310</c:v>
                      </c:pt>
                      <c:pt idx="1264">
                        <c:v>126410</c:v>
                      </c:pt>
                      <c:pt idx="1265">
                        <c:v>126510</c:v>
                      </c:pt>
                      <c:pt idx="1266">
                        <c:v>126610</c:v>
                      </c:pt>
                      <c:pt idx="1267">
                        <c:v>126710</c:v>
                      </c:pt>
                      <c:pt idx="1268">
                        <c:v>126810</c:v>
                      </c:pt>
                      <c:pt idx="1269">
                        <c:v>126910</c:v>
                      </c:pt>
                      <c:pt idx="1270">
                        <c:v>127010</c:v>
                      </c:pt>
                      <c:pt idx="1271">
                        <c:v>127110</c:v>
                      </c:pt>
                      <c:pt idx="1272">
                        <c:v>127210</c:v>
                      </c:pt>
                      <c:pt idx="1273">
                        <c:v>127310</c:v>
                      </c:pt>
                      <c:pt idx="1274">
                        <c:v>127410</c:v>
                      </c:pt>
                      <c:pt idx="1275">
                        <c:v>127510</c:v>
                      </c:pt>
                      <c:pt idx="1276">
                        <c:v>127610</c:v>
                      </c:pt>
                      <c:pt idx="1277">
                        <c:v>127710</c:v>
                      </c:pt>
                      <c:pt idx="1278">
                        <c:v>127810</c:v>
                      </c:pt>
                      <c:pt idx="1279">
                        <c:v>127910</c:v>
                      </c:pt>
                      <c:pt idx="1280">
                        <c:v>128010</c:v>
                      </c:pt>
                      <c:pt idx="1281">
                        <c:v>128110</c:v>
                      </c:pt>
                      <c:pt idx="1282">
                        <c:v>128210</c:v>
                      </c:pt>
                      <c:pt idx="1283">
                        <c:v>128310</c:v>
                      </c:pt>
                      <c:pt idx="1284">
                        <c:v>128410</c:v>
                      </c:pt>
                      <c:pt idx="1285">
                        <c:v>128510</c:v>
                      </c:pt>
                      <c:pt idx="1286">
                        <c:v>128610</c:v>
                      </c:pt>
                      <c:pt idx="1287">
                        <c:v>128710</c:v>
                      </c:pt>
                      <c:pt idx="1288">
                        <c:v>128810</c:v>
                      </c:pt>
                      <c:pt idx="1289">
                        <c:v>128910</c:v>
                      </c:pt>
                      <c:pt idx="1290">
                        <c:v>129010</c:v>
                      </c:pt>
                      <c:pt idx="1291">
                        <c:v>129110</c:v>
                      </c:pt>
                      <c:pt idx="1292">
                        <c:v>129210</c:v>
                      </c:pt>
                      <c:pt idx="1293">
                        <c:v>129310</c:v>
                      </c:pt>
                      <c:pt idx="1294">
                        <c:v>129410</c:v>
                      </c:pt>
                      <c:pt idx="1295">
                        <c:v>129510</c:v>
                      </c:pt>
                      <c:pt idx="1296">
                        <c:v>129610</c:v>
                      </c:pt>
                      <c:pt idx="1297">
                        <c:v>129710</c:v>
                      </c:pt>
                      <c:pt idx="1298">
                        <c:v>129810</c:v>
                      </c:pt>
                      <c:pt idx="1299">
                        <c:v>129910</c:v>
                      </c:pt>
                      <c:pt idx="1300">
                        <c:v>130010</c:v>
                      </c:pt>
                      <c:pt idx="1301">
                        <c:v>130110</c:v>
                      </c:pt>
                      <c:pt idx="1302">
                        <c:v>130210</c:v>
                      </c:pt>
                      <c:pt idx="1303">
                        <c:v>130310</c:v>
                      </c:pt>
                      <c:pt idx="1304">
                        <c:v>130410</c:v>
                      </c:pt>
                      <c:pt idx="1305">
                        <c:v>130510</c:v>
                      </c:pt>
                      <c:pt idx="1306">
                        <c:v>130610</c:v>
                      </c:pt>
                      <c:pt idx="1307">
                        <c:v>130710</c:v>
                      </c:pt>
                      <c:pt idx="1308">
                        <c:v>130810</c:v>
                      </c:pt>
                      <c:pt idx="1309">
                        <c:v>130910</c:v>
                      </c:pt>
                      <c:pt idx="1310">
                        <c:v>131010</c:v>
                      </c:pt>
                      <c:pt idx="1311">
                        <c:v>131110</c:v>
                      </c:pt>
                      <c:pt idx="1312">
                        <c:v>131210</c:v>
                      </c:pt>
                      <c:pt idx="1313">
                        <c:v>131310</c:v>
                      </c:pt>
                      <c:pt idx="1314">
                        <c:v>131410</c:v>
                      </c:pt>
                      <c:pt idx="1315">
                        <c:v>131510</c:v>
                      </c:pt>
                      <c:pt idx="1316">
                        <c:v>131610</c:v>
                      </c:pt>
                      <c:pt idx="1317">
                        <c:v>131710</c:v>
                      </c:pt>
                      <c:pt idx="1318">
                        <c:v>131810</c:v>
                      </c:pt>
                      <c:pt idx="1319">
                        <c:v>131910</c:v>
                      </c:pt>
                      <c:pt idx="1320">
                        <c:v>132010</c:v>
                      </c:pt>
                      <c:pt idx="1321">
                        <c:v>132110</c:v>
                      </c:pt>
                      <c:pt idx="1322">
                        <c:v>132210</c:v>
                      </c:pt>
                      <c:pt idx="1323">
                        <c:v>132310</c:v>
                      </c:pt>
                      <c:pt idx="1324">
                        <c:v>132410</c:v>
                      </c:pt>
                      <c:pt idx="1325">
                        <c:v>132510</c:v>
                      </c:pt>
                      <c:pt idx="1326">
                        <c:v>132610</c:v>
                      </c:pt>
                      <c:pt idx="1327">
                        <c:v>132710</c:v>
                      </c:pt>
                      <c:pt idx="1328">
                        <c:v>132810</c:v>
                      </c:pt>
                      <c:pt idx="1329">
                        <c:v>132910</c:v>
                      </c:pt>
                      <c:pt idx="1330">
                        <c:v>133010</c:v>
                      </c:pt>
                      <c:pt idx="1331">
                        <c:v>133110</c:v>
                      </c:pt>
                      <c:pt idx="1332">
                        <c:v>133210</c:v>
                      </c:pt>
                      <c:pt idx="1333">
                        <c:v>133310</c:v>
                      </c:pt>
                      <c:pt idx="1334">
                        <c:v>133410</c:v>
                      </c:pt>
                      <c:pt idx="1335">
                        <c:v>133510</c:v>
                      </c:pt>
                      <c:pt idx="1336">
                        <c:v>133610</c:v>
                      </c:pt>
                      <c:pt idx="1337">
                        <c:v>133710</c:v>
                      </c:pt>
                      <c:pt idx="1338">
                        <c:v>133810</c:v>
                      </c:pt>
                      <c:pt idx="1339">
                        <c:v>133910</c:v>
                      </c:pt>
                      <c:pt idx="1340">
                        <c:v>134010</c:v>
                      </c:pt>
                      <c:pt idx="1341">
                        <c:v>134110</c:v>
                      </c:pt>
                      <c:pt idx="1342">
                        <c:v>134210</c:v>
                      </c:pt>
                      <c:pt idx="1343">
                        <c:v>134310</c:v>
                      </c:pt>
                      <c:pt idx="1344">
                        <c:v>134410</c:v>
                      </c:pt>
                      <c:pt idx="1345">
                        <c:v>134510</c:v>
                      </c:pt>
                      <c:pt idx="1346">
                        <c:v>134610</c:v>
                      </c:pt>
                      <c:pt idx="1347">
                        <c:v>134710</c:v>
                      </c:pt>
                      <c:pt idx="1348">
                        <c:v>134810</c:v>
                      </c:pt>
                      <c:pt idx="1349">
                        <c:v>134910</c:v>
                      </c:pt>
                      <c:pt idx="1350">
                        <c:v>135010</c:v>
                      </c:pt>
                      <c:pt idx="1351">
                        <c:v>135110</c:v>
                      </c:pt>
                      <c:pt idx="1352">
                        <c:v>135210</c:v>
                      </c:pt>
                      <c:pt idx="1353">
                        <c:v>135310</c:v>
                      </c:pt>
                      <c:pt idx="1354">
                        <c:v>135410</c:v>
                      </c:pt>
                      <c:pt idx="1355">
                        <c:v>135510</c:v>
                      </c:pt>
                      <c:pt idx="1356">
                        <c:v>135610</c:v>
                      </c:pt>
                      <c:pt idx="1357">
                        <c:v>135710</c:v>
                      </c:pt>
                      <c:pt idx="1358">
                        <c:v>135810</c:v>
                      </c:pt>
                      <c:pt idx="1359">
                        <c:v>135910</c:v>
                      </c:pt>
                      <c:pt idx="1360">
                        <c:v>136010</c:v>
                      </c:pt>
                      <c:pt idx="1361">
                        <c:v>136110</c:v>
                      </c:pt>
                      <c:pt idx="1362">
                        <c:v>136210</c:v>
                      </c:pt>
                      <c:pt idx="1363">
                        <c:v>136310</c:v>
                      </c:pt>
                      <c:pt idx="1364">
                        <c:v>136410</c:v>
                      </c:pt>
                      <c:pt idx="1365">
                        <c:v>136510</c:v>
                      </c:pt>
                      <c:pt idx="1366">
                        <c:v>136610</c:v>
                      </c:pt>
                      <c:pt idx="1367">
                        <c:v>136710</c:v>
                      </c:pt>
                      <c:pt idx="1368">
                        <c:v>136810</c:v>
                      </c:pt>
                      <c:pt idx="1369">
                        <c:v>136910</c:v>
                      </c:pt>
                      <c:pt idx="1370">
                        <c:v>137010</c:v>
                      </c:pt>
                      <c:pt idx="1371">
                        <c:v>137110</c:v>
                      </c:pt>
                      <c:pt idx="1372">
                        <c:v>137210</c:v>
                      </c:pt>
                      <c:pt idx="1373">
                        <c:v>137310</c:v>
                      </c:pt>
                      <c:pt idx="1374">
                        <c:v>137410</c:v>
                      </c:pt>
                      <c:pt idx="1375">
                        <c:v>137510</c:v>
                      </c:pt>
                      <c:pt idx="1376">
                        <c:v>137610</c:v>
                      </c:pt>
                      <c:pt idx="1377">
                        <c:v>137710</c:v>
                      </c:pt>
                      <c:pt idx="1378">
                        <c:v>137810</c:v>
                      </c:pt>
                      <c:pt idx="1379">
                        <c:v>137910</c:v>
                      </c:pt>
                      <c:pt idx="1380">
                        <c:v>138010</c:v>
                      </c:pt>
                      <c:pt idx="1381">
                        <c:v>138110</c:v>
                      </c:pt>
                      <c:pt idx="1382">
                        <c:v>138210</c:v>
                      </c:pt>
                      <c:pt idx="1383">
                        <c:v>138310</c:v>
                      </c:pt>
                      <c:pt idx="1384">
                        <c:v>138410</c:v>
                      </c:pt>
                      <c:pt idx="1385">
                        <c:v>138510</c:v>
                      </c:pt>
                      <c:pt idx="1386">
                        <c:v>138610</c:v>
                      </c:pt>
                      <c:pt idx="1387">
                        <c:v>138710</c:v>
                      </c:pt>
                      <c:pt idx="1388">
                        <c:v>138810</c:v>
                      </c:pt>
                      <c:pt idx="1389">
                        <c:v>138910</c:v>
                      </c:pt>
                      <c:pt idx="1390">
                        <c:v>139010</c:v>
                      </c:pt>
                      <c:pt idx="1391">
                        <c:v>139110</c:v>
                      </c:pt>
                      <c:pt idx="1392">
                        <c:v>139210</c:v>
                      </c:pt>
                      <c:pt idx="1393">
                        <c:v>139310</c:v>
                      </c:pt>
                      <c:pt idx="1394">
                        <c:v>139410</c:v>
                      </c:pt>
                      <c:pt idx="1395">
                        <c:v>139510</c:v>
                      </c:pt>
                      <c:pt idx="1396">
                        <c:v>139610</c:v>
                      </c:pt>
                      <c:pt idx="1397">
                        <c:v>139710</c:v>
                      </c:pt>
                      <c:pt idx="1398">
                        <c:v>139810</c:v>
                      </c:pt>
                      <c:pt idx="1399">
                        <c:v>139910</c:v>
                      </c:pt>
                      <c:pt idx="1400">
                        <c:v>140010</c:v>
                      </c:pt>
                      <c:pt idx="1401">
                        <c:v>140110</c:v>
                      </c:pt>
                      <c:pt idx="1402">
                        <c:v>140210</c:v>
                      </c:pt>
                      <c:pt idx="1403">
                        <c:v>140310</c:v>
                      </c:pt>
                      <c:pt idx="1404">
                        <c:v>140410</c:v>
                      </c:pt>
                      <c:pt idx="1405">
                        <c:v>140510</c:v>
                      </c:pt>
                      <c:pt idx="1406">
                        <c:v>140610</c:v>
                      </c:pt>
                      <c:pt idx="1407">
                        <c:v>140710</c:v>
                      </c:pt>
                      <c:pt idx="1408">
                        <c:v>140810</c:v>
                      </c:pt>
                      <c:pt idx="1409">
                        <c:v>140910</c:v>
                      </c:pt>
                      <c:pt idx="1410">
                        <c:v>141010</c:v>
                      </c:pt>
                      <c:pt idx="1411">
                        <c:v>141110</c:v>
                      </c:pt>
                      <c:pt idx="1412">
                        <c:v>141210</c:v>
                      </c:pt>
                      <c:pt idx="1413">
                        <c:v>141310</c:v>
                      </c:pt>
                      <c:pt idx="1414">
                        <c:v>141410</c:v>
                      </c:pt>
                      <c:pt idx="1415">
                        <c:v>141510</c:v>
                      </c:pt>
                      <c:pt idx="1416">
                        <c:v>141610</c:v>
                      </c:pt>
                      <c:pt idx="1417">
                        <c:v>141710</c:v>
                      </c:pt>
                      <c:pt idx="1418">
                        <c:v>141810</c:v>
                      </c:pt>
                      <c:pt idx="1419">
                        <c:v>141910</c:v>
                      </c:pt>
                      <c:pt idx="1420">
                        <c:v>142010</c:v>
                      </c:pt>
                      <c:pt idx="1421">
                        <c:v>142110</c:v>
                      </c:pt>
                      <c:pt idx="1422">
                        <c:v>142210</c:v>
                      </c:pt>
                      <c:pt idx="1423">
                        <c:v>142310</c:v>
                      </c:pt>
                      <c:pt idx="1424">
                        <c:v>142410</c:v>
                      </c:pt>
                      <c:pt idx="1425">
                        <c:v>142510</c:v>
                      </c:pt>
                      <c:pt idx="1426">
                        <c:v>142610</c:v>
                      </c:pt>
                      <c:pt idx="1427">
                        <c:v>142710</c:v>
                      </c:pt>
                      <c:pt idx="1428">
                        <c:v>142810</c:v>
                      </c:pt>
                      <c:pt idx="1429">
                        <c:v>142910</c:v>
                      </c:pt>
                      <c:pt idx="1430">
                        <c:v>143010</c:v>
                      </c:pt>
                      <c:pt idx="1431">
                        <c:v>143110</c:v>
                      </c:pt>
                      <c:pt idx="1432">
                        <c:v>143210</c:v>
                      </c:pt>
                      <c:pt idx="1433">
                        <c:v>143310</c:v>
                      </c:pt>
                      <c:pt idx="1434">
                        <c:v>143410</c:v>
                      </c:pt>
                      <c:pt idx="1435">
                        <c:v>143510</c:v>
                      </c:pt>
                      <c:pt idx="1436">
                        <c:v>143610</c:v>
                      </c:pt>
                      <c:pt idx="1437">
                        <c:v>143710</c:v>
                      </c:pt>
                      <c:pt idx="1438">
                        <c:v>143810</c:v>
                      </c:pt>
                      <c:pt idx="1439">
                        <c:v>143910</c:v>
                      </c:pt>
                      <c:pt idx="1440">
                        <c:v>144010</c:v>
                      </c:pt>
                      <c:pt idx="1441">
                        <c:v>144110</c:v>
                      </c:pt>
                      <c:pt idx="1442">
                        <c:v>144210</c:v>
                      </c:pt>
                      <c:pt idx="1443">
                        <c:v>144310</c:v>
                      </c:pt>
                      <c:pt idx="1444">
                        <c:v>144410</c:v>
                      </c:pt>
                      <c:pt idx="1445">
                        <c:v>144510</c:v>
                      </c:pt>
                      <c:pt idx="1446">
                        <c:v>144610</c:v>
                      </c:pt>
                      <c:pt idx="1447">
                        <c:v>144710</c:v>
                      </c:pt>
                      <c:pt idx="1448">
                        <c:v>144810</c:v>
                      </c:pt>
                      <c:pt idx="1449">
                        <c:v>144910</c:v>
                      </c:pt>
                      <c:pt idx="1450">
                        <c:v>145010</c:v>
                      </c:pt>
                      <c:pt idx="1451">
                        <c:v>145110</c:v>
                      </c:pt>
                      <c:pt idx="1452">
                        <c:v>145210</c:v>
                      </c:pt>
                      <c:pt idx="1453">
                        <c:v>145310</c:v>
                      </c:pt>
                      <c:pt idx="1454">
                        <c:v>145410</c:v>
                      </c:pt>
                      <c:pt idx="1455">
                        <c:v>145510</c:v>
                      </c:pt>
                      <c:pt idx="1456">
                        <c:v>145610</c:v>
                      </c:pt>
                      <c:pt idx="1457">
                        <c:v>145710</c:v>
                      </c:pt>
                      <c:pt idx="1458">
                        <c:v>145810</c:v>
                      </c:pt>
                      <c:pt idx="1459">
                        <c:v>145910</c:v>
                      </c:pt>
                      <c:pt idx="1460">
                        <c:v>146010</c:v>
                      </c:pt>
                      <c:pt idx="1461">
                        <c:v>146110</c:v>
                      </c:pt>
                      <c:pt idx="1462">
                        <c:v>146210</c:v>
                      </c:pt>
                      <c:pt idx="1463">
                        <c:v>146310</c:v>
                      </c:pt>
                      <c:pt idx="1464">
                        <c:v>146410</c:v>
                      </c:pt>
                      <c:pt idx="1465">
                        <c:v>146510</c:v>
                      </c:pt>
                      <c:pt idx="1466">
                        <c:v>146610</c:v>
                      </c:pt>
                      <c:pt idx="1467">
                        <c:v>146710</c:v>
                      </c:pt>
                      <c:pt idx="1468">
                        <c:v>146810</c:v>
                      </c:pt>
                      <c:pt idx="1469">
                        <c:v>146910</c:v>
                      </c:pt>
                      <c:pt idx="1470">
                        <c:v>147010</c:v>
                      </c:pt>
                      <c:pt idx="1471">
                        <c:v>147110</c:v>
                      </c:pt>
                      <c:pt idx="1472">
                        <c:v>147210</c:v>
                      </c:pt>
                      <c:pt idx="1473">
                        <c:v>147310</c:v>
                      </c:pt>
                      <c:pt idx="1474">
                        <c:v>147410</c:v>
                      </c:pt>
                      <c:pt idx="1475">
                        <c:v>147510</c:v>
                      </c:pt>
                      <c:pt idx="1476">
                        <c:v>147610</c:v>
                      </c:pt>
                      <c:pt idx="1477">
                        <c:v>147710</c:v>
                      </c:pt>
                      <c:pt idx="1478">
                        <c:v>147810</c:v>
                      </c:pt>
                      <c:pt idx="1479">
                        <c:v>147910</c:v>
                      </c:pt>
                      <c:pt idx="1480">
                        <c:v>148010</c:v>
                      </c:pt>
                      <c:pt idx="1481">
                        <c:v>148110</c:v>
                      </c:pt>
                      <c:pt idx="1482">
                        <c:v>148210</c:v>
                      </c:pt>
                      <c:pt idx="1483">
                        <c:v>148310</c:v>
                      </c:pt>
                      <c:pt idx="1484">
                        <c:v>148410</c:v>
                      </c:pt>
                      <c:pt idx="1485">
                        <c:v>148510</c:v>
                      </c:pt>
                      <c:pt idx="1486">
                        <c:v>148610</c:v>
                      </c:pt>
                      <c:pt idx="1487">
                        <c:v>148710</c:v>
                      </c:pt>
                      <c:pt idx="1488">
                        <c:v>148810</c:v>
                      </c:pt>
                      <c:pt idx="1489">
                        <c:v>148910</c:v>
                      </c:pt>
                      <c:pt idx="1490">
                        <c:v>149010</c:v>
                      </c:pt>
                      <c:pt idx="1491">
                        <c:v>149110</c:v>
                      </c:pt>
                      <c:pt idx="1492">
                        <c:v>149210</c:v>
                      </c:pt>
                      <c:pt idx="1493">
                        <c:v>149310</c:v>
                      </c:pt>
                      <c:pt idx="1494">
                        <c:v>149410</c:v>
                      </c:pt>
                      <c:pt idx="1495">
                        <c:v>149510</c:v>
                      </c:pt>
                      <c:pt idx="1496">
                        <c:v>149610</c:v>
                      </c:pt>
                      <c:pt idx="1497">
                        <c:v>149710</c:v>
                      </c:pt>
                      <c:pt idx="1498">
                        <c:v>149810</c:v>
                      </c:pt>
                      <c:pt idx="1499">
                        <c:v>149910</c:v>
                      </c:pt>
                      <c:pt idx="1500">
                        <c:v>150010</c:v>
                      </c:pt>
                      <c:pt idx="1501">
                        <c:v>150110</c:v>
                      </c:pt>
                      <c:pt idx="1502">
                        <c:v>150210</c:v>
                      </c:pt>
                      <c:pt idx="1503">
                        <c:v>150310</c:v>
                      </c:pt>
                      <c:pt idx="1504">
                        <c:v>150410</c:v>
                      </c:pt>
                      <c:pt idx="1505">
                        <c:v>150510</c:v>
                      </c:pt>
                      <c:pt idx="1506">
                        <c:v>150610</c:v>
                      </c:pt>
                      <c:pt idx="1507">
                        <c:v>150710</c:v>
                      </c:pt>
                      <c:pt idx="1508">
                        <c:v>150810</c:v>
                      </c:pt>
                      <c:pt idx="1509">
                        <c:v>150910</c:v>
                      </c:pt>
                      <c:pt idx="1510">
                        <c:v>151010</c:v>
                      </c:pt>
                      <c:pt idx="1511">
                        <c:v>151110</c:v>
                      </c:pt>
                      <c:pt idx="1512">
                        <c:v>151210</c:v>
                      </c:pt>
                      <c:pt idx="1513">
                        <c:v>151310</c:v>
                      </c:pt>
                      <c:pt idx="1514">
                        <c:v>151410</c:v>
                      </c:pt>
                      <c:pt idx="1515">
                        <c:v>151510</c:v>
                      </c:pt>
                      <c:pt idx="1516">
                        <c:v>151610</c:v>
                      </c:pt>
                      <c:pt idx="1517">
                        <c:v>151710</c:v>
                      </c:pt>
                      <c:pt idx="1518">
                        <c:v>151810</c:v>
                      </c:pt>
                      <c:pt idx="1519">
                        <c:v>151910</c:v>
                      </c:pt>
                      <c:pt idx="1520">
                        <c:v>152010</c:v>
                      </c:pt>
                      <c:pt idx="1521">
                        <c:v>152110</c:v>
                      </c:pt>
                      <c:pt idx="1522">
                        <c:v>152210</c:v>
                      </c:pt>
                      <c:pt idx="1523">
                        <c:v>152310</c:v>
                      </c:pt>
                      <c:pt idx="1524">
                        <c:v>152410</c:v>
                      </c:pt>
                      <c:pt idx="1525">
                        <c:v>152510</c:v>
                      </c:pt>
                      <c:pt idx="1526">
                        <c:v>152610</c:v>
                      </c:pt>
                      <c:pt idx="1527">
                        <c:v>152710</c:v>
                      </c:pt>
                      <c:pt idx="1528">
                        <c:v>152810</c:v>
                      </c:pt>
                      <c:pt idx="1529">
                        <c:v>152910</c:v>
                      </c:pt>
                      <c:pt idx="1530">
                        <c:v>153010</c:v>
                      </c:pt>
                      <c:pt idx="1531">
                        <c:v>153110</c:v>
                      </c:pt>
                      <c:pt idx="1532">
                        <c:v>153210</c:v>
                      </c:pt>
                      <c:pt idx="1533">
                        <c:v>153310</c:v>
                      </c:pt>
                      <c:pt idx="1534">
                        <c:v>153410</c:v>
                      </c:pt>
                      <c:pt idx="1535">
                        <c:v>153510</c:v>
                      </c:pt>
                      <c:pt idx="1536">
                        <c:v>153610</c:v>
                      </c:pt>
                      <c:pt idx="1537">
                        <c:v>153710</c:v>
                      </c:pt>
                      <c:pt idx="1538">
                        <c:v>153810</c:v>
                      </c:pt>
                      <c:pt idx="1539">
                        <c:v>153910</c:v>
                      </c:pt>
                      <c:pt idx="1540">
                        <c:v>154010</c:v>
                      </c:pt>
                      <c:pt idx="1541">
                        <c:v>154110</c:v>
                      </c:pt>
                      <c:pt idx="1542">
                        <c:v>154210</c:v>
                      </c:pt>
                      <c:pt idx="1543">
                        <c:v>154310</c:v>
                      </c:pt>
                      <c:pt idx="1544">
                        <c:v>154410</c:v>
                      </c:pt>
                      <c:pt idx="1545">
                        <c:v>154510</c:v>
                      </c:pt>
                      <c:pt idx="1546">
                        <c:v>154610</c:v>
                      </c:pt>
                      <c:pt idx="1547">
                        <c:v>154710</c:v>
                      </c:pt>
                      <c:pt idx="1548">
                        <c:v>154810</c:v>
                      </c:pt>
                      <c:pt idx="1549">
                        <c:v>154910</c:v>
                      </c:pt>
                      <c:pt idx="1550">
                        <c:v>155010</c:v>
                      </c:pt>
                      <c:pt idx="1551">
                        <c:v>155110</c:v>
                      </c:pt>
                      <c:pt idx="1552">
                        <c:v>155210</c:v>
                      </c:pt>
                      <c:pt idx="1553">
                        <c:v>155310</c:v>
                      </c:pt>
                      <c:pt idx="1554">
                        <c:v>155410</c:v>
                      </c:pt>
                      <c:pt idx="1555">
                        <c:v>155510</c:v>
                      </c:pt>
                      <c:pt idx="1556">
                        <c:v>155610</c:v>
                      </c:pt>
                      <c:pt idx="1557">
                        <c:v>155710</c:v>
                      </c:pt>
                      <c:pt idx="1558">
                        <c:v>155810</c:v>
                      </c:pt>
                      <c:pt idx="1559">
                        <c:v>155910</c:v>
                      </c:pt>
                      <c:pt idx="1560">
                        <c:v>156010</c:v>
                      </c:pt>
                      <c:pt idx="1561">
                        <c:v>156110</c:v>
                      </c:pt>
                      <c:pt idx="1562">
                        <c:v>156210</c:v>
                      </c:pt>
                      <c:pt idx="1563">
                        <c:v>156310</c:v>
                      </c:pt>
                      <c:pt idx="1564">
                        <c:v>156410</c:v>
                      </c:pt>
                      <c:pt idx="1565">
                        <c:v>156510</c:v>
                      </c:pt>
                      <c:pt idx="1566">
                        <c:v>156610</c:v>
                      </c:pt>
                      <c:pt idx="1567">
                        <c:v>156710</c:v>
                      </c:pt>
                      <c:pt idx="1568">
                        <c:v>156810</c:v>
                      </c:pt>
                      <c:pt idx="1569">
                        <c:v>156910</c:v>
                      </c:pt>
                      <c:pt idx="1570">
                        <c:v>157010</c:v>
                      </c:pt>
                      <c:pt idx="1571">
                        <c:v>157110</c:v>
                      </c:pt>
                      <c:pt idx="1572">
                        <c:v>157210</c:v>
                      </c:pt>
                      <c:pt idx="1573">
                        <c:v>157310</c:v>
                      </c:pt>
                      <c:pt idx="1574">
                        <c:v>157410</c:v>
                      </c:pt>
                      <c:pt idx="1575">
                        <c:v>157510</c:v>
                      </c:pt>
                      <c:pt idx="1576">
                        <c:v>157610</c:v>
                      </c:pt>
                      <c:pt idx="1577">
                        <c:v>157710</c:v>
                      </c:pt>
                      <c:pt idx="1578">
                        <c:v>157810</c:v>
                      </c:pt>
                      <c:pt idx="1579">
                        <c:v>157910</c:v>
                      </c:pt>
                      <c:pt idx="1580">
                        <c:v>158010</c:v>
                      </c:pt>
                      <c:pt idx="1581">
                        <c:v>158110</c:v>
                      </c:pt>
                      <c:pt idx="1582">
                        <c:v>158210</c:v>
                      </c:pt>
                      <c:pt idx="1583">
                        <c:v>158310</c:v>
                      </c:pt>
                      <c:pt idx="1584">
                        <c:v>158410</c:v>
                      </c:pt>
                      <c:pt idx="1585">
                        <c:v>158510</c:v>
                      </c:pt>
                      <c:pt idx="1586">
                        <c:v>158610</c:v>
                      </c:pt>
                      <c:pt idx="1587">
                        <c:v>158710</c:v>
                      </c:pt>
                      <c:pt idx="1588">
                        <c:v>158810</c:v>
                      </c:pt>
                      <c:pt idx="1589">
                        <c:v>158910</c:v>
                      </c:pt>
                      <c:pt idx="1590">
                        <c:v>159010</c:v>
                      </c:pt>
                      <c:pt idx="1591">
                        <c:v>159110</c:v>
                      </c:pt>
                      <c:pt idx="1592">
                        <c:v>159210</c:v>
                      </c:pt>
                      <c:pt idx="1593">
                        <c:v>159310</c:v>
                      </c:pt>
                      <c:pt idx="1594">
                        <c:v>159410</c:v>
                      </c:pt>
                      <c:pt idx="1595">
                        <c:v>159510</c:v>
                      </c:pt>
                      <c:pt idx="1596">
                        <c:v>159610</c:v>
                      </c:pt>
                      <c:pt idx="1597">
                        <c:v>159710</c:v>
                      </c:pt>
                      <c:pt idx="1598">
                        <c:v>159810</c:v>
                      </c:pt>
                      <c:pt idx="1599">
                        <c:v>159910</c:v>
                      </c:pt>
                      <c:pt idx="1600">
                        <c:v>160010</c:v>
                      </c:pt>
                      <c:pt idx="1601">
                        <c:v>160110</c:v>
                      </c:pt>
                      <c:pt idx="1602">
                        <c:v>160210</c:v>
                      </c:pt>
                      <c:pt idx="1603">
                        <c:v>160310</c:v>
                      </c:pt>
                      <c:pt idx="1604">
                        <c:v>160410</c:v>
                      </c:pt>
                      <c:pt idx="1605">
                        <c:v>160510</c:v>
                      </c:pt>
                      <c:pt idx="1606">
                        <c:v>160610</c:v>
                      </c:pt>
                      <c:pt idx="1607">
                        <c:v>160710</c:v>
                      </c:pt>
                      <c:pt idx="1608">
                        <c:v>160810</c:v>
                      </c:pt>
                      <c:pt idx="1609">
                        <c:v>160910</c:v>
                      </c:pt>
                      <c:pt idx="1610">
                        <c:v>161010</c:v>
                      </c:pt>
                      <c:pt idx="1611">
                        <c:v>161110</c:v>
                      </c:pt>
                      <c:pt idx="1612">
                        <c:v>161210</c:v>
                      </c:pt>
                      <c:pt idx="1613">
                        <c:v>161310</c:v>
                      </c:pt>
                      <c:pt idx="1614">
                        <c:v>161410</c:v>
                      </c:pt>
                      <c:pt idx="1615">
                        <c:v>161510</c:v>
                      </c:pt>
                      <c:pt idx="1616">
                        <c:v>161610</c:v>
                      </c:pt>
                      <c:pt idx="1617">
                        <c:v>161710</c:v>
                      </c:pt>
                      <c:pt idx="1618">
                        <c:v>161810</c:v>
                      </c:pt>
                      <c:pt idx="1619">
                        <c:v>161910</c:v>
                      </c:pt>
                      <c:pt idx="1620">
                        <c:v>162010</c:v>
                      </c:pt>
                      <c:pt idx="1621">
                        <c:v>162110</c:v>
                      </c:pt>
                      <c:pt idx="1622">
                        <c:v>162210</c:v>
                      </c:pt>
                      <c:pt idx="1623">
                        <c:v>162310</c:v>
                      </c:pt>
                      <c:pt idx="1624">
                        <c:v>162410</c:v>
                      </c:pt>
                      <c:pt idx="1625">
                        <c:v>162510</c:v>
                      </c:pt>
                      <c:pt idx="1626">
                        <c:v>162610</c:v>
                      </c:pt>
                      <c:pt idx="1627">
                        <c:v>162710</c:v>
                      </c:pt>
                      <c:pt idx="1628">
                        <c:v>162810</c:v>
                      </c:pt>
                      <c:pt idx="1629">
                        <c:v>162910</c:v>
                      </c:pt>
                      <c:pt idx="1630">
                        <c:v>163010</c:v>
                      </c:pt>
                      <c:pt idx="1631">
                        <c:v>163110</c:v>
                      </c:pt>
                      <c:pt idx="1632">
                        <c:v>163210</c:v>
                      </c:pt>
                      <c:pt idx="1633">
                        <c:v>163310</c:v>
                      </c:pt>
                      <c:pt idx="1634">
                        <c:v>163410</c:v>
                      </c:pt>
                      <c:pt idx="1635">
                        <c:v>163510</c:v>
                      </c:pt>
                      <c:pt idx="1636">
                        <c:v>163610</c:v>
                      </c:pt>
                      <c:pt idx="1637">
                        <c:v>163710</c:v>
                      </c:pt>
                      <c:pt idx="1638">
                        <c:v>163810</c:v>
                      </c:pt>
                      <c:pt idx="1639">
                        <c:v>163910</c:v>
                      </c:pt>
                      <c:pt idx="1640">
                        <c:v>164010</c:v>
                      </c:pt>
                      <c:pt idx="1641">
                        <c:v>164110</c:v>
                      </c:pt>
                      <c:pt idx="1642">
                        <c:v>164210</c:v>
                      </c:pt>
                      <c:pt idx="1643">
                        <c:v>164310</c:v>
                      </c:pt>
                      <c:pt idx="1644">
                        <c:v>164410</c:v>
                      </c:pt>
                      <c:pt idx="1645">
                        <c:v>164510</c:v>
                      </c:pt>
                      <c:pt idx="1646">
                        <c:v>164610</c:v>
                      </c:pt>
                      <c:pt idx="1647">
                        <c:v>164710</c:v>
                      </c:pt>
                      <c:pt idx="1648">
                        <c:v>164810</c:v>
                      </c:pt>
                      <c:pt idx="1649">
                        <c:v>164910</c:v>
                      </c:pt>
                      <c:pt idx="1650">
                        <c:v>165010</c:v>
                      </c:pt>
                      <c:pt idx="1651">
                        <c:v>165110</c:v>
                      </c:pt>
                      <c:pt idx="1652">
                        <c:v>165210</c:v>
                      </c:pt>
                      <c:pt idx="1653">
                        <c:v>165310</c:v>
                      </c:pt>
                      <c:pt idx="1654">
                        <c:v>165410</c:v>
                      </c:pt>
                      <c:pt idx="1655">
                        <c:v>165510</c:v>
                      </c:pt>
                      <c:pt idx="1656">
                        <c:v>165610</c:v>
                      </c:pt>
                      <c:pt idx="1657">
                        <c:v>165710</c:v>
                      </c:pt>
                      <c:pt idx="1658">
                        <c:v>165810</c:v>
                      </c:pt>
                      <c:pt idx="1659">
                        <c:v>165910</c:v>
                      </c:pt>
                      <c:pt idx="1660">
                        <c:v>166010</c:v>
                      </c:pt>
                      <c:pt idx="1661">
                        <c:v>166110</c:v>
                      </c:pt>
                      <c:pt idx="1662">
                        <c:v>166210</c:v>
                      </c:pt>
                      <c:pt idx="1663">
                        <c:v>166310</c:v>
                      </c:pt>
                      <c:pt idx="1664">
                        <c:v>166410</c:v>
                      </c:pt>
                      <c:pt idx="1665">
                        <c:v>166510</c:v>
                      </c:pt>
                      <c:pt idx="1666">
                        <c:v>166610</c:v>
                      </c:pt>
                      <c:pt idx="1667">
                        <c:v>166710</c:v>
                      </c:pt>
                      <c:pt idx="1668">
                        <c:v>166810</c:v>
                      </c:pt>
                      <c:pt idx="1669">
                        <c:v>166910</c:v>
                      </c:pt>
                      <c:pt idx="1670">
                        <c:v>167010</c:v>
                      </c:pt>
                      <c:pt idx="1671">
                        <c:v>167110</c:v>
                      </c:pt>
                      <c:pt idx="1672">
                        <c:v>167210</c:v>
                      </c:pt>
                      <c:pt idx="1673">
                        <c:v>167310</c:v>
                      </c:pt>
                      <c:pt idx="1674">
                        <c:v>167410</c:v>
                      </c:pt>
                      <c:pt idx="1675">
                        <c:v>167510</c:v>
                      </c:pt>
                      <c:pt idx="1676">
                        <c:v>167610</c:v>
                      </c:pt>
                      <c:pt idx="1677">
                        <c:v>167710</c:v>
                      </c:pt>
                      <c:pt idx="1678">
                        <c:v>167810</c:v>
                      </c:pt>
                      <c:pt idx="1679">
                        <c:v>167910</c:v>
                      </c:pt>
                      <c:pt idx="1680">
                        <c:v>168010</c:v>
                      </c:pt>
                      <c:pt idx="1681">
                        <c:v>168110</c:v>
                      </c:pt>
                      <c:pt idx="1682">
                        <c:v>168210</c:v>
                      </c:pt>
                      <c:pt idx="1683">
                        <c:v>168310</c:v>
                      </c:pt>
                      <c:pt idx="1684">
                        <c:v>168410</c:v>
                      </c:pt>
                      <c:pt idx="1685">
                        <c:v>168510</c:v>
                      </c:pt>
                      <c:pt idx="1686">
                        <c:v>168610</c:v>
                      </c:pt>
                      <c:pt idx="1687">
                        <c:v>168710</c:v>
                      </c:pt>
                      <c:pt idx="1688">
                        <c:v>168810</c:v>
                      </c:pt>
                      <c:pt idx="1689">
                        <c:v>168910</c:v>
                      </c:pt>
                      <c:pt idx="1690">
                        <c:v>169010</c:v>
                      </c:pt>
                      <c:pt idx="1691">
                        <c:v>169110</c:v>
                      </c:pt>
                      <c:pt idx="1692">
                        <c:v>169210</c:v>
                      </c:pt>
                      <c:pt idx="1693">
                        <c:v>169310</c:v>
                      </c:pt>
                      <c:pt idx="1694">
                        <c:v>169410</c:v>
                      </c:pt>
                      <c:pt idx="1695">
                        <c:v>169510</c:v>
                      </c:pt>
                      <c:pt idx="1696">
                        <c:v>169610</c:v>
                      </c:pt>
                      <c:pt idx="1697">
                        <c:v>169710</c:v>
                      </c:pt>
                      <c:pt idx="1698">
                        <c:v>169810</c:v>
                      </c:pt>
                      <c:pt idx="1699">
                        <c:v>169910</c:v>
                      </c:pt>
                      <c:pt idx="1700">
                        <c:v>170010</c:v>
                      </c:pt>
                      <c:pt idx="1701">
                        <c:v>170110</c:v>
                      </c:pt>
                      <c:pt idx="1702">
                        <c:v>170210</c:v>
                      </c:pt>
                      <c:pt idx="1703">
                        <c:v>170310</c:v>
                      </c:pt>
                      <c:pt idx="1704">
                        <c:v>170410</c:v>
                      </c:pt>
                      <c:pt idx="1705">
                        <c:v>170510</c:v>
                      </c:pt>
                      <c:pt idx="1706">
                        <c:v>170610</c:v>
                      </c:pt>
                      <c:pt idx="1707">
                        <c:v>170710</c:v>
                      </c:pt>
                      <c:pt idx="1708">
                        <c:v>170810</c:v>
                      </c:pt>
                      <c:pt idx="1709">
                        <c:v>170910</c:v>
                      </c:pt>
                      <c:pt idx="1710">
                        <c:v>171010</c:v>
                      </c:pt>
                      <c:pt idx="1711">
                        <c:v>171110</c:v>
                      </c:pt>
                      <c:pt idx="1712">
                        <c:v>171210</c:v>
                      </c:pt>
                      <c:pt idx="1713">
                        <c:v>171310</c:v>
                      </c:pt>
                      <c:pt idx="1714">
                        <c:v>171410</c:v>
                      </c:pt>
                      <c:pt idx="1715">
                        <c:v>171510</c:v>
                      </c:pt>
                      <c:pt idx="1716">
                        <c:v>171610</c:v>
                      </c:pt>
                      <c:pt idx="1717">
                        <c:v>171710</c:v>
                      </c:pt>
                      <c:pt idx="1718">
                        <c:v>171810</c:v>
                      </c:pt>
                      <c:pt idx="1719">
                        <c:v>171910</c:v>
                      </c:pt>
                      <c:pt idx="1720">
                        <c:v>172010</c:v>
                      </c:pt>
                      <c:pt idx="1721">
                        <c:v>172110</c:v>
                      </c:pt>
                      <c:pt idx="1722">
                        <c:v>172210</c:v>
                      </c:pt>
                      <c:pt idx="1723">
                        <c:v>172310</c:v>
                      </c:pt>
                      <c:pt idx="1724">
                        <c:v>172410</c:v>
                      </c:pt>
                      <c:pt idx="1725">
                        <c:v>172510</c:v>
                      </c:pt>
                      <c:pt idx="1726">
                        <c:v>172610</c:v>
                      </c:pt>
                      <c:pt idx="1727">
                        <c:v>172710</c:v>
                      </c:pt>
                      <c:pt idx="1728">
                        <c:v>172810</c:v>
                      </c:pt>
                      <c:pt idx="1729">
                        <c:v>172910</c:v>
                      </c:pt>
                      <c:pt idx="1730">
                        <c:v>173010</c:v>
                      </c:pt>
                      <c:pt idx="1731">
                        <c:v>173110</c:v>
                      </c:pt>
                      <c:pt idx="1732">
                        <c:v>173210</c:v>
                      </c:pt>
                      <c:pt idx="1733">
                        <c:v>173310</c:v>
                      </c:pt>
                      <c:pt idx="1734">
                        <c:v>173410</c:v>
                      </c:pt>
                      <c:pt idx="1735">
                        <c:v>173510</c:v>
                      </c:pt>
                      <c:pt idx="1736">
                        <c:v>173610</c:v>
                      </c:pt>
                      <c:pt idx="1737">
                        <c:v>173710</c:v>
                      </c:pt>
                      <c:pt idx="1738">
                        <c:v>173810</c:v>
                      </c:pt>
                      <c:pt idx="1739">
                        <c:v>173910</c:v>
                      </c:pt>
                      <c:pt idx="1740">
                        <c:v>174010</c:v>
                      </c:pt>
                      <c:pt idx="1741">
                        <c:v>174110</c:v>
                      </c:pt>
                      <c:pt idx="1742">
                        <c:v>174210</c:v>
                      </c:pt>
                      <c:pt idx="1743">
                        <c:v>174310</c:v>
                      </c:pt>
                      <c:pt idx="1744">
                        <c:v>174410</c:v>
                      </c:pt>
                      <c:pt idx="1745">
                        <c:v>174510</c:v>
                      </c:pt>
                      <c:pt idx="1746">
                        <c:v>174610</c:v>
                      </c:pt>
                      <c:pt idx="1747">
                        <c:v>174710</c:v>
                      </c:pt>
                      <c:pt idx="1748">
                        <c:v>174810</c:v>
                      </c:pt>
                      <c:pt idx="1749">
                        <c:v>174910</c:v>
                      </c:pt>
                      <c:pt idx="1750">
                        <c:v>175010</c:v>
                      </c:pt>
                      <c:pt idx="1751">
                        <c:v>175110</c:v>
                      </c:pt>
                      <c:pt idx="1752">
                        <c:v>175210</c:v>
                      </c:pt>
                      <c:pt idx="1753">
                        <c:v>175310</c:v>
                      </c:pt>
                      <c:pt idx="1754">
                        <c:v>175410</c:v>
                      </c:pt>
                      <c:pt idx="1755">
                        <c:v>175510</c:v>
                      </c:pt>
                      <c:pt idx="1756">
                        <c:v>175610</c:v>
                      </c:pt>
                      <c:pt idx="1757">
                        <c:v>175710</c:v>
                      </c:pt>
                      <c:pt idx="1758">
                        <c:v>175810</c:v>
                      </c:pt>
                      <c:pt idx="1759">
                        <c:v>175910</c:v>
                      </c:pt>
                      <c:pt idx="1760">
                        <c:v>176010</c:v>
                      </c:pt>
                      <c:pt idx="1761">
                        <c:v>176110</c:v>
                      </c:pt>
                      <c:pt idx="1762">
                        <c:v>176210</c:v>
                      </c:pt>
                      <c:pt idx="1763">
                        <c:v>176310</c:v>
                      </c:pt>
                      <c:pt idx="1764">
                        <c:v>176410</c:v>
                      </c:pt>
                      <c:pt idx="1765">
                        <c:v>176510</c:v>
                      </c:pt>
                      <c:pt idx="1766">
                        <c:v>176610</c:v>
                      </c:pt>
                      <c:pt idx="1767">
                        <c:v>176710</c:v>
                      </c:pt>
                      <c:pt idx="1768">
                        <c:v>176810</c:v>
                      </c:pt>
                      <c:pt idx="1769">
                        <c:v>176910</c:v>
                      </c:pt>
                      <c:pt idx="1770">
                        <c:v>177010</c:v>
                      </c:pt>
                      <c:pt idx="1771">
                        <c:v>177110</c:v>
                      </c:pt>
                      <c:pt idx="1772">
                        <c:v>177210</c:v>
                      </c:pt>
                      <c:pt idx="1773">
                        <c:v>177310</c:v>
                      </c:pt>
                      <c:pt idx="1774">
                        <c:v>177410</c:v>
                      </c:pt>
                      <c:pt idx="1775">
                        <c:v>177510</c:v>
                      </c:pt>
                      <c:pt idx="1776">
                        <c:v>177610</c:v>
                      </c:pt>
                      <c:pt idx="1777">
                        <c:v>177710</c:v>
                      </c:pt>
                      <c:pt idx="1778">
                        <c:v>177810</c:v>
                      </c:pt>
                      <c:pt idx="1779">
                        <c:v>177910</c:v>
                      </c:pt>
                      <c:pt idx="1780">
                        <c:v>178010</c:v>
                      </c:pt>
                      <c:pt idx="1781">
                        <c:v>178110</c:v>
                      </c:pt>
                      <c:pt idx="1782">
                        <c:v>178210</c:v>
                      </c:pt>
                      <c:pt idx="1783">
                        <c:v>178310</c:v>
                      </c:pt>
                      <c:pt idx="1784">
                        <c:v>178410</c:v>
                      </c:pt>
                      <c:pt idx="1785">
                        <c:v>178510</c:v>
                      </c:pt>
                      <c:pt idx="1786">
                        <c:v>178610</c:v>
                      </c:pt>
                      <c:pt idx="1787">
                        <c:v>178710</c:v>
                      </c:pt>
                      <c:pt idx="1788">
                        <c:v>178810</c:v>
                      </c:pt>
                      <c:pt idx="1789">
                        <c:v>178910</c:v>
                      </c:pt>
                      <c:pt idx="1790">
                        <c:v>179010</c:v>
                      </c:pt>
                      <c:pt idx="1791">
                        <c:v>179110</c:v>
                      </c:pt>
                      <c:pt idx="1792">
                        <c:v>179210</c:v>
                      </c:pt>
                      <c:pt idx="1793">
                        <c:v>179310</c:v>
                      </c:pt>
                      <c:pt idx="1794">
                        <c:v>179410</c:v>
                      </c:pt>
                      <c:pt idx="1795">
                        <c:v>179510</c:v>
                      </c:pt>
                      <c:pt idx="1796">
                        <c:v>179610</c:v>
                      </c:pt>
                      <c:pt idx="1797">
                        <c:v>179710</c:v>
                      </c:pt>
                      <c:pt idx="1798">
                        <c:v>179810</c:v>
                      </c:pt>
                      <c:pt idx="1799">
                        <c:v>179910</c:v>
                      </c:pt>
                      <c:pt idx="1800">
                        <c:v>180010</c:v>
                      </c:pt>
                      <c:pt idx="1801">
                        <c:v>180110</c:v>
                      </c:pt>
                      <c:pt idx="1802">
                        <c:v>180210</c:v>
                      </c:pt>
                      <c:pt idx="1803">
                        <c:v>180310</c:v>
                      </c:pt>
                      <c:pt idx="1804">
                        <c:v>180410</c:v>
                      </c:pt>
                      <c:pt idx="1805">
                        <c:v>180510</c:v>
                      </c:pt>
                      <c:pt idx="1806">
                        <c:v>180610</c:v>
                      </c:pt>
                      <c:pt idx="1807">
                        <c:v>180710</c:v>
                      </c:pt>
                      <c:pt idx="1808">
                        <c:v>180810</c:v>
                      </c:pt>
                      <c:pt idx="1809">
                        <c:v>180910</c:v>
                      </c:pt>
                      <c:pt idx="1810">
                        <c:v>181010</c:v>
                      </c:pt>
                      <c:pt idx="1811">
                        <c:v>181110</c:v>
                      </c:pt>
                      <c:pt idx="1812">
                        <c:v>181210</c:v>
                      </c:pt>
                      <c:pt idx="1813">
                        <c:v>181310</c:v>
                      </c:pt>
                      <c:pt idx="1814">
                        <c:v>181410</c:v>
                      </c:pt>
                      <c:pt idx="1815">
                        <c:v>181510</c:v>
                      </c:pt>
                      <c:pt idx="1816">
                        <c:v>181610</c:v>
                      </c:pt>
                      <c:pt idx="1817">
                        <c:v>181710</c:v>
                      </c:pt>
                      <c:pt idx="1818">
                        <c:v>181810</c:v>
                      </c:pt>
                      <c:pt idx="1819">
                        <c:v>181910</c:v>
                      </c:pt>
                      <c:pt idx="1820">
                        <c:v>182010</c:v>
                      </c:pt>
                      <c:pt idx="1821">
                        <c:v>182110</c:v>
                      </c:pt>
                      <c:pt idx="1822">
                        <c:v>182210</c:v>
                      </c:pt>
                      <c:pt idx="1823">
                        <c:v>182310</c:v>
                      </c:pt>
                      <c:pt idx="1824">
                        <c:v>182410</c:v>
                      </c:pt>
                      <c:pt idx="1825">
                        <c:v>182510</c:v>
                      </c:pt>
                      <c:pt idx="1826">
                        <c:v>182610</c:v>
                      </c:pt>
                      <c:pt idx="1827">
                        <c:v>182710</c:v>
                      </c:pt>
                      <c:pt idx="1828">
                        <c:v>182810</c:v>
                      </c:pt>
                      <c:pt idx="1829">
                        <c:v>182910</c:v>
                      </c:pt>
                      <c:pt idx="1830">
                        <c:v>183010</c:v>
                      </c:pt>
                      <c:pt idx="1831">
                        <c:v>183110</c:v>
                      </c:pt>
                      <c:pt idx="1832">
                        <c:v>183210</c:v>
                      </c:pt>
                      <c:pt idx="1833">
                        <c:v>183310</c:v>
                      </c:pt>
                      <c:pt idx="1834">
                        <c:v>183410</c:v>
                      </c:pt>
                      <c:pt idx="1835">
                        <c:v>183510</c:v>
                      </c:pt>
                      <c:pt idx="1836">
                        <c:v>183610</c:v>
                      </c:pt>
                      <c:pt idx="1837">
                        <c:v>183710</c:v>
                      </c:pt>
                      <c:pt idx="1838">
                        <c:v>183810</c:v>
                      </c:pt>
                      <c:pt idx="1839">
                        <c:v>183910</c:v>
                      </c:pt>
                      <c:pt idx="1840">
                        <c:v>184010</c:v>
                      </c:pt>
                      <c:pt idx="1841">
                        <c:v>184110</c:v>
                      </c:pt>
                      <c:pt idx="1842">
                        <c:v>184210</c:v>
                      </c:pt>
                      <c:pt idx="1843">
                        <c:v>184310</c:v>
                      </c:pt>
                      <c:pt idx="1844">
                        <c:v>184410</c:v>
                      </c:pt>
                      <c:pt idx="1845">
                        <c:v>184510</c:v>
                      </c:pt>
                      <c:pt idx="1846">
                        <c:v>184610</c:v>
                      </c:pt>
                      <c:pt idx="1847">
                        <c:v>184710</c:v>
                      </c:pt>
                      <c:pt idx="1848">
                        <c:v>184810</c:v>
                      </c:pt>
                      <c:pt idx="1849">
                        <c:v>184910</c:v>
                      </c:pt>
                      <c:pt idx="1850">
                        <c:v>185010</c:v>
                      </c:pt>
                      <c:pt idx="1851">
                        <c:v>185110</c:v>
                      </c:pt>
                      <c:pt idx="1852">
                        <c:v>185210</c:v>
                      </c:pt>
                      <c:pt idx="1853">
                        <c:v>185310</c:v>
                      </c:pt>
                      <c:pt idx="1854">
                        <c:v>185410</c:v>
                      </c:pt>
                      <c:pt idx="1855">
                        <c:v>185510</c:v>
                      </c:pt>
                      <c:pt idx="1856">
                        <c:v>185610</c:v>
                      </c:pt>
                      <c:pt idx="1857">
                        <c:v>185710</c:v>
                      </c:pt>
                      <c:pt idx="1858">
                        <c:v>185810</c:v>
                      </c:pt>
                      <c:pt idx="1859">
                        <c:v>185910</c:v>
                      </c:pt>
                      <c:pt idx="1860">
                        <c:v>186010</c:v>
                      </c:pt>
                      <c:pt idx="1861">
                        <c:v>186110</c:v>
                      </c:pt>
                      <c:pt idx="1862">
                        <c:v>186210</c:v>
                      </c:pt>
                      <c:pt idx="1863">
                        <c:v>186310</c:v>
                      </c:pt>
                      <c:pt idx="1864">
                        <c:v>186410</c:v>
                      </c:pt>
                      <c:pt idx="1865">
                        <c:v>186510</c:v>
                      </c:pt>
                      <c:pt idx="1866">
                        <c:v>186610</c:v>
                      </c:pt>
                      <c:pt idx="1867">
                        <c:v>186710</c:v>
                      </c:pt>
                      <c:pt idx="1868">
                        <c:v>186810</c:v>
                      </c:pt>
                      <c:pt idx="1869">
                        <c:v>186910</c:v>
                      </c:pt>
                      <c:pt idx="1870">
                        <c:v>187010</c:v>
                      </c:pt>
                      <c:pt idx="1871">
                        <c:v>187110</c:v>
                      </c:pt>
                      <c:pt idx="1872">
                        <c:v>187210</c:v>
                      </c:pt>
                      <c:pt idx="1873">
                        <c:v>187310</c:v>
                      </c:pt>
                      <c:pt idx="1874">
                        <c:v>187410</c:v>
                      </c:pt>
                      <c:pt idx="1875">
                        <c:v>187510</c:v>
                      </c:pt>
                      <c:pt idx="1876">
                        <c:v>187610</c:v>
                      </c:pt>
                      <c:pt idx="1877">
                        <c:v>187710</c:v>
                      </c:pt>
                      <c:pt idx="1878">
                        <c:v>187810</c:v>
                      </c:pt>
                      <c:pt idx="1879">
                        <c:v>187910</c:v>
                      </c:pt>
                      <c:pt idx="1880">
                        <c:v>188010</c:v>
                      </c:pt>
                      <c:pt idx="1881">
                        <c:v>188110</c:v>
                      </c:pt>
                      <c:pt idx="1882">
                        <c:v>188210</c:v>
                      </c:pt>
                      <c:pt idx="1883">
                        <c:v>188310</c:v>
                      </c:pt>
                      <c:pt idx="1884">
                        <c:v>188410</c:v>
                      </c:pt>
                      <c:pt idx="1885">
                        <c:v>188510</c:v>
                      </c:pt>
                      <c:pt idx="1886">
                        <c:v>188610</c:v>
                      </c:pt>
                      <c:pt idx="1887">
                        <c:v>188710</c:v>
                      </c:pt>
                      <c:pt idx="1888">
                        <c:v>188810</c:v>
                      </c:pt>
                      <c:pt idx="1889">
                        <c:v>188910</c:v>
                      </c:pt>
                      <c:pt idx="1890">
                        <c:v>189010</c:v>
                      </c:pt>
                      <c:pt idx="1891">
                        <c:v>189110</c:v>
                      </c:pt>
                      <c:pt idx="1892">
                        <c:v>189210</c:v>
                      </c:pt>
                      <c:pt idx="1893">
                        <c:v>189310</c:v>
                      </c:pt>
                      <c:pt idx="1894">
                        <c:v>189410</c:v>
                      </c:pt>
                      <c:pt idx="1895">
                        <c:v>189510</c:v>
                      </c:pt>
                      <c:pt idx="1896">
                        <c:v>189610</c:v>
                      </c:pt>
                      <c:pt idx="1897">
                        <c:v>189710</c:v>
                      </c:pt>
                      <c:pt idx="1898">
                        <c:v>189810</c:v>
                      </c:pt>
                      <c:pt idx="1899">
                        <c:v>189910</c:v>
                      </c:pt>
                      <c:pt idx="1900">
                        <c:v>190010</c:v>
                      </c:pt>
                      <c:pt idx="1901">
                        <c:v>190110</c:v>
                      </c:pt>
                      <c:pt idx="1902">
                        <c:v>190210</c:v>
                      </c:pt>
                      <c:pt idx="1903">
                        <c:v>190310</c:v>
                      </c:pt>
                      <c:pt idx="1904">
                        <c:v>190410</c:v>
                      </c:pt>
                      <c:pt idx="1905">
                        <c:v>190510</c:v>
                      </c:pt>
                      <c:pt idx="1906">
                        <c:v>190610</c:v>
                      </c:pt>
                      <c:pt idx="1907">
                        <c:v>190710</c:v>
                      </c:pt>
                      <c:pt idx="1908">
                        <c:v>190810</c:v>
                      </c:pt>
                      <c:pt idx="1909">
                        <c:v>190910</c:v>
                      </c:pt>
                      <c:pt idx="1910">
                        <c:v>191010</c:v>
                      </c:pt>
                      <c:pt idx="1911">
                        <c:v>191110</c:v>
                      </c:pt>
                      <c:pt idx="1912">
                        <c:v>191210</c:v>
                      </c:pt>
                      <c:pt idx="1913">
                        <c:v>191310</c:v>
                      </c:pt>
                      <c:pt idx="1914">
                        <c:v>191410</c:v>
                      </c:pt>
                      <c:pt idx="1915">
                        <c:v>191510</c:v>
                      </c:pt>
                      <c:pt idx="1916">
                        <c:v>191610</c:v>
                      </c:pt>
                      <c:pt idx="1917">
                        <c:v>191710</c:v>
                      </c:pt>
                      <c:pt idx="1918">
                        <c:v>191810</c:v>
                      </c:pt>
                      <c:pt idx="1919">
                        <c:v>191910</c:v>
                      </c:pt>
                      <c:pt idx="1920">
                        <c:v>192010</c:v>
                      </c:pt>
                      <c:pt idx="1921">
                        <c:v>192110</c:v>
                      </c:pt>
                      <c:pt idx="1922">
                        <c:v>192210</c:v>
                      </c:pt>
                      <c:pt idx="1923">
                        <c:v>192310</c:v>
                      </c:pt>
                      <c:pt idx="1924">
                        <c:v>192410</c:v>
                      </c:pt>
                      <c:pt idx="1925">
                        <c:v>192510</c:v>
                      </c:pt>
                      <c:pt idx="1926">
                        <c:v>192610</c:v>
                      </c:pt>
                      <c:pt idx="1927">
                        <c:v>192710</c:v>
                      </c:pt>
                      <c:pt idx="1928">
                        <c:v>192810</c:v>
                      </c:pt>
                      <c:pt idx="1929">
                        <c:v>192910</c:v>
                      </c:pt>
                      <c:pt idx="1930">
                        <c:v>193010</c:v>
                      </c:pt>
                      <c:pt idx="1931">
                        <c:v>193110</c:v>
                      </c:pt>
                      <c:pt idx="1932">
                        <c:v>193210</c:v>
                      </c:pt>
                      <c:pt idx="1933">
                        <c:v>193310</c:v>
                      </c:pt>
                      <c:pt idx="1934">
                        <c:v>193410</c:v>
                      </c:pt>
                      <c:pt idx="1935">
                        <c:v>193510</c:v>
                      </c:pt>
                      <c:pt idx="1936">
                        <c:v>193610</c:v>
                      </c:pt>
                      <c:pt idx="1937">
                        <c:v>193710</c:v>
                      </c:pt>
                      <c:pt idx="1938">
                        <c:v>193810</c:v>
                      </c:pt>
                      <c:pt idx="1939">
                        <c:v>193910</c:v>
                      </c:pt>
                      <c:pt idx="1940">
                        <c:v>194010</c:v>
                      </c:pt>
                      <c:pt idx="1941">
                        <c:v>194110</c:v>
                      </c:pt>
                      <c:pt idx="1942">
                        <c:v>194210</c:v>
                      </c:pt>
                      <c:pt idx="1943">
                        <c:v>194310</c:v>
                      </c:pt>
                      <c:pt idx="1944">
                        <c:v>194410</c:v>
                      </c:pt>
                      <c:pt idx="1945">
                        <c:v>194510</c:v>
                      </c:pt>
                      <c:pt idx="1946">
                        <c:v>194610</c:v>
                      </c:pt>
                      <c:pt idx="1947">
                        <c:v>194710</c:v>
                      </c:pt>
                      <c:pt idx="1948">
                        <c:v>194810</c:v>
                      </c:pt>
                      <c:pt idx="1949">
                        <c:v>194910</c:v>
                      </c:pt>
                      <c:pt idx="1950">
                        <c:v>195010</c:v>
                      </c:pt>
                      <c:pt idx="1951">
                        <c:v>195110</c:v>
                      </c:pt>
                      <c:pt idx="1952">
                        <c:v>195210</c:v>
                      </c:pt>
                      <c:pt idx="1953">
                        <c:v>195310</c:v>
                      </c:pt>
                      <c:pt idx="1954">
                        <c:v>195410</c:v>
                      </c:pt>
                      <c:pt idx="1955">
                        <c:v>195510</c:v>
                      </c:pt>
                      <c:pt idx="1956">
                        <c:v>195610</c:v>
                      </c:pt>
                      <c:pt idx="1957">
                        <c:v>195710</c:v>
                      </c:pt>
                      <c:pt idx="1958">
                        <c:v>195810</c:v>
                      </c:pt>
                      <c:pt idx="1959">
                        <c:v>195910</c:v>
                      </c:pt>
                      <c:pt idx="1960">
                        <c:v>196010</c:v>
                      </c:pt>
                      <c:pt idx="1961">
                        <c:v>196110</c:v>
                      </c:pt>
                      <c:pt idx="1962">
                        <c:v>196210</c:v>
                      </c:pt>
                      <c:pt idx="1963">
                        <c:v>196310</c:v>
                      </c:pt>
                      <c:pt idx="1964">
                        <c:v>196410</c:v>
                      </c:pt>
                      <c:pt idx="1965">
                        <c:v>196510</c:v>
                      </c:pt>
                      <c:pt idx="1966">
                        <c:v>196610</c:v>
                      </c:pt>
                      <c:pt idx="1967">
                        <c:v>196710</c:v>
                      </c:pt>
                      <c:pt idx="1968">
                        <c:v>196810</c:v>
                      </c:pt>
                      <c:pt idx="1969">
                        <c:v>196910</c:v>
                      </c:pt>
                      <c:pt idx="1970">
                        <c:v>197010</c:v>
                      </c:pt>
                      <c:pt idx="1971">
                        <c:v>197110</c:v>
                      </c:pt>
                      <c:pt idx="1972">
                        <c:v>197210</c:v>
                      </c:pt>
                      <c:pt idx="1973">
                        <c:v>197310</c:v>
                      </c:pt>
                      <c:pt idx="1974">
                        <c:v>197410</c:v>
                      </c:pt>
                      <c:pt idx="1975">
                        <c:v>197510</c:v>
                      </c:pt>
                      <c:pt idx="1976">
                        <c:v>197610</c:v>
                      </c:pt>
                      <c:pt idx="1977">
                        <c:v>197710</c:v>
                      </c:pt>
                      <c:pt idx="1978">
                        <c:v>197810</c:v>
                      </c:pt>
                      <c:pt idx="1979">
                        <c:v>197910</c:v>
                      </c:pt>
                      <c:pt idx="1980">
                        <c:v>198010</c:v>
                      </c:pt>
                      <c:pt idx="1981">
                        <c:v>198110</c:v>
                      </c:pt>
                      <c:pt idx="1982">
                        <c:v>198210</c:v>
                      </c:pt>
                      <c:pt idx="1983">
                        <c:v>198310</c:v>
                      </c:pt>
                      <c:pt idx="1984">
                        <c:v>198410</c:v>
                      </c:pt>
                      <c:pt idx="1985">
                        <c:v>198510</c:v>
                      </c:pt>
                      <c:pt idx="1986">
                        <c:v>198610</c:v>
                      </c:pt>
                      <c:pt idx="1987">
                        <c:v>198710</c:v>
                      </c:pt>
                      <c:pt idx="1988">
                        <c:v>198810</c:v>
                      </c:pt>
                      <c:pt idx="1989">
                        <c:v>198910</c:v>
                      </c:pt>
                      <c:pt idx="1990">
                        <c:v>199010</c:v>
                      </c:pt>
                      <c:pt idx="1991">
                        <c:v>199110</c:v>
                      </c:pt>
                      <c:pt idx="1992">
                        <c:v>199210</c:v>
                      </c:pt>
                      <c:pt idx="1993">
                        <c:v>199310</c:v>
                      </c:pt>
                      <c:pt idx="1994">
                        <c:v>199410</c:v>
                      </c:pt>
                      <c:pt idx="1995">
                        <c:v>199510</c:v>
                      </c:pt>
                      <c:pt idx="1996">
                        <c:v>199610</c:v>
                      </c:pt>
                      <c:pt idx="1997">
                        <c:v>199710</c:v>
                      </c:pt>
                      <c:pt idx="1998">
                        <c:v>199810</c:v>
                      </c:pt>
                      <c:pt idx="1999">
                        <c:v>199910</c:v>
                      </c:pt>
                      <c:pt idx="2000">
                        <c:v>200010</c:v>
                      </c:pt>
                      <c:pt idx="2001">
                        <c:v>200110</c:v>
                      </c:pt>
                      <c:pt idx="2002">
                        <c:v>200210</c:v>
                      </c:pt>
                      <c:pt idx="2003">
                        <c:v>200310</c:v>
                      </c:pt>
                      <c:pt idx="2004">
                        <c:v>200410</c:v>
                      </c:pt>
                      <c:pt idx="2005">
                        <c:v>200510</c:v>
                      </c:pt>
                      <c:pt idx="2006">
                        <c:v>200610</c:v>
                      </c:pt>
                      <c:pt idx="2007">
                        <c:v>200710</c:v>
                      </c:pt>
                      <c:pt idx="2008">
                        <c:v>200810</c:v>
                      </c:pt>
                      <c:pt idx="2009">
                        <c:v>200910</c:v>
                      </c:pt>
                      <c:pt idx="2010">
                        <c:v>201010</c:v>
                      </c:pt>
                      <c:pt idx="2011">
                        <c:v>201110</c:v>
                      </c:pt>
                      <c:pt idx="2012">
                        <c:v>201210</c:v>
                      </c:pt>
                      <c:pt idx="2013">
                        <c:v>201310</c:v>
                      </c:pt>
                      <c:pt idx="2014">
                        <c:v>201410</c:v>
                      </c:pt>
                      <c:pt idx="2015">
                        <c:v>201510</c:v>
                      </c:pt>
                      <c:pt idx="2016">
                        <c:v>201610</c:v>
                      </c:pt>
                      <c:pt idx="2017">
                        <c:v>201710</c:v>
                      </c:pt>
                      <c:pt idx="2018">
                        <c:v>201810</c:v>
                      </c:pt>
                      <c:pt idx="2019">
                        <c:v>201910</c:v>
                      </c:pt>
                      <c:pt idx="2020">
                        <c:v>202010</c:v>
                      </c:pt>
                      <c:pt idx="2021">
                        <c:v>202110</c:v>
                      </c:pt>
                      <c:pt idx="2022">
                        <c:v>202210</c:v>
                      </c:pt>
                      <c:pt idx="2023">
                        <c:v>202310</c:v>
                      </c:pt>
                      <c:pt idx="2024">
                        <c:v>202410</c:v>
                      </c:pt>
                      <c:pt idx="2025">
                        <c:v>202510</c:v>
                      </c:pt>
                      <c:pt idx="2026">
                        <c:v>202610</c:v>
                      </c:pt>
                      <c:pt idx="2027">
                        <c:v>202710</c:v>
                      </c:pt>
                      <c:pt idx="2028">
                        <c:v>202810</c:v>
                      </c:pt>
                      <c:pt idx="2029">
                        <c:v>202910</c:v>
                      </c:pt>
                      <c:pt idx="2030">
                        <c:v>203010</c:v>
                      </c:pt>
                      <c:pt idx="2031">
                        <c:v>203110</c:v>
                      </c:pt>
                      <c:pt idx="2032">
                        <c:v>203210</c:v>
                      </c:pt>
                      <c:pt idx="2033">
                        <c:v>203310</c:v>
                      </c:pt>
                      <c:pt idx="2034">
                        <c:v>203410</c:v>
                      </c:pt>
                      <c:pt idx="2035">
                        <c:v>203510</c:v>
                      </c:pt>
                      <c:pt idx="2036">
                        <c:v>203610</c:v>
                      </c:pt>
                      <c:pt idx="2037">
                        <c:v>203710</c:v>
                      </c:pt>
                      <c:pt idx="2038">
                        <c:v>203810</c:v>
                      </c:pt>
                      <c:pt idx="2039">
                        <c:v>203910</c:v>
                      </c:pt>
                      <c:pt idx="2040">
                        <c:v>204010</c:v>
                      </c:pt>
                      <c:pt idx="2041">
                        <c:v>204110</c:v>
                      </c:pt>
                      <c:pt idx="2042">
                        <c:v>204210</c:v>
                      </c:pt>
                      <c:pt idx="2043">
                        <c:v>204310</c:v>
                      </c:pt>
                      <c:pt idx="2044">
                        <c:v>204410</c:v>
                      </c:pt>
                      <c:pt idx="2045">
                        <c:v>204510</c:v>
                      </c:pt>
                      <c:pt idx="2046">
                        <c:v>204610</c:v>
                      </c:pt>
                      <c:pt idx="2047">
                        <c:v>204710</c:v>
                      </c:pt>
                      <c:pt idx="2048">
                        <c:v>204810</c:v>
                      </c:pt>
                      <c:pt idx="2049">
                        <c:v>204910</c:v>
                      </c:pt>
                      <c:pt idx="2050">
                        <c:v>205010</c:v>
                      </c:pt>
                      <c:pt idx="2051">
                        <c:v>205110</c:v>
                      </c:pt>
                      <c:pt idx="2052">
                        <c:v>205210</c:v>
                      </c:pt>
                      <c:pt idx="2053">
                        <c:v>205310</c:v>
                      </c:pt>
                      <c:pt idx="2054">
                        <c:v>205410</c:v>
                      </c:pt>
                      <c:pt idx="2055">
                        <c:v>205510</c:v>
                      </c:pt>
                      <c:pt idx="2056">
                        <c:v>205610</c:v>
                      </c:pt>
                      <c:pt idx="2057">
                        <c:v>205710</c:v>
                      </c:pt>
                      <c:pt idx="2058">
                        <c:v>205810</c:v>
                      </c:pt>
                      <c:pt idx="2059">
                        <c:v>205910</c:v>
                      </c:pt>
                      <c:pt idx="2060">
                        <c:v>206010</c:v>
                      </c:pt>
                      <c:pt idx="2061">
                        <c:v>206110</c:v>
                      </c:pt>
                      <c:pt idx="2062">
                        <c:v>206210</c:v>
                      </c:pt>
                      <c:pt idx="2063">
                        <c:v>206310</c:v>
                      </c:pt>
                      <c:pt idx="2064">
                        <c:v>206410</c:v>
                      </c:pt>
                      <c:pt idx="2065">
                        <c:v>206510</c:v>
                      </c:pt>
                      <c:pt idx="2066">
                        <c:v>206610</c:v>
                      </c:pt>
                      <c:pt idx="2067">
                        <c:v>206710</c:v>
                      </c:pt>
                      <c:pt idx="2068">
                        <c:v>206810</c:v>
                      </c:pt>
                      <c:pt idx="2069">
                        <c:v>206910</c:v>
                      </c:pt>
                      <c:pt idx="2070">
                        <c:v>207010</c:v>
                      </c:pt>
                      <c:pt idx="2071">
                        <c:v>207110</c:v>
                      </c:pt>
                      <c:pt idx="2072">
                        <c:v>207210</c:v>
                      </c:pt>
                      <c:pt idx="2073">
                        <c:v>207310</c:v>
                      </c:pt>
                      <c:pt idx="2074">
                        <c:v>207410</c:v>
                      </c:pt>
                      <c:pt idx="2075">
                        <c:v>207510</c:v>
                      </c:pt>
                      <c:pt idx="2076">
                        <c:v>207610</c:v>
                      </c:pt>
                      <c:pt idx="2077">
                        <c:v>207710</c:v>
                      </c:pt>
                      <c:pt idx="2078">
                        <c:v>207810</c:v>
                      </c:pt>
                      <c:pt idx="2079">
                        <c:v>207910</c:v>
                      </c:pt>
                      <c:pt idx="2080">
                        <c:v>208010</c:v>
                      </c:pt>
                      <c:pt idx="2081">
                        <c:v>208110</c:v>
                      </c:pt>
                      <c:pt idx="2082">
                        <c:v>208210</c:v>
                      </c:pt>
                      <c:pt idx="2083">
                        <c:v>208310</c:v>
                      </c:pt>
                      <c:pt idx="2084">
                        <c:v>208410</c:v>
                      </c:pt>
                      <c:pt idx="2085">
                        <c:v>208510</c:v>
                      </c:pt>
                      <c:pt idx="2086">
                        <c:v>208610</c:v>
                      </c:pt>
                      <c:pt idx="2087">
                        <c:v>208710</c:v>
                      </c:pt>
                      <c:pt idx="2088">
                        <c:v>208810</c:v>
                      </c:pt>
                      <c:pt idx="2089">
                        <c:v>208910</c:v>
                      </c:pt>
                      <c:pt idx="2090">
                        <c:v>209010</c:v>
                      </c:pt>
                      <c:pt idx="2091">
                        <c:v>209110</c:v>
                      </c:pt>
                      <c:pt idx="2092">
                        <c:v>209210</c:v>
                      </c:pt>
                      <c:pt idx="2093">
                        <c:v>209310</c:v>
                      </c:pt>
                      <c:pt idx="2094">
                        <c:v>209410</c:v>
                      </c:pt>
                      <c:pt idx="2095">
                        <c:v>209510</c:v>
                      </c:pt>
                      <c:pt idx="2096">
                        <c:v>209610</c:v>
                      </c:pt>
                      <c:pt idx="2097">
                        <c:v>209710</c:v>
                      </c:pt>
                      <c:pt idx="2098">
                        <c:v>209810</c:v>
                      </c:pt>
                      <c:pt idx="2099">
                        <c:v>209910</c:v>
                      </c:pt>
                      <c:pt idx="2100">
                        <c:v>210010</c:v>
                      </c:pt>
                      <c:pt idx="2101">
                        <c:v>210110</c:v>
                      </c:pt>
                      <c:pt idx="2102">
                        <c:v>210210</c:v>
                      </c:pt>
                      <c:pt idx="2103">
                        <c:v>210310</c:v>
                      </c:pt>
                      <c:pt idx="2104">
                        <c:v>210410</c:v>
                      </c:pt>
                      <c:pt idx="2105">
                        <c:v>210510</c:v>
                      </c:pt>
                      <c:pt idx="2106">
                        <c:v>210610</c:v>
                      </c:pt>
                      <c:pt idx="2107">
                        <c:v>210710</c:v>
                      </c:pt>
                      <c:pt idx="2108">
                        <c:v>210810</c:v>
                      </c:pt>
                      <c:pt idx="2109">
                        <c:v>210910</c:v>
                      </c:pt>
                      <c:pt idx="2110">
                        <c:v>211010</c:v>
                      </c:pt>
                      <c:pt idx="2111">
                        <c:v>211110</c:v>
                      </c:pt>
                      <c:pt idx="2112">
                        <c:v>211210</c:v>
                      </c:pt>
                      <c:pt idx="2113">
                        <c:v>211310</c:v>
                      </c:pt>
                      <c:pt idx="2114">
                        <c:v>211410</c:v>
                      </c:pt>
                      <c:pt idx="2115">
                        <c:v>211510</c:v>
                      </c:pt>
                      <c:pt idx="2116">
                        <c:v>211610</c:v>
                      </c:pt>
                      <c:pt idx="2117">
                        <c:v>211710</c:v>
                      </c:pt>
                      <c:pt idx="2118">
                        <c:v>211810</c:v>
                      </c:pt>
                      <c:pt idx="2119">
                        <c:v>211910</c:v>
                      </c:pt>
                      <c:pt idx="2120">
                        <c:v>212010</c:v>
                      </c:pt>
                      <c:pt idx="2121">
                        <c:v>212110</c:v>
                      </c:pt>
                      <c:pt idx="2122">
                        <c:v>212210</c:v>
                      </c:pt>
                      <c:pt idx="2123">
                        <c:v>212310</c:v>
                      </c:pt>
                      <c:pt idx="2124">
                        <c:v>212410</c:v>
                      </c:pt>
                      <c:pt idx="2125">
                        <c:v>212510</c:v>
                      </c:pt>
                      <c:pt idx="2126">
                        <c:v>212610</c:v>
                      </c:pt>
                      <c:pt idx="2127">
                        <c:v>212710</c:v>
                      </c:pt>
                      <c:pt idx="2128">
                        <c:v>212810</c:v>
                      </c:pt>
                      <c:pt idx="2129">
                        <c:v>212910</c:v>
                      </c:pt>
                      <c:pt idx="2130">
                        <c:v>213010</c:v>
                      </c:pt>
                      <c:pt idx="2131">
                        <c:v>213110</c:v>
                      </c:pt>
                      <c:pt idx="2132">
                        <c:v>213210</c:v>
                      </c:pt>
                      <c:pt idx="2133">
                        <c:v>213310</c:v>
                      </c:pt>
                      <c:pt idx="2134">
                        <c:v>213410</c:v>
                      </c:pt>
                      <c:pt idx="2135">
                        <c:v>213510</c:v>
                      </c:pt>
                      <c:pt idx="2136">
                        <c:v>213610</c:v>
                      </c:pt>
                      <c:pt idx="2137">
                        <c:v>213710</c:v>
                      </c:pt>
                      <c:pt idx="2138">
                        <c:v>213810</c:v>
                      </c:pt>
                      <c:pt idx="2139">
                        <c:v>213910</c:v>
                      </c:pt>
                      <c:pt idx="2140">
                        <c:v>214010</c:v>
                      </c:pt>
                      <c:pt idx="2141">
                        <c:v>214110</c:v>
                      </c:pt>
                      <c:pt idx="2142">
                        <c:v>214210</c:v>
                      </c:pt>
                      <c:pt idx="2143">
                        <c:v>214310</c:v>
                      </c:pt>
                      <c:pt idx="2144">
                        <c:v>214410</c:v>
                      </c:pt>
                      <c:pt idx="2145">
                        <c:v>214510</c:v>
                      </c:pt>
                      <c:pt idx="2146">
                        <c:v>214610</c:v>
                      </c:pt>
                      <c:pt idx="2147">
                        <c:v>214710</c:v>
                      </c:pt>
                      <c:pt idx="2148">
                        <c:v>214810</c:v>
                      </c:pt>
                      <c:pt idx="2149">
                        <c:v>214910</c:v>
                      </c:pt>
                      <c:pt idx="2150">
                        <c:v>215010</c:v>
                      </c:pt>
                      <c:pt idx="2151">
                        <c:v>215110</c:v>
                      </c:pt>
                      <c:pt idx="2152">
                        <c:v>215210</c:v>
                      </c:pt>
                      <c:pt idx="2153">
                        <c:v>215310</c:v>
                      </c:pt>
                      <c:pt idx="2154">
                        <c:v>215410</c:v>
                      </c:pt>
                      <c:pt idx="2155">
                        <c:v>215510</c:v>
                      </c:pt>
                      <c:pt idx="2156">
                        <c:v>215610</c:v>
                      </c:pt>
                      <c:pt idx="2157">
                        <c:v>215710</c:v>
                      </c:pt>
                      <c:pt idx="2158">
                        <c:v>215810</c:v>
                      </c:pt>
                      <c:pt idx="2159">
                        <c:v>215910</c:v>
                      </c:pt>
                      <c:pt idx="2160">
                        <c:v>216010</c:v>
                      </c:pt>
                      <c:pt idx="2161">
                        <c:v>216110</c:v>
                      </c:pt>
                      <c:pt idx="2162">
                        <c:v>216210</c:v>
                      </c:pt>
                      <c:pt idx="2163">
                        <c:v>216310</c:v>
                      </c:pt>
                      <c:pt idx="2164">
                        <c:v>216410</c:v>
                      </c:pt>
                      <c:pt idx="2165">
                        <c:v>216510</c:v>
                      </c:pt>
                      <c:pt idx="2166">
                        <c:v>216610</c:v>
                      </c:pt>
                      <c:pt idx="2167">
                        <c:v>216710</c:v>
                      </c:pt>
                      <c:pt idx="2168">
                        <c:v>216810</c:v>
                      </c:pt>
                      <c:pt idx="2169">
                        <c:v>216910</c:v>
                      </c:pt>
                      <c:pt idx="2170">
                        <c:v>217010</c:v>
                      </c:pt>
                      <c:pt idx="2171">
                        <c:v>217110</c:v>
                      </c:pt>
                      <c:pt idx="2172">
                        <c:v>217210</c:v>
                      </c:pt>
                      <c:pt idx="2173">
                        <c:v>217310</c:v>
                      </c:pt>
                      <c:pt idx="2174">
                        <c:v>217410</c:v>
                      </c:pt>
                      <c:pt idx="2175">
                        <c:v>217510</c:v>
                      </c:pt>
                      <c:pt idx="2176">
                        <c:v>217610</c:v>
                      </c:pt>
                      <c:pt idx="2177">
                        <c:v>217710</c:v>
                      </c:pt>
                      <c:pt idx="2178">
                        <c:v>217810</c:v>
                      </c:pt>
                      <c:pt idx="2179">
                        <c:v>217910</c:v>
                      </c:pt>
                      <c:pt idx="2180">
                        <c:v>218010</c:v>
                      </c:pt>
                      <c:pt idx="2181">
                        <c:v>218110</c:v>
                      </c:pt>
                      <c:pt idx="2182">
                        <c:v>218210</c:v>
                      </c:pt>
                      <c:pt idx="2183">
                        <c:v>218310</c:v>
                      </c:pt>
                      <c:pt idx="2184">
                        <c:v>218410</c:v>
                      </c:pt>
                      <c:pt idx="2185">
                        <c:v>218510</c:v>
                      </c:pt>
                      <c:pt idx="2186">
                        <c:v>218610</c:v>
                      </c:pt>
                      <c:pt idx="2187">
                        <c:v>218710</c:v>
                      </c:pt>
                      <c:pt idx="2188">
                        <c:v>218810</c:v>
                      </c:pt>
                      <c:pt idx="2189">
                        <c:v>218910</c:v>
                      </c:pt>
                      <c:pt idx="2190">
                        <c:v>219010</c:v>
                      </c:pt>
                      <c:pt idx="2191">
                        <c:v>219110</c:v>
                      </c:pt>
                      <c:pt idx="2192">
                        <c:v>219210</c:v>
                      </c:pt>
                      <c:pt idx="2193">
                        <c:v>219310</c:v>
                      </c:pt>
                      <c:pt idx="2194">
                        <c:v>219410</c:v>
                      </c:pt>
                      <c:pt idx="2195">
                        <c:v>219510</c:v>
                      </c:pt>
                      <c:pt idx="2196">
                        <c:v>219610</c:v>
                      </c:pt>
                      <c:pt idx="2197">
                        <c:v>219710</c:v>
                      </c:pt>
                      <c:pt idx="2198">
                        <c:v>219810</c:v>
                      </c:pt>
                      <c:pt idx="2199">
                        <c:v>219910</c:v>
                      </c:pt>
                      <c:pt idx="2200">
                        <c:v>220010</c:v>
                      </c:pt>
                      <c:pt idx="2201">
                        <c:v>220110</c:v>
                      </c:pt>
                      <c:pt idx="2202">
                        <c:v>220210</c:v>
                      </c:pt>
                      <c:pt idx="2203">
                        <c:v>220310</c:v>
                      </c:pt>
                      <c:pt idx="2204">
                        <c:v>220410</c:v>
                      </c:pt>
                      <c:pt idx="2205">
                        <c:v>220510</c:v>
                      </c:pt>
                      <c:pt idx="2206">
                        <c:v>220610</c:v>
                      </c:pt>
                      <c:pt idx="2207">
                        <c:v>220710</c:v>
                      </c:pt>
                      <c:pt idx="2208">
                        <c:v>220810</c:v>
                      </c:pt>
                      <c:pt idx="2209">
                        <c:v>220910</c:v>
                      </c:pt>
                      <c:pt idx="2210">
                        <c:v>221010</c:v>
                      </c:pt>
                      <c:pt idx="2211">
                        <c:v>221110</c:v>
                      </c:pt>
                      <c:pt idx="2212">
                        <c:v>221210</c:v>
                      </c:pt>
                      <c:pt idx="2213">
                        <c:v>221310</c:v>
                      </c:pt>
                      <c:pt idx="2214">
                        <c:v>221410</c:v>
                      </c:pt>
                      <c:pt idx="2215">
                        <c:v>221510</c:v>
                      </c:pt>
                      <c:pt idx="2216">
                        <c:v>221610</c:v>
                      </c:pt>
                      <c:pt idx="2217">
                        <c:v>221710</c:v>
                      </c:pt>
                      <c:pt idx="2218">
                        <c:v>221810</c:v>
                      </c:pt>
                      <c:pt idx="2219">
                        <c:v>221910</c:v>
                      </c:pt>
                      <c:pt idx="2220">
                        <c:v>222010</c:v>
                      </c:pt>
                      <c:pt idx="2221">
                        <c:v>222110</c:v>
                      </c:pt>
                      <c:pt idx="2222">
                        <c:v>222210</c:v>
                      </c:pt>
                      <c:pt idx="2223">
                        <c:v>222310</c:v>
                      </c:pt>
                      <c:pt idx="2224">
                        <c:v>222410</c:v>
                      </c:pt>
                      <c:pt idx="2225">
                        <c:v>222510</c:v>
                      </c:pt>
                      <c:pt idx="2226">
                        <c:v>222610</c:v>
                      </c:pt>
                      <c:pt idx="2227">
                        <c:v>222710</c:v>
                      </c:pt>
                      <c:pt idx="2228">
                        <c:v>222810</c:v>
                      </c:pt>
                      <c:pt idx="2229">
                        <c:v>222910</c:v>
                      </c:pt>
                      <c:pt idx="2230">
                        <c:v>223010</c:v>
                      </c:pt>
                      <c:pt idx="2231">
                        <c:v>223110</c:v>
                      </c:pt>
                      <c:pt idx="2232">
                        <c:v>223210</c:v>
                      </c:pt>
                      <c:pt idx="2233">
                        <c:v>223310</c:v>
                      </c:pt>
                      <c:pt idx="2234">
                        <c:v>223410</c:v>
                      </c:pt>
                      <c:pt idx="2235">
                        <c:v>223510</c:v>
                      </c:pt>
                      <c:pt idx="2236">
                        <c:v>223610</c:v>
                      </c:pt>
                      <c:pt idx="2237">
                        <c:v>223710</c:v>
                      </c:pt>
                      <c:pt idx="2238">
                        <c:v>223810</c:v>
                      </c:pt>
                      <c:pt idx="2239">
                        <c:v>223910</c:v>
                      </c:pt>
                      <c:pt idx="2240">
                        <c:v>224010</c:v>
                      </c:pt>
                      <c:pt idx="2241">
                        <c:v>224110</c:v>
                      </c:pt>
                      <c:pt idx="2242">
                        <c:v>224210</c:v>
                      </c:pt>
                      <c:pt idx="2243">
                        <c:v>224310</c:v>
                      </c:pt>
                      <c:pt idx="2244">
                        <c:v>224410</c:v>
                      </c:pt>
                      <c:pt idx="2245">
                        <c:v>224510</c:v>
                      </c:pt>
                      <c:pt idx="2246">
                        <c:v>224610</c:v>
                      </c:pt>
                      <c:pt idx="2247">
                        <c:v>224710</c:v>
                      </c:pt>
                      <c:pt idx="2248">
                        <c:v>224810</c:v>
                      </c:pt>
                      <c:pt idx="2249">
                        <c:v>224910</c:v>
                      </c:pt>
                      <c:pt idx="2250">
                        <c:v>225010</c:v>
                      </c:pt>
                      <c:pt idx="2251">
                        <c:v>225110</c:v>
                      </c:pt>
                      <c:pt idx="2252">
                        <c:v>225210</c:v>
                      </c:pt>
                      <c:pt idx="2253">
                        <c:v>225310</c:v>
                      </c:pt>
                      <c:pt idx="2254">
                        <c:v>225410</c:v>
                      </c:pt>
                      <c:pt idx="2255">
                        <c:v>225510</c:v>
                      </c:pt>
                      <c:pt idx="2256">
                        <c:v>225610</c:v>
                      </c:pt>
                      <c:pt idx="2257">
                        <c:v>225710</c:v>
                      </c:pt>
                      <c:pt idx="2258">
                        <c:v>225810</c:v>
                      </c:pt>
                      <c:pt idx="2259">
                        <c:v>225910</c:v>
                      </c:pt>
                      <c:pt idx="2260">
                        <c:v>226010</c:v>
                      </c:pt>
                      <c:pt idx="2261">
                        <c:v>226110</c:v>
                      </c:pt>
                      <c:pt idx="2262">
                        <c:v>226210</c:v>
                      </c:pt>
                      <c:pt idx="2263">
                        <c:v>226310</c:v>
                      </c:pt>
                      <c:pt idx="2264">
                        <c:v>226410</c:v>
                      </c:pt>
                      <c:pt idx="2265">
                        <c:v>226510</c:v>
                      </c:pt>
                      <c:pt idx="2266">
                        <c:v>226610</c:v>
                      </c:pt>
                      <c:pt idx="2267">
                        <c:v>226710</c:v>
                      </c:pt>
                      <c:pt idx="2268">
                        <c:v>226810</c:v>
                      </c:pt>
                      <c:pt idx="2269">
                        <c:v>226910</c:v>
                      </c:pt>
                      <c:pt idx="2270">
                        <c:v>227010</c:v>
                      </c:pt>
                      <c:pt idx="2271">
                        <c:v>227110</c:v>
                      </c:pt>
                      <c:pt idx="2272">
                        <c:v>227210</c:v>
                      </c:pt>
                      <c:pt idx="2273">
                        <c:v>227310</c:v>
                      </c:pt>
                      <c:pt idx="2274">
                        <c:v>227410</c:v>
                      </c:pt>
                      <c:pt idx="2275">
                        <c:v>227510</c:v>
                      </c:pt>
                      <c:pt idx="2276">
                        <c:v>227610</c:v>
                      </c:pt>
                      <c:pt idx="2277">
                        <c:v>227710</c:v>
                      </c:pt>
                      <c:pt idx="2278">
                        <c:v>227810</c:v>
                      </c:pt>
                      <c:pt idx="2279">
                        <c:v>227910</c:v>
                      </c:pt>
                      <c:pt idx="2280">
                        <c:v>228010</c:v>
                      </c:pt>
                      <c:pt idx="2281">
                        <c:v>228110</c:v>
                      </c:pt>
                      <c:pt idx="2282">
                        <c:v>228210</c:v>
                      </c:pt>
                      <c:pt idx="2283">
                        <c:v>228310</c:v>
                      </c:pt>
                      <c:pt idx="2284">
                        <c:v>228410</c:v>
                      </c:pt>
                      <c:pt idx="2285">
                        <c:v>228510</c:v>
                      </c:pt>
                      <c:pt idx="2286">
                        <c:v>228610</c:v>
                      </c:pt>
                      <c:pt idx="2287">
                        <c:v>228710</c:v>
                      </c:pt>
                      <c:pt idx="2288">
                        <c:v>228810</c:v>
                      </c:pt>
                      <c:pt idx="2289">
                        <c:v>228910</c:v>
                      </c:pt>
                      <c:pt idx="2290">
                        <c:v>229010</c:v>
                      </c:pt>
                      <c:pt idx="2291">
                        <c:v>229110</c:v>
                      </c:pt>
                      <c:pt idx="2292">
                        <c:v>229210</c:v>
                      </c:pt>
                      <c:pt idx="2293">
                        <c:v>229310</c:v>
                      </c:pt>
                      <c:pt idx="2294">
                        <c:v>229410</c:v>
                      </c:pt>
                      <c:pt idx="2295">
                        <c:v>229510</c:v>
                      </c:pt>
                      <c:pt idx="2296">
                        <c:v>229610</c:v>
                      </c:pt>
                      <c:pt idx="2297">
                        <c:v>229710</c:v>
                      </c:pt>
                      <c:pt idx="2298">
                        <c:v>229810</c:v>
                      </c:pt>
                      <c:pt idx="2299">
                        <c:v>229910</c:v>
                      </c:pt>
                      <c:pt idx="2300">
                        <c:v>230010</c:v>
                      </c:pt>
                      <c:pt idx="2301">
                        <c:v>230110</c:v>
                      </c:pt>
                      <c:pt idx="2302">
                        <c:v>230210</c:v>
                      </c:pt>
                      <c:pt idx="2303">
                        <c:v>230310</c:v>
                      </c:pt>
                      <c:pt idx="2304">
                        <c:v>230410</c:v>
                      </c:pt>
                      <c:pt idx="2305">
                        <c:v>230510</c:v>
                      </c:pt>
                      <c:pt idx="2306">
                        <c:v>230610</c:v>
                      </c:pt>
                      <c:pt idx="2307">
                        <c:v>230710</c:v>
                      </c:pt>
                      <c:pt idx="2308">
                        <c:v>230810</c:v>
                      </c:pt>
                      <c:pt idx="2309">
                        <c:v>230910</c:v>
                      </c:pt>
                      <c:pt idx="2310">
                        <c:v>231010</c:v>
                      </c:pt>
                      <c:pt idx="2311">
                        <c:v>231110</c:v>
                      </c:pt>
                      <c:pt idx="2312">
                        <c:v>231210</c:v>
                      </c:pt>
                      <c:pt idx="2313">
                        <c:v>231310</c:v>
                      </c:pt>
                      <c:pt idx="2314">
                        <c:v>231410</c:v>
                      </c:pt>
                      <c:pt idx="2315">
                        <c:v>231510</c:v>
                      </c:pt>
                      <c:pt idx="2316">
                        <c:v>231610</c:v>
                      </c:pt>
                      <c:pt idx="2317">
                        <c:v>231710</c:v>
                      </c:pt>
                      <c:pt idx="2318">
                        <c:v>231810</c:v>
                      </c:pt>
                      <c:pt idx="2319">
                        <c:v>231910</c:v>
                      </c:pt>
                      <c:pt idx="2320">
                        <c:v>232010</c:v>
                      </c:pt>
                      <c:pt idx="2321">
                        <c:v>232110</c:v>
                      </c:pt>
                      <c:pt idx="2322">
                        <c:v>232210</c:v>
                      </c:pt>
                      <c:pt idx="2323">
                        <c:v>232310</c:v>
                      </c:pt>
                      <c:pt idx="2324">
                        <c:v>232410</c:v>
                      </c:pt>
                      <c:pt idx="2325">
                        <c:v>232510</c:v>
                      </c:pt>
                      <c:pt idx="2326">
                        <c:v>232610</c:v>
                      </c:pt>
                      <c:pt idx="2327">
                        <c:v>232710</c:v>
                      </c:pt>
                      <c:pt idx="2328">
                        <c:v>232810</c:v>
                      </c:pt>
                      <c:pt idx="2329">
                        <c:v>232910</c:v>
                      </c:pt>
                      <c:pt idx="2330">
                        <c:v>233010</c:v>
                      </c:pt>
                      <c:pt idx="2331">
                        <c:v>233110</c:v>
                      </c:pt>
                      <c:pt idx="2332">
                        <c:v>233210</c:v>
                      </c:pt>
                      <c:pt idx="2333">
                        <c:v>233310</c:v>
                      </c:pt>
                      <c:pt idx="2334">
                        <c:v>233410</c:v>
                      </c:pt>
                      <c:pt idx="2335">
                        <c:v>233510</c:v>
                      </c:pt>
                      <c:pt idx="2336">
                        <c:v>233610</c:v>
                      </c:pt>
                      <c:pt idx="2337">
                        <c:v>233710</c:v>
                      </c:pt>
                      <c:pt idx="2338">
                        <c:v>233810</c:v>
                      </c:pt>
                      <c:pt idx="2339">
                        <c:v>233910</c:v>
                      </c:pt>
                      <c:pt idx="2340">
                        <c:v>234010</c:v>
                      </c:pt>
                      <c:pt idx="2341">
                        <c:v>234110</c:v>
                      </c:pt>
                      <c:pt idx="2342">
                        <c:v>234210</c:v>
                      </c:pt>
                      <c:pt idx="2343">
                        <c:v>234310</c:v>
                      </c:pt>
                      <c:pt idx="2344">
                        <c:v>234410</c:v>
                      </c:pt>
                      <c:pt idx="2345">
                        <c:v>234510</c:v>
                      </c:pt>
                      <c:pt idx="2346">
                        <c:v>234610</c:v>
                      </c:pt>
                      <c:pt idx="2347">
                        <c:v>234710</c:v>
                      </c:pt>
                      <c:pt idx="2348">
                        <c:v>234810</c:v>
                      </c:pt>
                      <c:pt idx="2349">
                        <c:v>234910</c:v>
                      </c:pt>
                      <c:pt idx="2350">
                        <c:v>235010</c:v>
                      </c:pt>
                      <c:pt idx="2351">
                        <c:v>235110</c:v>
                      </c:pt>
                      <c:pt idx="2352">
                        <c:v>235210</c:v>
                      </c:pt>
                      <c:pt idx="2353">
                        <c:v>235310</c:v>
                      </c:pt>
                      <c:pt idx="2354">
                        <c:v>235410</c:v>
                      </c:pt>
                      <c:pt idx="2355">
                        <c:v>235510</c:v>
                      </c:pt>
                      <c:pt idx="2356">
                        <c:v>235610</c:v>
                      </c:pt>
                      <c:pt idx="2357">
                        <c:v>235710</c:v>
                      </c:pt>
                      <c:pt idx="2358">
                        <c:v>235810</c:v>
                      </c:pt>
                      <c:pt idx="2359">
                        <c:v>235910</c:v>
                      </c:pt>
                      <c:pt idx="2360">
                        <c:v>236010</c:v>
                      </c:pt>
                      <c:pt idx="2361">
                        <c:v>236110</c:v>
                      </c:pt>
                      <c:pt idx="2362">
                        <c:v>236210</c:v>
                      </c:pt>
                      <c:pt idx="2363">
                        <c:v>236310</c:v>
                      </c:pt>
                      <c:pt idx="2364">
                        <c:v>236410</c:v>
                      </c:pt>
                      <c:pt idx="2365">
                        <c:v>236510</c:v>
                      </c:pt>
                      <c:pt idx="2366">
                        <c:v>236610</c:v>
                      </c:pt>
                      <c:pt idx="2367">
                        <c:v>236710</c:v>
                      </c:pt>
                      <c:pt idx="2368">
                        <c:v>236810</c:v>
                      </c:pt>
                      <c:pt idx="2369">
                        <c:v>236910</c:v>
                      </c:pt>
                      <c:pt idx="2370">
                        <c:v>237010</c:v>
                      </c:pt>
                      <c:pt idx="2371">
                        <c:v>237110</c:v>
                      </c:pt>
                      <c:pt idx="2372">
                        <c:v>237210</c:v>
                      </c:pt>
                      <c:pt idx="2373">
                        <c:v>237310</c:v>
                      </c:pt>
                      <c:pt idx="2374">
                        <c:v>237410</c:v>
                      </c:pt>
                      <c:pt idx="2375">
                        <c:v>237510</c:v>
                      </c:pt>
                      <c:pt idx="2376">
                        <c:v>237610</c:v>
                      </c:pt>
                      <c:pt idx="2377">
                        <c:v>237710</c:v>
                      </c:pt>
                      <c:pt idx="2378">
                        <c:v>237810</c:v>
                      </c:pt>
                      <c:pt idx="2379">
                        <c:v>237910</c:v>
                      </c:pt>
                      <c:pt idx="2380">
                        <c:v>238010</c:v>
                      </c:pt>
                      <c:pt idx="2381">
                        <c:v>238110</c:v>
                      </c:pt>
                      <c:pt idx="2382">
                        <c:v>238210</c:v>
                      </c:pt>
                      <c:pt idx="2383">
                        <c:v>238310</c:v>
                      </c:pt>
                      <c:pt idx="2384">
                        <c:v>238410</c:v>
                      </c:pt>
                      <c:pt idx="2385">
                        <c:v>238510</c:v>
                      </c:pt>
                      <c:pt idx="2386">
                        <c:v>238610</c:v>
                      </c:pt>
                      <c:pt idx="2387">
                        <c:v>238710</c:v>
                      </c:pt>
                      <c:pt idx="2388">
                        <c:v>238810</c:v>
                      </c:pt>
                      <c:pt idx="2389">
                        <c:v>238910</c:v>
                      </c:pt>
                      <c:pt idx="2390">
                        <c:v>239010</c:v>
                      </c:pt>
                      <c:pt idx="2391">
                        <c:v>239110</c:v>
                      </c:pt>
                      <c:pt idx="2392">
                        <c:v>239210</c:v>
                      </c:pt>
                      <c:pt idx="2393">
                        <c:v>239310</c:v>
                      </c:pt>
                      <c:pt idx="2394">
                        <c:v>239410</c:v>
                      </c:pt>
                      <c:pt idx="2395">
                        <c:v>239510</c:v>
                      </c:pt>
                      <c:pt idx="2396">
                        <c:v>239610</c:v>
                      </c:pt>
                      <c:pt idx="2397">
                        <c:v>239710</c:v>
                      </c:pt>
                      <c:pt idx="2398">
                        <c:v>239810</c:v>
                      </c:pt>
                      <c:pt idx="2399">
                        <c:v>239910</c:v>
                      </c:pt>
                      <c:pt idx="2400">
                        <c:v>240010</c:v>
                      </c:pt>
                      <c:pt idx="2401">
                        <c:v>240110</c:v>
                      </c:pt>
                      <c:pt idx="2402">
                        <c:v>240210</c:v>
                      </c:pt>
                      <c:pt idx="2403">
                        <c:v>240310</c:v>
                      </c:pt>
                      <c:pt idx="2404">
                        <c:v>240410</c:v>
                      </c:pt>
                      <c:pt idx="2405">
                        <c:v>240510</c:v>
                      </c:pt>
                      <c:pt idx="2406">
                        <c:v>240610</c:v>
                      </c:pt>
                      <c:pt idx="2407">
                        <c:v>240710</c:v>
                      </c:pt>
                      <c:pt idx="2408">
                        <c:v>240810</c:v>
                      </c:pt>
                      <c:pt idx="2409">
                        <c:v>240910</c:v>
                      </c:pt>
                      <c:pt idx="2410">
                        <c:v>241010</c:v>
                      </c:pt>
                      <c:pt idx="2411">
                        <c:v>241110</c:v>
                      </c:pt>
                      <c:pt idx="2412">
                        <c:v>241210</c:v>
                      </c:pt>
                      <c:pt idx="2413">
                        <c:v>241310</c:v>
                      </c:pt>
                      <c:pt idx="2414">
                        <c:v>241410</c:v>
                      </c:pt>
                      <c:pt idx="2415">
                        <c:v>241510</c:v>
                      </c:pt>
                      <c:pt idx="2416">
                        <c:v>241610</c:v>
                      </c:pt>
                      <c:pt idx="2417">
                        <c:v>241710</c:v>
                      </c:pt>
                      <c:pt idx="2418">
                        <c:v>241810</c:v>
                      </c:pt>
                      <c:pt idx="2419">
                        <c:v>241910</c:v>
                      </c:pt>
                      <c:pt idx="2420">
                        <c:v>242010</c:v>
                      </c:pt>
                      <c:pt idx="2421">
                        <c:v>242110</c:v>
                      </c:pt>
                      <c:pt idx="2422">
                        <c:v>242210</c:v>
                      </c:pt>
                      <c:pt idx="2423">
                        <c:v>242310</c:v>
                      </c:pt>
                      <c:pt idx="2424">
                        <c:v>242410</c:v>
                      </c:pt>
                      <c:pt idx="2425">
                        <c:v>242510</c:v>
                      </c:pt>
                      <c:pt idx="2426">
                        <c:v>242610</c:v>
                      </c:pt>
                      <c:pt idx="2427">
                        <c:v>242710</c:v>
                      </c:pt>
                      <c:pt idx="2428">
                        <c:v>242810</c:v>
                      </c:pt>
                      <c:pt idx="2429">
                        <c:v>242910</c:v>
                      </c:pt>
                      <c:pt idx="2430">
                        <c:v>243010</c:v>
                      </c:pt>
                      <c:pt idx="2431">
                        <c:v>243110</c:v>
                      </c:pt>
                      <c:pt idx="2432">
                        <c:v>243210</c:v>
                      </c:pt>
                      <c:pt idx="2433">
                        <c:v>243310</c:v>
                      </c:pt>
                      <c:pt idx="2434">
                        <c:v>243410</c:v>
                      </c:pt>
                      <c:pt idx="2435">
                        <c:v>243510</c:v>
                      </c:pt>
                      <c:pt idx="2436">
                        <c:v>243610</c:v>
                      </c:pt>
                      <c:pt idx="2437">
                        <c:v>243710</c:v>
                      </c:pt>
                      <c:pt idx="2438">
                        <c:v>243810</c:v>
                      </c:pt>
                      <c:pt idx="2439">
                        <c:v>243910</c:v>
                      </c:pt>
                      <c:pt idx="2440">
                        <c:v>244010</c:v>
                      </c:pt>
                      <c:pt idx="2441">
                        <c:v>244110</c:v>
                      </c:pt>
                      <c:pt idx="2442">
                        <c:v>244210</c:v>
                      </c:pt>
                      <c:pt idx="2443">
                        <c:v>244310</c:v>
                      </c:pt>
                      <c:pt idx="2444">
                        <c:v>244410</c:v>
                      </c:pt>
                      <c:pt idx="2445">
                        <c:v>244510</c:v>
                      </c:pt>
                      <c:pt idx="2446">
                        <c:v>244610</c:v>
                      </c:pt>
                      <c:pt idx="2447">
                        <c:v>244710</c:v>
                      </c:pt>
                      <c:pt idx="2448">
                        <c:v>244810</c:v>
                      </c:pt>
                      <c:pt idx="2449">
                        <c:v>244910</c:v>
                      </c:pt>
                      <c:pt idx="2450">
                        <c:v>245010</c:v>
                      </c:pt>
                      <c:pt idx="2451">
                        <c:v>245110</c:v>
                      </c:pt>
                      <c:pt idx="2452">
                        <c:v>245210</c:v>
                      </c:pt>
                      <c:pt idx="2453">
                        <c:v>245310</c:v>
                      </c:pt>
                      <c:pt idx="2454">
                        <c:v>245410</c:v>
                      </c:pt>
                      <c:pt idx="2455">
                        <c:v>245510</c:v>
                      </c:pt>
                      <c:pt idx="2456">
                        <c:v>245610</c:v>
                      </c:pt>
                      <c:pt idx="2457">
                        <c:v>245710</c:v>
                      </c:pt>
                      <c:pt idx="2458">
                        <c:v>245810</c:v>
                      </c:pt>
                      <c:pt idx="2459">
                        <c:v>245910</c:v>
                      </c:pt>
                      <c:pt idx="2460">
                        <c:v>246010</c:v>
                      </c:pt>
                      <c:pt idx="2461">
                        <c:v>246110</c:v>
                      </c:pt>
                      <c:pt idx="2462">
                        <c:v>246210</c:v>
                      </c:pt>
                      <c:pt idx="2463">
                        <c:v>246310</c:v>
                      </c:pt>
                      <c:pt idx="2464">
                        <c:v>246410</c:v>
                      </c:pt>
                      <c:pt idx="2465">
                        <c:v>246510</c:v>
                      </c:pt>
                      <c:pt idx="2466">
                        <c:v>246610</c:v>
                      </c:pt>
                      <c:pt idx="2467">
                        <c:v>246710</c:v>
                      </c:pt>
                      <c:pt idx="2468">
                        <c:v>246810</c:v>
                      </c:pt>
                      <c:pt idx="2469">
                        <c:v>246910</c:v>
                      </c:pt>
                      <c:pt idx="2470">
                        <c:v>247010</c:v>
                      </c:pt>
                      <c:pt idx="2471">
                        <c:v>247110</c:v>
                      </c:pt>
                      <c:pt idx="2472">
                        <c:v>247210</c:v>
                      </c:pt>
                      <c:pt idx="2473">
                        <c:v>247310</c:v>
                      </c:pt>
                      <c:pt idx="2474">
                        <c:v>247410</c:v>
                      </c:pt>
                      <c:pt idx="2475">
                        <c:v>247510</c:v>
                      </c:pt>
                      <c:pt idx="2476">
                        <c:v>247610</c:v>
                      </c:pt>
                      <c:pt idx="2477">
                        <c:v>247710</c:v>
                      </c:pt>
                      <c:pt idx="2478">
                        <c:v>247810</c:v>
                      </c:pt>
                      <c:pt idx="2479">
                        <c:v>247910</c:v>
                      </c:pt>
                      <c:pt idx="2480">
                        <c:v>248010</c:v>
                      </c:pt>
                      <c:pt idx="2481">
                        <c:v>248110</c:v>
                      </c:pt>
                      <c:pt idx="2482">
                        <c:v>248210</c:v>
                      </c:pt>
                      <c:pt idx="2483">
                        <c:v>248310</c:v>
                      </c:pt>
                      <c:pt idx="2484">
                        <c:v>248410</c:v>
                      </c:pt>
                      <c:pt idx="2485">
                        <c:v>248510</c:v>
                      </c:pt>
                      <c:pt idx="2486">
                        <c:v>248610</c:v>
                      </c:pt>
                      <c:pt idx="2487">
                        <c:v>248710</c:v>
                      </c:pt>
                      <c:pt idx="2488">
                        <c:v>248810</c:v>
                      </c:pt>
                      <c:pt idx="2489">
                        <c:v>248910</c:v>
                      </c:pt>
                      <c:pt idx="2490">
                        <c:v>249010</c:v>
                      </c:pt>
                      <c:pt idx="2491">
                        <c:v>249110</c:v>
                      </c:pt>
                      <c:pt idx="2492">
                        <c:v>249210</c:v>
                      </c:pt>
                      <c:pt idx="2493">
                        <c:v>249310</c:v>
                      </c:pt>
                      <c:pt idx="2494">
                        <c:v>249410</c:v>
                      </c:pt>
                      <c:pt idx="2495">
                        <c:v>249510</c:v>
                      </c:pt>
                      <c:pt idx="2496">
                        <c:v>249610</c:v>
                      </c:pt>
                      <c:pt idx="2497">
                        <c:v>249710</c:v>
                      </c:pt>
                      <c:pt idx="2498">
                        <c:v>249810</c:v>
                      </c:pt>
                      <c:pt idx="2499">
                        <c:v>249910</c:v>
                      </c:pt>
                      <c:pt idx="2500">
                        <c:v>250010</c:v>
                      </c:pt>
                      <c:pt idx="2501">
                        <c:v>250110</c:v>
                      </c:pt>
                      <c:pt idx="2502">
                        <c:v>250210</c:v>
                      </c:pt>
                      <c:pt idx="2503">
                        <c:v>250310</c:v>
                      </c:pt>
                      <c:pt idx="2504">
                        <c:v>250410</c:v>
                      </c:pt>
                      <c:pt idx="2505">
                        <c:v>250510</c:v>
                      </c:pt>
                      <c:pt idx="2506">
                        <c:v>250610</c:v>
                      </c:pt>
                      <c:pt idx="2507">
                        <c:v>250710</c:v>
                      </c:pt>
                      <c:pt idx="2508">
                        <c:v>250810</c:v>
                      </c:pt>
                      <c:pt idx="2509">
                        <c:v>250910</c:v>
                      </c:pt>
                      <c:pt idx="2510">
                        <c:v>251010</c:v>
                      </c:pt>
                      <c:pt idx="2511">
                        <c:v>251110</c:v>
                      </c:pt>
                      <c:pt idx="2512">
                        <c:v>251210</c:v>
                      </c:pt>
                      <c:pt idx="2513">
                        <c:v>251310</c:v>
                      </c:pt>
                      <c:pt idx="2514">
                        <c:v>251410</c:v>
                      </c:pt>
                      <c:pt idx="2515">
                        <c:v>251510</c:v>
                      </c:pt>
                      <c:pt idx="2516">
                        <c:v>251610</c:v>
                      </c:pt>
                      <c:pt idx="2517">
                        <c:v>251710</c:v>
                      </c:pt>
                      <c:pt idx="2518">
                        <c:v>251810</c:v>
                      </c:pt>
                      <c:pt idx="2519">
                        <c:v>251910</c:v>
                      </c:pt>
                      <c:pt idx="2520">
                        <c:v>252010</c:v>
                      </c:pt>
                      <c:pt idx="2521">
                        <c:v>252110</c:v>
                      </c:pt>
                      <c:pt idx="2522">
                        <c:v>252210</c:v>
                      </c:pt>
                      <c:pt idx="2523">
                        <c:v>252310</c:v>
                      </c:pt>
                      <c:pt idx="2524">
                        <c:v>252410</c:v>
                      </c:pt>
                      <c:pt idx="2525">
                        <c:v>252510</c:v>
                      </c:pt>
                      <c:pt idx="2526">
                        <c:v>252610</c:v>
                      </c:pt>
                      <c:pt idx="2527">
                        <c:v>252710</c:v>
                      </c:pt>
                      <c:pt idx="2528">
                        <c:v>252810</c:v>
                      </c:pt>
                      <c:pt idx="2529">
                        <c:v>252910</c:v>
                      </c:pt>
                      <c:pt idx="2530">
                        <c:v>253010</c:v>
                      </c:pt>
                      <c:pt idx="2531">
                        <c:v>253110</c:v>
                      </c:pt>
                      <c:pt idx="2532">
                        <c:v>253210</c:v>
                      </c:pt>
                      <c:pt idx="2533">
                        <c:v>253310</c:v>
                      </c:pt>
                      <c:pt idx="2534">
                        <c:v>253410</c:v>
                      </c:pt>
                      <c:pt idx="2535">
                        <c:v>253510</c:v>
                      </c:pt>
                      <c:pt idx="2536">
                        <c:v>253610</c:v>
                      </c:pt>
                      <c:pt idx="2537">
                        <c:v>253710</c:v>
                      </c:pt>
                      <c:pt idx="2538">
                        <c:v>253810</c:v>
                      </c:pt>
                      <c:pt idx="2539">
                        <c:v>253910</c:v>
                      </c:pt>
                      <c:pt idx="2540">
                        <c:v>254010</c:v>
                      </c:pt>
                      <c:pt idx="2541">
                        <c:v>254110</c:v>
                      </c:pt>
                      <c:pt idx="2542">
                        <c:v>254210</c:v>
                      </c:pt>
                      <c:pt idx="2543">
                        <c:v>254310</c:v>
                      </c:pt>
                      <c:pt idx="2544">
                        <c:v>254410</c:v>
                      </c:pt>
                      <c:pt idx="2545">
                        <c:v>254510</c:v>
                      </c:pt>
                      <c:pt idx="2546">
                        <c:v>254610</c:v>
                      </c:pt>
                      <c:pt idx="2547">
                        <c:v>254710</c:v>
                      </c:pt>
                      <c:pt idx="2548">
                        <c:v>254810</c:v>
                      </c:pt>
                      <c:pt idx="2549">
                        <c:v>254910</c:v>
                      </c:pt>
                      <c:pt idx="2550">
                        <c:v>255010</c:v>
                      </c:pt>
                      <c:pt idx="2551">
                        <c:v>255110</c:v>
                      </c:pt>
                      <c:pt idx="2552">
                        <c:v>255210</c:v>
                      </c:pt>
                      <c:pt idx="2553">
                        <c:v>255310</c:v>
                      </c:pt>
                      <c:pt idx="2554">
                        <c:v>255410</c:v>
                      </c:pt>
                      <c:pt idx="2555">
                        <c:v>255510</c:v>
                      </c:pt>
                      <c:pt idx="2556">
                        <c:v>255610</c:v>
                      </c:pt>
                      <c:pt idx="2557">
                        <c:v>255710</c:v>
                      </c:pt>
                      <c:pt idx="2558">
                        <c:v>255810</c:v>
                      </c:pt>
                      <c:pt idx="2559">
                        <c:v>255910</c:v>
                      </c:pt>
                      <c:pt idx="2560">
                        <c:v>256010</c:v>
                      </c:pt>
                      <c:pt idx="2561">
                        <c:v>256110</c:v>
                      </c:pt>
                      <c:pt idx="2562">
                        <c:v>256210</c:v>
                      </c:pt>
                      <c:pt idx="2563">
                        <c:v>256310</c:v>
                      </c:pt>
                      <c:pt idx="2564">
                        <c:v>256410</c:v>
                      </c:pt>
                      <c:pt idx="2565">
                        <c:v>256510</c:v>
                      </c:pt>
                      <c:pt idx="2566">
                        <c:v>256610</c:v>
                      </c:pt>
                      <c:pt idx="2567">
                        <c:v>256710</c:v>
                      </c:pt>
                      <c:pt idx="2568">
                        <c:v>256810</c:v>
                      </c:pt>
                      <c:pt idx="2569">
                        <c:v>256910</c:v>
                      </c:pt>
                      <c:pt idx="2570">
                        <c:v>257010</c:v>
                      </c:pt>
                      <c:pt idx="2571">
                        <c:v>257110</c:v>
                      </c:pt>
                      <c:pt idx="2572">
                        <c:v>257210</c:v>
                      </c:pt>
                      <c:pt idx="2573">
                        <c:v>257310</c:v>
                      </c:pt>
                      <c:pt idx="2574">
                        <c:v>257410</c:v>
                      </c:pt>
                      <c:pt idx="2575">
                        <c:v>257510</c:v>
                      </c:pt>
                      <c:pt idx="2576">
                        <c:v>257610</c:v>
                      </c:pt>
                      <c:pt idx="2577">
                        <c:v>257710</c:v>
                      </c:pt>
                      <c:pt idx="2578">
                        <c:v>257810</c:v>
                      </c:pt>
                      <c:pt idx="2579">
                        <c:v>257910</c:v>
                      </c:pt>
                      <c:pt idx="2580">
                        <c:v>258010</c:v>
                      </c:pt>
                      <c:pt idx="2581">
                        <c:v>258110</c:v>
                      </c:pt>
                      <c:pt idx="2582">
                        <c:v>258210</c:v>
                      </c:pt>
                      <c:pt idx="2583">
                        <c:v>258310</c:v>
                      </c:pt>
                      <c:pt idx="2584">
                        <c:v>258410</c:v>
                      </c:pt>
                      <c:pt idx="2585">
                        <c:v>258510</c:v>
                      </c:pt>
                      <c:pt idx="2586">
                        <c:v>258610</c:v>
                      </c:pt>
                      <c:pt idx="2587">
                        <c:v>258710</c:v>
                      </c:pt>
                      <c:pt idx="2588">
                        <c:v>258810</c:v>
                      </c:pt>
                      <c:pt idx="2589">
                        <c:v>258910</c:v>
                      </c:pt>
                      <c:pt idx="2590">
                        <c:v>259010</c:v>
                      </c:pt>
                      <c:pt idx="2591">
                        <c:v>259110</c:v>
                      </c:pt>
                      <c:pt idx="2592">
                        <c:v>259210</c:v>
                      </c:pt>
                      <c:pt idx="2593">
                        <c:v>259310</c:v>
                      </c:pt>
                      <c:pt idx="2594">
                        <c:v>259410</c:v>
                      </c:pt>
                      <c:pt idx="2595">
                        <c:v>259510</c:v>
                      </c:pt>
                      <c:pt idx="2596">
                        <c:v>259610</c:v>
                      </c:pt>
                      <c:pt idx="2597">
                        <c:v>259710</c:v>
                      </c:pt>
                      <c:pt idx="2598">
                        <c:v>259810</c:v>
                      </c:pt>
                      <c:pt idx="2599">
                        <c:v>259910</c:v>
                      </c:pt>
                      <c:pt idx="2600">
                        <c:v>260010</c:v>
                      </c:pt>
                      <c:pt idx="2601">
                        <c:v>260110</c:v>
                      </c:pt>
                      <c:pt idx="2602">
                        <c:v>260210</c:v>
                      </c:pt>
                      <c:pt idx="2603">
                        <c:v>260310</c:v>
                      </c:pt>
                      <c:pt idx="2604">
                        <c:v>260410</c:v>
                      </c:pt>
                      <c:pt idx="2605">
                        <c:v>260510</c:v>
                      </c:pt>
                      <c:pt idx="2606">
                        <c:v>260610</c:v>
                      </c:pt>
                      <c:pt idx="2607">
                        <c:v>260710</c:v>
                      </c:pt>
                      <c:pt idx="2608">
                        <c:v>260810</c:v>
                      </c:pt>
                      <c:pt idx="2609">
                        <c:v>260910</c:v>
                      </c:pt>
                      <c:pt idx="2610">
                        <c:v>261010</c:v>
                      </c:pt>
                      <c:pt idx="2611">
                        <c:v>261110</c:v>
                      </c:pt>
                      <c:pt idx="2612">
                        <c:v>261210</c:v>
                      </c:pt>
                      <c:pt idx="2613">
                        <c:v>261310</c:v>
                      </c:pt>
                      <c:pt idx="2614">
                        <c:v>261410</c:v>
                      </c:pt>
                      <c:pt idx="2615">
                        <c:v>261510</c:v>
                      </c:pt>
                      <c:pt idx="2616">
                        <c:v>261610</c:v>
                      </c:pt>
                      <c:pt idx="2617">
                        <c:v>261710</c:v>
                      </c:pt>
                      <c:pt idx="2618">
                        <c:v>261810</c:v>
                      </c:pt>
                      <c:pt idx="2619">
                        <c:v>261910</c:v>
                      </c:pt>
                      <c:pt idx="2620">
                        <c:v>262010</c:v>
                      </c:pt>
                      <c:pt idx="2621">
                        <c:v>262110</c:v>
                      </c:pt>
                      <c:pt idx="2622">
                        <c:v>262210</c:v>
                      </c:pt>
                      <c:pt idx="2623">
                        <c:v>262310</c:v>
                      </c:pt>
                      <c:pt idx="2624">
                        <c:v>262410</c:v>
                      </c:pt>
                      <c:pt idx="2625">
                        <c:v>262510</c:v>
                      </c:pt>
                      <c:pt idx="2626">
                        <c:v>262610</c:v>
                      </c:pt>
                      <c:pt idx="2627">
                        <c:v>262710</c:v>
                      </c:pt>
                      <c:pt idx="2628">
                        <c:v>262810</c:v>
                      </c:pt>
                      <c:pt idx="2629">
                        <c:v>262910</c:v>
                      </c:pt>
                      <c:pt idx="2630">
                        <c:v>263010</c:v>
                      </c:pt>
                      <c:pt idx="2631">
                        <c:v>263110</c:v>
                      </c:pt>
                      <c:pt idx="2632">
                        <c:v>263210</c:v>
                      </c:pt>
                      <c:pt idx="2633">
                        <c:v>263310</c:v>
                      </c:pt>
                      <c:pt idx="2634">
                        <c:v>263410</c:v>
                      </c:pt>
                      <c:pt idx="2635">
                        <c:v>263510</c:v>
                      </c:pt>
                      <c:pt idx="2636">
                        <c:v>263610</c:v>
                      </c:pt>
                      <c:pt idx="2637">
                        <c:v>263710</c:v>
                      </c:pt>
                      <c:pt idx="2638">
                        <c:v>263810</c:v>
                      </c:pt>
                      <c:pt idx="2639">
                        <c:v>263910</c:v>
                      </c:pt>
                      <c:pt idx="2640">
                        <c:v>264010</c:v>
                      </c:pt>
                      <c:pt idx="2641">
                        <c:v>264110</c:v>
                      </c:pt>
                      <c:pt idx="2642">
                        <c:v>264210</c:v>
                      </c:pt>
                      <c:pt idx="2643">
                        <c:v>264310</c:v>
                      </c:pt>
                      <c:pt idx="2644">
                        <c:v>264410</c:v>
                      </c:pt>
                      <c:pt idx="2645">
                        <c:v>264510</c:v>
                      </c:pt>
                      <c:pt idx="2646">
                        <c:v>264610</c:v>
                      </c:pt>
                      <c:pt idx="2647">
                        <c:v>264710</c:v>
                      </c:pt>
                      <c:pt idx="2648">
                        <c:v>264810</c:v>
                      </c:pt>
                      <c:pt idx="2649">
                        <c:v>264910</c:v>
                      </c:pt>
                      <c:pt idx="2650">
                        <c:v>265010</c:v>
                      </c:pt>
                      <c:pt idx="2651">
                        <c:v>265110</c:v>
                      </c:pt>
                      <c:pt idx="2652">
                        <c:v>265210</c:v>
                      </c:pt>
                      <c:pt idx="2653">
                        <c:v>265310</c:v>
                      </c:pt>
                      <c:pt idx="2654">
                        <c:v>265410</c:v>
                      </c:pt>
                      <c:pt idx="2655">
                        <c:v>265510</c:v>
                      </c:pt>
                      <c:pt idx="2656">
                        <c:v>265610</c:v>
                      </c:pt>
                      <c:pt idx="2657">
                        <c:v>265710</c:v>
                      </c:pt>
                      <c:pt idx="2658">
                        <c:v>265810</c:v>
                      </c:pt>
                      <c:pt idx="2659">
                        <c:v>265910</c:v>
                      </c:pt>
                      <c:pt idx="2660">
                        <c:v>266010</c:v>
                      </c:pt>
                      <c:pt idx="2661">
                        <c:v>266110</c:v>
                      </c:pt>
                      <c:pt idx="2662">
                        <c:v>266210</c:v>
                      </c:pt>
                      <c:pt idx="2663">
                        <c:v>266310</c:v>
                      </c:pt>
                      <c:pt idx="2664">
                        <c:v>266410</c:v>
                      </c:pt>
                      <c:pt idx="2665">
                        <c:v>266510</c:v>
                      </c:pt>
                      <c:pt idx="2666">
                        <c:v>266610</c:v>
                      </c:pt>
                      <c:pt idx="2667">
                        <c:v>266710</c:v>
                      </c:pt>
                      <c:pt idx="2668">
                        <c:v>266810</c:v>
                      </c:pt>
                      <c:pt idx="2669">
                        <c:v>266910</c:v>
                      </c:pt>
                      <c:pt idx="2670">
                        <c:v>267010</c:v>
                      </c:pt>
                      <c:pt idx="2671">
                        <c:v>267110</c:v>
                      </c:pt>
                      <c:pt idx="2672">
                        <c:v>267210</c:v>
                      </c:pt>
                      <c:pt idx="2673">
                        <c:v>267310</c:v>
                      </c:pt>
                      <c:pt idx="2674">
                        <c:v>267410</c:v>
                      </c:pt>
                      <c:pt idx="2675">
                        <c:v>267510</c:v>
                      </c:pt>
                      <c:pt idx="2676">
                        <c:v>267610</c:v>
                      </c:pt>
                      <c:pt idx="2677">
                        <c:v>267710</c:v>
                      </c:pt>
                      <c:pt idx="2678">
                        <c:v>267810</c:v>
                      </c:pt>
                      <c:pt idx="2679">
                        <c:v>267910</c:v>
                      </c:pt>
                      <c:pt idx="2680">
                        <c:v>268010</c:v>
                      </c:pt>
                      <c:pt idx="2681">
                        <c:v>268110</c:v>
                      </c:pt>
                      <c:pt idx="2682">
                        <c:v>268210</c:v>
                      </c:pt>
                      <c:pt idx="2683">
                        <c:v>268310</c:v>
                      </c:pt>
                      <c:pt idx="2684">
                        <c:v>268410</c:v>
                      </c:pt>
                      <c:pt idx="2685">
                        <c:v>268510</c:v>
                      </c:pt>
                      <c:pt idx="2686">
                        <c:v>268610</c:v>
                      </c:pt>
                      <c:pt idx="2687">
                        <c:v>268710</c:v>
                      </c:pt>
                      <c:pt idx="2688">
                        <c:v>268810</c:v>
                      </c:pt>
                      <c:pt idx="2689">
                        <c:v>268910</c:v>
                      </c:pt>
                      <c:pt idx="2690">
                        <c:v>269010</c:v>
                      </c:pt>
                      <c:pt idx="2691">
                        <c:v>269110</c:v>
                      </c:pt>
                      <c:pt idx="2692">
                        <c:v>269210</c:v>
                      </c:pt>
                      <c:pt idx="2693">
                        <c:v>269310</c:v>
                      </c:pt>
                      <c:pt idx="2694">
                        <c:v>269410</c:v>
                      </c:pt>
                      <c:pt idx="2695">
                        <c:v>269510</c:v>
                      </c:pt>
                      <c:pt idx="2696">
                        <c:v>269610</c:v>
                      </c:pt>
                      <c:pt idx="2697">
                        <c:v>269710</c:v>
                      </c:pt>
                      <c:pt idx="2698">
                        <c:v>269810</c:v>
                      </c:pt>
                      <c:pt idx="2699">
                        <c:v>269910</c:v>
                      </c:pt>
                      <c:pt idx="2700">
                        <c:v>270010</c:v>
                      </c:pt>
                      <c:pt idx="2701">
                        <c:v>270110</c:v>
                      </c:pt>
                      <c:pt idx="2702">
                        <c:v>270210</c:v>
                      </c:pt>
                      <c:pt idx="2703">
                        <c:v>270310</c:v>
                      </c:pt>
                      <c:pt idx="2704">
                        <c:v>270410</c:v>
                      </c:pt>
                      <c:pt idx="2705">
                        <c:v>270510</c:v>
                      </c:pt>
                      <c:pt idx="2706">
                        <c:v>270610</c:v>
                      </c:pt>
                      <c:pt idx="2707">
                        <c:v>270710</c:v>
                      </c:pt>
                      <c:pt idx="2708">
                        <c:v>270810</c:v>
                      </c:pt>
                      <c:pt idx="2709">
                        <c:v>270910</c:v>
                      </c:pt>
                      <c:pt idx="2710">
                        <c:v>271010</c:v>
                      </c:pt>
                      <c:pt idx="2711">
                        <c:v>271110</c:v>
                      </c:pt>
                      <c:pt idx="2712">
                        <c:v>271210</c:v>
                      </c:pt>
                      <c:pt idx="2713">
                        <c:v>271310</c:v>
                      </c:pt>
                      <c:pt idx="2714">
                        <c:v>271410</c:v>
                      </c:pt>
                      <c:pt idx="2715">
                        <c:v>271510</c:v>
                      </c:pt>
                      <c:pt idx="2716">
                        <c:v>271610</c:v>
                      </c:pt>
                      <c:pt idx="2717">
                        <c:v>271710</c:v>
                      </c:pt>
                      <c:pt idx="2718">
                        <c:v>271810</c:v>
                      </c:pt>
                      <c:pt idx="2719">
                        <c:v>271910</c:v>
                      </c:pt>
                      <c:pt idx="2720">
                        <c:v>272010</c:v>
                      </c:pt>
                      <c:pt idx="2721">
                        <c:v>272110</c:v>
                      </c:pt>
                      <c:pt idx="2722">
                        <c:v>272210</c:v>
                      </c:pt>
                      <c:pt idx="2723">
                        <c:v>272310</c:v>
                      </c:pt>
                      <c:pt idx="2724">
                        <c:v>272410</c:v>
                      </c:pt>
                      <c:pt idx="2725">
                        <c:v>272510</c:v>
                      </c:pt>
                      <c:pt idx="2726">
                        <c:v>272610</c:v>
                      </c:pt>
                      <c:pt idx="2727">
                        <c:v>272710</c:v>
                      </c:pt>
                      <c:pt idx="2728">
                        <c:v>272810</c:v>
                      </c:pt>
                      <c:pt idx="2729">
                        <c:v>272910</c:v>
                      </c:pt>
                      <c:pt idx="2730">
                        <c:v>273010</c:v>
                      </c:pt>
                      <c:pt idx="2731">
                        <c:v>273110</c:v>
                      </c:pt>
                      <c:pt idx="2732">
                        <c:v>273210</c:v>
                      </c:pt>
                      <c:pt idx="2733">
                        <c:v>273310</c:v>
                      </c:pt>
                      <c:pt idx="2734">
                        <c:v>273410</c:v>
                      </c:pt>
                      <c:pt idx="2735">
                        <c:v>273510</c:v>
                      </c:pt>
                      <c:pt idx="2736">
                        <c:v>273610</c:v>
                      </c:pt>
                      <c:pt idx="2737">
                        <c:v>273710</c:v>
                      </c:pt>
                      <c:pt idx="2738">
                        <c:v>273810</c:v>
                      </c:pt>
                      <c:pt idx="2739">
                        <c:v>273910</c:v>
                      </c:pt>
                      <c:pt idx="2740">
                        <c:v>274010</c:v>
                      </c:pt>
                      <c:pt idx="2741">
                        <c:v>274110</c:v>
                      </c:pt>
                      <c:pt idx="2742">
                        <c:v>274210</c:v>
                      </c:pt>
                      <c:pt idx="2743">
                        <c:v>274310</c:v>
                      </c:pt>
                      <c:pt idx="2744">
                        <c:v>274410</c:v>
                      </c:pt>
                      <c:pt idx="2745">
                        <c:v>274510</c:v>
                      </c:pt>
                      <c:pt idx="2746">
                        <c:v>274610</c:v>
                      </c:pt>
                      <c:pt idx="2747">
                        <c:v>274710</c:v>
                      </c:pt>
                      <c:pt idx="2748">
                        <c:v>274810</c:v>
                      </c:pt>
                      <c:pt idx="2749">
                        <c:v>274910</c:v>
                      </c:pt>
                      <c:pt idx="2750">
                        <c:v>275010</c:v>
                      </c:pt>
                      <c:pt idx="2751">
                        <c:v>275110</c:v>
                      </c:pt>
                      <c:pt idx="2752">
                        <c:v>275210</c:v>
                      </c:pt>
                      <c:pt idx="2753">
                        <c:v>275310</c:v>
                      </c:pt>
                      <c:pt idx="2754">
                        <c:v>275410</c:v>
                      </c:pt>
                      <c:pt idx="2755">
                        <c:v>275510</c:v>
                      </c:pt>
                      <c:pt idx="2756">
                        <c:v>275610</c:v>
                      </c:pt>
                      <c:pt idx="2757">
                        <c:v>275710</c:v>
                      </c:pt>
                      <c:pt idx="2758">
                        <c:v>275810</c:v>
                      </c:pt>
                      <c:pt idx="2759">
                        <c:v>275910</c:v>
                      </c:pt>
                      <c:pt idx="2760">
                        <c:v>276010</c:v>
                      </c:pt>
                      <c:pt idx="2761">
                        <c:v>276110</c:v>
                      </c:pt>
                      <c:pt idx="2762">
                        <c:v>276210</c:v>
                      </c:pt>
                      <c:pt idx="2763">
                        <c:v>276310</c:v>
                      </c:pt>
                      <c:pt idx="2764">
                        <c:v>276410</c:v>
                      </c:pt>
                      <c:pt idx="2765">
                        <c:v>276510</c:v>
                      </c:pt>
                      <c:pt idx="2766">
                        <c:v>276610</c:v>
                      </c:pt>
                      <c:pt idx="2767">
                        <c:v>276710</c:v>
                      </c:pt>
                      <c:pt idx="2768">
                        <c:v>276810</c:v>
                      </c:pt>
                      <c:pt idx="2769">
                        <c:v>276910</c:v>
                      </c:pt>
                      <c:pt idx="2770">
                        <c:v>277010</c:v>
                      </c:pt>
                      <c:pt idx="2771">
                        <c:v>277110</c:v>
                      </c:pt>
                      <c:pt idx="2772">
                        <c:v>277210</c:v>
                      </c:pt>
                      <c:pt idx="2773">
                        <c:v>277310</c:v>
                      </c:pt>
                      <c:pt idx="2774">
                        <c:v>277410</c:v>
                      </c:pt>
                      <c:pt idx="2775">
                        <c:v>277510</c:v>
                      </c:pt>
                      <c:pt idx="2776">
                        <c:v>277610</c:v>
                      </c:pt>
                      <c:pt idx="2777">
                        <c:v>277710</c:v>
                      </c:pt>
                      <c:pt idx="2778">
                        <c:v>277810</c:v>
                      </c:pt>
                      <c:pt idx="2779">
                        <c:v>277910</c:v>
                      </c:pt>
                      <c:pt idx="2780">
                        <c:v>278010</c:v>
                      </c:pt>
                      <c:pt idx="2781">
                        <c:v>278110</c:v>
                      </c:pt>
                      <c:pt idx="2782">
                        <c:v>278210</c:v>
                      </c:pt>
                      <c:pt idx="2783">
                        <c:v>278310</c:v>
                      </c:pt>
                      <c:pt idx="2784">
                        <c:v>278410</c:v>
                      </c:pt>
                      <c:pt idx="2785">
                        <c:v>278510</c:v>
                      </c:pt>
                      <c:pt idx="2786">
                        <c:v>278610</c:v>
                      </c:pt>
                      <c:pt idx="2787">
                        <c:v>278710</c:v>
                      </c:pt>
                      <c:pt idx="2788">
                        <c:v>278810</c:v>
                      </c:pt>
                      <c:pt idx="2789">
                        <c:v>278910</c:v>
                      </c:pt>
                      <c:pt idx="2790">
                        <c:v>279010</c:v>
                      </c:pt>
                      <c:pt idx="2791">
                        <c:v>279110</c:v>
                      </c:pt>
                      <c:pt idx="2792">
                        <c:v>279210</c:v>
                      </c:pt>
                      <c:pt idx="2793">
                        <c:v>279310</c:v>
                      </c:pt>
                      <c:pt idx="2794">
                        <c:v>279410</c:v>
                      </c:pt>
                      <c:pt idx="2795">
                        <c:v>279510</c:v>
                      </c:pt>
                      <c:pt idx="2796">
                        <c:v>279610</c:v>
                      </c:pt>
                      <c:pt idx="2797">
                        <c:v>279710</c:v>
                      </c:pt>
                      <c:pt idx="2798">
                        <c:v>279810</c:v>
                      </c:pt>
                      <c:pt idx="2799">
                        <c:v>279910</c:v>
                      </c:pt>
                      <c:pt idx="2800">
                        <c:v>280010</c:v>
                      </c:pt>
                      <c:pt idx="2801">
                        <c:v>280110</c:v>
                      </c:pt>
                      <c:pt idx="2802">
                        <c:v>280210</c:v>
                      </c:pt>
                      <c:pt idx="2803">
                        <c:v>280310</c:v>
                      </c:pt>
                      <c:pt idx="2804">
                        <c:v>280410</c:v>
                      </c:pt>
                      <c:pt idx="2805">
                        <c:v>280510</c:v>
                      </c:pt>
                      <c:pt idx="2806">
                        <c:v>280610</c:v>
                      </c:pt>
                      <c:pt idx="2807">
                        <c:v>280710</c:v>
                      </c:pt>
                      <c:pt idx="2808">
                        <c:v>280810</c:v>
                      </c:pt>
                      <c:pt idx="2809">
                        <c:v>280910</c:v>
                      </c:pt>
                      <c:pt idx="2810">
                        <c:v>281010</c:v>
                      </c:pt>
                      <c:pt idx="2811">
                        <c:v>281110</c:v>
                      </c:pt>
                      <c:pt idx="2812">
                        <c:v>281210</c:v>
                      </c:pt>
                      <c:pt idx="2813">
                        <c:v>281310</c:v>
                      </c:pt>
                      <c:pt idx="2814">
                        <c:v>281410</c:v>
                      </c:pt>
                      <c:pt idx="2815">
                        <c:v>281510</c:v>
                      </c:pt>
                      <c:pt idx="2816">
                        <c:v>281610</c:v>
                      </c:pt>
                      <c:pt idx="2817">
                        <c:v>281710</c:v>
                      </c:pt>
                      <c:pt idx="2818">
                        <c:v>281810</c:v>
                      </c:pt>
                      <c:pt idx="2819">
                        <c:v>281910</c:v>
                      </c:pt>
                      <c:pt idx="2820">
                        <c:v>282010</c:v>
                      </c:pt>
                      <c:pt idx="2821">
                        <c:v>282110</c:v>
                      </c:pt>
                      <c:pt idx="2822">
                        <c:v>282210</c:v>
                      </c:pt>
                      <c:pt idx="2823">
                        <c:v>282310</c:v>
                      </c:pt>
                      <c:pt idx="2824">
                        <c:v>282410</c:v>
                      </c:pt>
                      <c:pt idx="2825">
                        <c:v>282510</c:v>
                      </c:pt>
                      <c:pt idx="2826">
                        <c:v>282610</c:v>
                      </c:pt>
                      <c:pt idx="2827">
                        <c:v>282710</c:v>
                      </c:pt>
                      <c:pt idx="2828">
                        <c:v>282810</c:v>
                      </c:pt>
                      <c:pt idx="2829">
                        <c:v>282910</c:v>
                      </c:pt>
                      <c:pt idx="2830">
                        <c:v>283010</c:v>
                      </c:pt>
                      <c:pt idx="2831">
                        <c:v>283110</c:v>
                      </c:pt>
                      <c:pt idx="2832">
                        <c:v>283210</c:v>
                      </c:pt>
                      <c:pt idx="2833">
                        <c:v>283310</c:v>
                      </c:pt>
                      <c:pt idx="2834">
                        <c:v>283410</c:v>
                      </c:pt>
                      <c:pt idx="2835">
                        <c:v>283510</c:v>
                      </c:pt>
                      <c:pt idx="2836">
                        <c:v>283610</c:v>
                      </c:pt>
                      <c:pt idx="2837">
                        <c:v>283710</c:v>
                      </c:pt>
                      <c:pt idx="2838">
                        <c:v>283810</c:v>
                      </c:pt>
                      <c:pt idx="2839">
                        <c:v>283910</c:v>
                      </c:pt>
                      <c:pt idx="2840">
                        <c:v>284010</c:v>
                      </c:pt>
                      <c:pt idx="2841">
                        <c:v>284110</c:v>
                      </c:pt>
                      <c:pt idx="2842">
                        <c:v>284210</c:v>
                      </c:pt>
                      <c:pt idx="2843">
                        <c:v>284310</c:v>
                      </c:pt>
                      <c:pt idx="2844">
                        <c:v>284410</c:v>
                      </c:pt>
                      <c:pt idx="2845">
                        <c:v>284510</c:v>
                      </c:pt>
                      <c:pt idx="2846">
                        <c:v>284610</c:v>
                      </c:pt>
                      <c:pt idx="2847">
                        <c:v>284710</c:v>
                      </c:pt>
                      <c:pt idx="2848">
                        <c:v>284810</c:v>
                      </c:pt>
                      <c:pt idx="2849">
                        <c:v>284910</c:v>
                      </c:pt>
                      <c:pt idx="2850">
                        <c:v>285010</c:v>
                      </c:pt>
                      <c:pt idx="2851">
                        <c:v>285110</c:v>
                      </c:pt>
                      <c:pt idx="2852">
                        <c:v>285210</c:v>
                      </c:pt>
                      <c:pt idx="2853">
                        <c:v>285310</c:v>
                      </c:pt>
                      <c:pt idx="2854">
                        <c:v>285410</c:v>
                      </c:pt>
                      <c:pt idx="2855">
                        <c:v>285510</c:v>
                      </c:pt>
                      <c:pt idx="2856">
                        <c:v>285610</c:v>
                      </c:pt>
                      <c:pt idx="2857">
                        <c:v>285710</c:v>
                      </c:pt>
                      <c:pt idx="2858">
                        <c:v>285810</c:v>
                      </c:pt>
                      <c:pt idx="2859">
                        <c:v>285910</c:v>
                      </c:pt>
                      <c:pt idx="2860">
                        <c:v>286010</c:v>
                      </c:pt>
                      <c:pt idx="2861">
                        <c:v>286110</c:v>
                      </c:pt>
                      <c:pt idx="2862">
                        <c:v>286210</c:v>
                      </c:pt>
                      <c:pt idx="2863">
                        <c:v>286310</c:v>
                      </c:pt>
                      <c:pt idx="2864">
                        <c:v>286410</c:v>
                      </c:pt>
                      <c:pt idx="2865">
                        <c:v>286510</c:v>
                      </c:pt>
                      <c:pt idx="2866">
                        <c:v>286610</c:v>
                      </c:pt>
                      <c:pt idx="2867">
                        <c:v>286710</c:v>
                      </c:pt>
                      <c:pt idx="2868">
                        <c:v>286810</c:v>
                      </c:pt>
                      <c:pt idx="2869">
                        <c:v>286910</c:v>
                      </c:pt>
                      <c:pt idx="2870">
                        <c:v>287010</c:v>
                      </c:pt>
                      <c:pt idx="2871">
                        <c:v>287110</c:v>
                      </c:pt>
                      <c:pt idx="2872">
                        <c:v>287210</c:v>
                      </c:pt>
                      <c:pt idx="2873">
                        <c:v>287310</c:v>
                      </c:pt>
                      <c:pt idx="2874">
                        <c:v>287410</c:v>
                      </c:pt>
                      <c:pt idx="2875">
                        <c:v>287510</c:v>
                      </c:pt>
                      <c:pt idx="2876">
                        <c:v>287610</c:v>
                      </c:pt>
                      <c:pt idx="2877">
                        <c:v>287710</c:v>
                      </c:pt>
                      <c:pt idx="2878">
                        <c:v>287810</c:v>
                      </c:pt>
                      <c:pt idx="2879">
                        <c:v>287910</c:v>
                      </c:pt>
                      <c:pt idx="2880">
                        <c:v>288010</c:v>
                      </c:pt>
                      <c:pt idx="2881">
                        <c:v>288110</c:v>
                      </c:pt>
                      <c:pt idx="2882">
                        <c:v>288210</c:v>
                      </c:pt>
                      <c:pt idx="2883">
                        <c:v>288310</c:v>
                      </c:pt>
                      <c:pt idx="2884">
                        <c:v>288410</c:v>
                      </c:pt>
                      <c:pt idx="2885">
                        <c:v>288510</c:v>
                      </c:pt>
                      <c:pt idx="2886">
                        <c:v>288610</c:v>
                      </c:pt>
                      <c:pt idx="2887">
                        <c:v>288710</c:v>
                      </c:pt>
                      <c:pt idx="2888">
                        <c:v>288810</c:v>
                      </c:pt>
                      <c:pt idx="2889">
                        <c:v>288910</c:v>
                      </c:pt>
                      <c:pt idx="2890">
                        <c:v>289010</c:v>
                      </c:pt>
                      <c:pt idx="2891">
                        <c:v>289110</c:v>
                      </c:pt>
                      <c:pt idx="2892">
                        <c:v>289210</c:v>
                      </c:pt>
                      <c:pt idx="2893">
                        <c:v>289310</c:v>
                      </c:pt>
                      <c:pt idx="2894">
                        <c:v>289410</c:v>
                      </c:pt>
                      <c:pt idx="2895">
                        <c:v>289510</c:v>
                      </c:pt>
                      <c:pt idx="2896">
                        <c:v>289610</c:v>
                      </c:pt>
                      <c:pt idx="2897">
                        <c:v>289710</c:v>
                      </c:pt>
                      <c:pt idx="2898">
                        <c:v>289810</c:v>
                      </c:pt>
                      <c:pt idx="2899">
                        <c:v>289910</c:v>
                      </c:pt>
                      <c:pt idx="2900">
                        <c:v>290010</c:v>
                      </c:pt>
                      <c:pt idx="2901">
                        <c:v>290110</c:v>
                      </c:pt>
                      <c:pt idx="2902">
                        <c:v>290210</c:v>
                      </c:pt>
                      <c:pt idx="2903">
                        <c:v>290310</c:v>
                      </c:pt>
                      <c:pt idx="2904">
                        <c:v>290410</c:v>
                      </c:pt>
                      <c:pt idx="2905">
                        <c:v>290510</c:v>
                      </c:pt>
                      <c:pt idx="2906">
                        <c:v>290610</c:v>
                      </c:pt>
                      <c:pt idx="2907">
                        <c:v>290710</c:v>
                      </c:pt>
                      <c:pt idx="2908">
                        <c:v>290810</c:v>
                      </c:pt>
                      <c:pt idx="2909">
                        <c:v>290910</c:v>
                      </c:pt>
                      <c:pt idx="2910">
                        <c:v>291010</c:v>
                      </c:pt>
                      <c:pt idx="2911">
                        <c:v>291110</c:v>
                      </c:pt>
                      <c:pt idx="2912">
                        <c:v>291210</c:v>
                      </c:pt>
                      <c:pt idx="2913">
                        <c:v>291310</c:v>
                      </c:pt>
                      <c:pt idx="2914">
                        <c:v>291410</c:v>
                      </c:pt>
                      <c:pt idx="2915">
                        <c:v>291510</c:v>
                      </c:pt>
                      <c:pt idx="2916">
                        <c:v>291610</c:v>
                      </c:pt>
                      <c:pt idx="2917">
                        <c:v>291710</c:v>
                      </c:pt>
                      <c:pt idx="2918">
                        <c:v>291810</c:v>
                      </c:pt>
                      <c:pt idx="2919">
                        <c:v>291910</c:v>
                      </c:pt>
                      <c:pt idx="2920">
                        <c:v>292010</c:v>
                      </c:pt>
                      <c:pt idx="2921">
                        <c:v>292110</c:v>
                      </c:pt>
                      <c:pt idx="2922">
                        <c:v>292210</c:v>
                      </c:pt>
                      <c:pt idx="2923">
                        <c:v>292310</c:v>
                      </c:pt>
                      <c:pt idx="2924">
                        <c:v>292410</c:v>
                      </c:pt>
                      <c:pt idx="2925">
                        <c:v>292510</c:v>
                      </c:pt>
                      <c:pt idx="2926">
                        <c:v>292610</c:v>
                      </c:pt>
                      <c:pt idx="2927">
                        <c:v>292710</c:v>
                      </c:pt>
                      <c:pt idx="2928">
                        <c:v>292810</c:v>
                      </c:pt>
                      <c:pt idx="2929">
                        <c:v>292910</c:v>
                      </c:pt>
                      <c:pt idx="2930">
                        <c:v>293010</c:v>
                      </c:pt>
                      <c:pt idx="2931">
                        <c:v>293110</c:v>
                      </c:pt>
                      <c:pt idx="2932">
                        <c:v>293210</c:v>
                      </c:pt>
                      <c:pt idx="2933">
                        <c:v>293310</c:v>
                      </c:pt>
                      <c:pt idx="2934">
                        <c:v>293410</c:v>
                      </c:pt>
                      <c:pt idx="2935">
                        <c:v>293510</c:v>
                      </c:pt>
                      <c:pt idx="2936">
                        <c:v>293610</c:v>
                      </c:pt>
                      <c:pt idx="2937">
                        <c:v>293710</c:v>
                      </c:pt>
                      <c:pt idx="2938">
                        <c:v>293810</c:v>
                      </c:pt>
                      <c:pt idx="2939">
                        <c:v>293910</c:v>
                      </c:pt>
                      <c:pt idx="2940">
                        <c:v>294010</c:v>
                      </c:pt>
                      <c:pt idx="2941">
                        <c:v>294110</c:v>
                      </c:pt>
                      <c:pt idx="2942">
                        <c:v>294210</c:v>
                      </c:pt>
                      <c:pt idx="2943">
                        <c:v>294310</c:v>
                      </c:pt>
                      <c:pt idx="2944">
                        <c:v>294410</c:v>
                      </c:pt>
                      <c:pt idx="2945">
                        <c:v>294510</c:v>
                      </c:pt>
                      <c:pt idx="2946">
                        <c:v>294610</c:v>
                      </c:pt>
                      <c:pt idx="2947">
                        <c:v>294710</c:v>
                      </c:pt>
                      <c:pt idx="2948">
                        <c:v>294810</c:v>
                      </c:pt>
                      <c:pt idx="2949">
                        <c:v>294910</c:v>
                      </c:pt>
                      <c:pt idx="2950">
                        <c:v>295010</c:v>
                      </c:pt>
                      <c:pt idx="2951">
                        <c:v>295110</c:v>
                      </c:pt>
                      <c:pt idx="2952">
                        <c:v>295210</c:v>
                      </c:pt>
                      <c:pt idx="2953">
                        <c:v>295310</c:v>
                      </c:pt>
                      <c:pt idx="2954">
                        <c:v>295410</c:v>
                      </c:pt>
                      <c:pt idx="2955">
                        <c:v>295510</c:v>
                      </c:pt>
                      <c:pt idx="2956">
                        <c:v>295610</c:v>
                      </c:pt>
                      <c:pt idx="2957">
                        <c:v>295710</c:v>
                      </c:pt>
                      <c:pt idx="2958">
                        <c:v>295810</c:v>
                      </c:pt>
                      <c:pt idx="2959">
                        <c:v>295910</c:v>
                      </c:pt>
                      <c:pt idx="2960">
                        <c:v>296010</c:v>
                      </c:pt>
                      <c:pt idx="2961">
                        <c:v>296110</c:v>
                      </c:pt>
                      <c:pt idx="2962">
                        <c:v>296210</c:v>
                      </c:pt>
                      <c:pt idx="2963">
                        <c:v>296310</c:v>
                      </c:pt>
                      <c:pt idx="2964">
                        <c:v>296410</c:v>
                      </c:pt>
                      <c:pt idx="2965">
                        <c:v>296510</c:v>
                      </c:pt>
                      <c:pt idx="2966">
                        <c:v>296610</c:v>
                      </c:pt>
                      <c:pt idx="2967">
                        <c:v>296710</c:v>
                      </c:pt>
                      <c:pt idx="2968">
                        <c:v>296810</c:v>
                      </c:pt>
                      <c:pt idx="2969">
                        <c:v>296910</c:v>
                      </c:pt>
                      <c:pt idx="2970">
                        <c:v>297010</c:v>
                      </c:pt>
                      <c:pt idx="2971">
                        <c:v>297110</c:v>
                      </c:pt>
                      <c:pt idx="2972">
                        <c:v>297210</c:v>
                      </c:pt>
                      <c:pt idx="2973">
                        <c:v>297310</c:v>
                      </c:pt>
                      <c:pt idx="2974">
                        <c:v>297410</c:v>
                      </c:pt>
                      <c:pt idx="2975">
                        <c:v>297510</c:v>
                      </c:pt>
                      <c:pt idx="2976">
                        <c:v>297610</c:v>
                      </c:pt>
                      <c:pt idx="2977">
                        <c:v>297710</c:v>
                      </c:pt>
                      <c:pt idx="2978">
                        <c:v>297810</c:v>
                      </c:pt>
                      <c:pt idx="2979">
                        <c:v>297910</c:v>
                      </c:pt>
                      <c:pt idx="2980">
                        <c:v>298010</c:v>
                      </c:pt>
                      <c:pt idx="2981">
                        <c:v>298110</c:v>
                      </c:pt>
                      <c:pt idx="2982">
                        <c:v>298210</c:v>
                      </c:pt>
                      <c:pt idx="2983">
                        <c:v>298310</c:v>
                      </c:pt>
                      <c:pt idx="2984">
                        <c:v>298410</c:v>
                      </c:pt>
                      <c:pt idx="2985">
                        <c:v>298510</c:v>
                      </c:pt>
                      <c:pt idx="2986">
                        <c:v>298610</c:v>
                      </c:pt>
                      <c:pt idx="2987">
                        <c:v>298710</c:v>
                      </c:pt>
                      <c:pt idx="2988">
                        <c:v>298810</c:v>
                      </c:pt>
                      <c:pt idx="2989">
                        <c:v>298910</c:v>
                      </c:pt>
                      <c:pt idx="2990">
                        <c:v>299010</c:v>
                      </c:pt>
                      <c:pt idx="2991">
                        <c:v>299110</c:v>
                      </c:pt>
                      <c:pt idx="2992">
                        <c:v>299210</c:v>
                      </c:pt>
                      <c:pt idx="2993">
                        <c:v>299310</c:v>
                      </c:pt>
                      <c:pt idx="2994">
                        <c:v>299410</c:v>
                      </c:pt>
                      <c:pt idx="2995">
                        <c:v>299510</c:v>
                      </c:pt>
                      <c:pt idx="2996">
                        <c:v>299610</c:v>
                      </c:pt>
                      <c:pt idx="2997">
                        <c:v>299710</c:v>
                      </c:pt>
                      <c:pt idx="2998">
                        <c:v>299810</c:v>
                      </c:pt>
                      <c:pt idx="2999">
                        <c:v>299910</c:v>
                      </c:pt>
                      <c:pt idx="3000">
                        <c:v>300010</c:v>
                      </c:pt>
                      <c:pt idx="3001">
                        <c:v>300110</c:v>
                      </c:pt>
                      <c:pt idx="3002">
                        <c:v>300210</c:v>
                      </c:pt>
                      <c:pt idx="3003">
                        <c:v>300310</c:v>
                      </c:pt>
                      <c:pt idx="3004">
                        <c:v>300410</c:v>
                      </c:pt>
                      <c:pt idx="3005">
                        <c:v>300510</c:v>
                      </c:pt>
                      <c:pt idx="3006">
                        <c:v>300610</c:v>
                      </c:pt>
                      <c:pt idx="3007">
                        <c:v>300710</c:v>
                      </c:pt>
                      <c:pt idx="3008">
                        <c:v>300810</c:v>
                      </c:pt>
                      <c:pt idx="3009">
                        <c:v>300910</c:v>
                      </c:pt>
                      <c:pt idx="3010">
                        <c:v>301010</c:v>
                      </c:pt>
                      <c:pt idx="3011">
                        <c:v>301110</c:v>
                      </c:pt>
                      <c:pt idx="3012">
                        <c:v>301210</c:v>
                      </c:pt>
                      <c:pt idx="3013">
                        <c:v>301310</c:v>
                      </c:pt>
                      <c:pt idx="3014">
                        <c:v>301410</c:v>
                      </c:pt>
                      <c:pt idx="3015">
                        <c:v>301510</c:v>
                      </c:pt>
                      <c:pt idx="3016">
                        <c:v>301610</c:v>
                      </c:pt>
                      <c:pt idx="3017">
                        <c:v>301710</c:v>
                      </c:pt>
                      <c:pt idx="3018">
                        <c:v>301810</c:v>
                      </c:pt>
                      <c:pt idx="3019">
                        <c:v>301910</c:v>
                      </c:pt>
                      <c:pt idx="3020">
                        <c:v>302010</c:v>
                      </c:pt>
                      <c:pt idx="3021">
                        <c:v>302110</c:v>
                      </c:pt>
                      <c:pt idx="3022">
                        <c:v>302210</c:v>
                      </c:pt>
                      <c:pt idx="3023">
                        <c:v>302310</c:v>
                      </c:pt>
                      <c:pt idx="3024">
                        <c:v>302410</c:v>
                      </c:pt>
                      <c:pt idx="3025">
                        <c:v>302510</c:v>
                      </c:pt>
                      <c:pt idx="3026">
                        <c:v>302610</c:v>
                      </c:pt>
                      <c:pt idx="3027">
                        <c:v>302710</c:v>
                      </c:pt>
                      <c:pt idx="3028">
                        <c:v>302810</c:v>
                      </c:pt>
                      <c:pt idx="3029">
                        <c:v>302910</c:v>
                      </c:pt>
                      <c:pt idx="3030">
                        <c:v>303010</c:v>
                      </c:pt>
                      <c:pt idx="3031">
                        <c:v>303110</c:v>
                      </c:pt>
                      <c:pt idx="3032">
                        <c:v>303210</c:v>
                      </c:pt>
                      <c:pt idx="3033">
                        <c:v>303310</c:v>
                      </c:pt>
                      <c:pt idx="3034">
                        <c:v>303410</c:v>
                      </c:pt>
                      <c:pt idx="3035">
                        <c:v>303510</c:v>
                      </c:pt>
                      <c:pt idx="3036">
                        <c:v>303610</c:v>
                      </c:pt>
                      <c:pt idx="3037">
                        <c:v>303710</c:v>
                      </c:pt>
                      <c:pt idx="3038">
                        <c:v>303810</c:v>
                      </c:pt>
                      <c:pt idx="3039">
                        <c:v>303910</c:v>
                      </c:pt>
                      <c:pt idx="3040">
                        <c:v>304010</c:v>
                      </c:pt>
                      <c:pt idx="3041">
                        <c:v>304110</c:v>
                      </c:pt>
                      <c:pt idx="3042">
                        <c:v>304210</c:v>
                      </c:pt>
                      <c:pt idx="3043">
                        <c:v>304310</c:v>
                      </c:pt>
                      <c:pt idx="3044">
                        <c:v>304410</c:v>
                      </c:pt>
                      <c:pt idx="3045">
                        <c:v>304510</c:v>
                      </c:pt>
                      <c:pt idx="3046">
                        <c:v>304610</c:v>
                      </c:pt>
                      <c:pt idx="3047">
                        <c:v>304710</c:v>
                      </c:pt>
                      <c:pt idx="3048">
                        <c:v>304810</c:v>
                      </c:pt>
                      <c:pt idx="3049">
                        <c:v>304910</c:v>
                      </c:pt>
                      <c:pt idx="3050">
                        <c:v>305010</c:v>
                      </c:pt>
                      <c:pt idx="3051">
                        <c:v>305110</c:v>
                      </c:pt>
                      <c:pt idx="3052">
                        <c:v>305210</c:v>
                      </c:pt>
                      <c:pt idx="3053">
                        <c:v>305310</c:v>
                      </c:pt>
                      <c:pt idx="3054">
                        <c:v>305410</c:v>
                      </c:pt>
                      <c:pt idx="3055">
                        <c:v>305510</c:v>
                      </c:pt>
                      <c:pt idx="3056">
                        <c:v>305610</c:v>
                      </c:pt>
                      <c:pt idx="3057">
                        <c:v>305710</c:v>
                      </c:pt>
                      <c:pt idx="3058">
                        <c:v>305810</c:v>
                      </c:pt>
                      <c:pt idx="3059">
                        <c:v>305910</c:v>
                      </c:pt>
                      <c:pt idx="3060">
                        <c:v>306010</c:v>
                      </c:pt>
                      <c:pt idx="3061">
                        <c:v>306110</c:v>
                      </c:pt>
                      <c:pt idx="3062">
                        <c:v>306210</c:v>
                      </c:pt>
                      <c:pt idx="3063">
                        <c:v>306310</c:v>
                      </c:pt>
                      <c:pt idx="3064">
                        <c:v>306410</c:v>
                      </c:pt>
                      <c:pt idx="3065">
                        <c:v>306510</c:v>
                      </c:pt>
                      <c:pt idx="3066">
                        <c:v>306610</c:v>
                      </c:pt>
                      <c:pt idx="3067">
                        <c:v>306710</c:v>
                      </c:pt>
                      <c:pt idx="3068">
                        <c:v>306810</c:v>
                      </c:pt>
                      <c:pt idx="3069">
                        <c:v>306910</c:v>
                      </c:pt>
                      <c:pt idx="3070">
                        <c:v>307010</c:v>
                      </c:pt>
                      <c:pt idx="3071">
                        <c:v>307110</c:v>
                      </c:pt>
                      <c:pt idx="3072">
                        <c:v>307210</c:v>
                      </c:pt>
                      <c:pt idx="3073">
                        <c:v>307310</c:v>
                      </c:pt>
                      <c:pt idx="3074">
                        <c:v>307410</c:v>
                      </c:pt>
                      <c:pt idx="3075">
                        <c:v>307510</c:v>
                      </c:pt>
                      <c:pt idx="3076">
                        <c:v>307610</c:v>
                      </c:pt>
                      <c:pt idx="3077">
                        <c:v>307710</c:v>
                      </c:pt>
                      <c:pt idx="3078">
                        <c:v>307810</c:v>
                      </c:pt>
                      <c:pt idx="3079">
                        <c:v>307910</c:v>
                      </c:pt>
                      <c:pt idx="3080">
                        <c:v>308010</c:v>
                      </c:pt>
                      <c:pt idx="3081">
                        <c:v>308110</c:v>
                      </c:pt>
                      <c:pt idx="3082">
                        <c:v>308210</c:v>
                      </c:pt>
                      <c:pt idx="3083">
                        <c:v>308310</c:v>
                      </c:pt>
                      <c:pt idx="3084">
                        <c:v>308410</c:v>
                      </c:pt>
                      <c:pt idx="3085">
                        <c:v>308510</c:v>
                      </c:pt>
                      <c:pt idx="3086">
                        <c:v>308610</c:v>
                      </c:pt>
                      <c:pt idx="3087">
                        <c:v>308710</c:v>
                      </c:pt>
                      <c:pt idx="3088">
                        <c:v>308810</c:v>
                      </c:pt>
                      <c:pt idx="3089">
                        <c:v>308910</c:v>
                      </c:pt>
                      <c:pt idx="3090">
                        <c:v>309010</c:v>
                      </c:pt>
                      <c:pt idx="3091">
                        <c:v>309110</c:v>
                      </c:pt>
                      <c:pt idx="3092">
                        <c:v>309210</c:v>
                      </c:pt>
                      <c:pt idx="3093">
                        <c:v>309310</c:v>
                      </c:pt>
                      <c:pt idx="3094">
                        <c:v>309410</c:v>
                      </c:pt>
                      <c:pt idx="3095">
                        <c:v>309510</c:v>
                      </c:pt>
                      <c:pt idx="3096">
                        <c:v>309610</c:v>
                      </c:pt>
                      <c:pt idx="3097">
                        <c:v>309710</c:v>
                      </c:pt>
                      <c:pt idx="3098">
                        <c:v>309810</c:v>
                      </c:pt>
                      <c:pt idx="3099">
                        <c:v>309910</c:v>
                      </c:pt>
                      <c:pt idx="3100">
                        <c:v>310010</c:v>
                      </c:pt>
                      <c:pt idx="3101">
                        <c:v>310110</c:v>
                      </c:pt>
                      <c:pt idx="3102">
                        <c:v>310210</c:v>
                      </c:pt>
                      <c:pt idx="3103">
                        <c:v>310310</c:v>
                      </c:pt>
                      <c:pt idx="3104">
                        <c:v>310410</c:v>
                      </c:pt>
                      <c:pt idx="3105">
                        <c:v>310510</c:v>
                      </c:pt>
                      <c:pt idx="3106">
                        <c:v>310610</c:v>
                      </c:pt>
                      <c:pt idx="3107">
                        <c:v>310710</c:v>
                      </c:pt>
                      <c:pt idx="3108">
                        <c:v>310810</c:v>
                      </c:pt>
                      <c:pt idx="3109">
                        <c:v>310910</c:v>
                      </c:pt>
                      <c:pt idx="3110">
                        <c:v>311010</c:v>
                      </c:pt>
                      <c:pt idx="3111">
                        <c:v>311110</c:v>
                      </c:pt>
                      <c:pt idx="3112">
                        <c:v>311210</c:v>
                      </c:pt>
                      <c:pt idx="3113">
                        <c:v>311310</c:v>
                      </c:pt>
                      <c:pt idx="3114">
                        <c:v>311410</c:v>
                      </c:pt>
                      <c:pt idx="3115">
                        <c:v>311510</c:v>
                      </c:pt>
                      <c:pt idx="3116">
                        <c:v>311610</c:v>
                      </c:pt>
                      <c:pt idx="3117">
                        <c:v>311710</c:v>
                      </c:pt>
                      <c:pt idx="3118">
                        <c:v>311810</c:v>
                      </c:pt>
                      <c:pt idx="3119">
                        <c:v>311910</c:v>
                      </c:pt>
                      <c:pt idx="3120">
                        <c:v>312010</c:v>
                      </c:pt>
                      <c:pt idx="3121">
                        <c:v>312110</c:v>
                      </c:pt>
                      <c:pt idx="3122">
                        <c:v>312210</c:v>
                      </c:pt>
                      <c:pt idx="3123">
                        <c:v>312310</c:v>
                      </c:pt>
                      <c:pt idx="3124">
                        <c:v>312410</c:v>
                      </c:pt>
                      <c:pt idx="3125">
                        <c:v>312510</c:v>
                      </c:pt>
                      <c:pt idx="3126">
                        <c:v>312610</c:v>
                      </c:pt>
                      <c:pt idx="3127">
                        <c:v>312710</c:v>
                      </c:pt>
                      <c:pt idx="3128">
                        <c:v>312810</c:v>
                      </c:pt>
                      <c:pt idx="3129">
                        <c:v>312910</c:v>
                      </c:pt>
                      <c:pt idx="3130">
                        <c:v>313010</c:v>
                      </c:pt>
                      <c:pt idx="3131">
                        <c:v>313110</c:v>
                      </c:pt>
                      <c:pt idx="3132">
                        <c:v>313210</c:v>
                      </c:pt>
                      <c:pt idx="3133">
                        <c:v>313310</c:v>
                      </c:pt>
                      <c:pt idx="3134">
                        <c:v>313410</c:v>
                      </c:pt>
                      <c:pt idx="3135">
                        <c:v>313510</c:v>
                      </c:pt>
                      <c:pt idx="3136">
                        <c:v>313610</c:v>
                      </c:pt>
                      <c:pt idx="3137">
                        <c:v>313710</c:v>
                      </c:pt>
                      <c:pt idx="3138">
                        <c:v>313810</c:v>
                      </c:pt>
                      <c:pt idx="3139">
                        <c:v>313910</c:v>
                      </c:pt>
                      <c:pt idx="3140">
                        <c:v>314010</c:v>
                      </c:pt>
                      <c:pt idx="3141">
                        <c:v>314110</c:v>
                      </c:pt>
                      <c:pt idx="3142">
                        <c:v>314210</c:v>
                      </c:pt>
                      <c:pt idx="3143">
                        <c:v>314310</c:v>
                      </c:pt>
                      <c:pt idx="3144">
                        <c:v>314410</c:v>
                      </c:pt>
                      <c:pt idx="3145">
                        <c:v>314510</c:v>
                      </c:pt>
                      <c:pt idx="3146">
                        <c:v>314610</c:v>
                      </c:pt>
                      <c:pt idx="3147">
                        <c:v>314710</c:v>
                      </c:pt>
                      <c:pt idx="3148">
                        <c:v>314810</c:v>
                      </c:pt>
                      <c:pt idx="3149">
                        <c:v>314910</c:v>
                      </c:pt>
                      <c:pt idx="3150">
                        <c:v>315010</c:v>
                      </c:pt>
                      <c:pt idx="3151">
                        <c:v>315110</c:v>
                      </c:pt>
                      <c:pt idx="3152">
                        <c:v>315210</c:v>
                      </c:pt>
                      <c:pt idx="3153">
                        <c:v>315310</c:v>
                      </c:pt>
                      <c:pt idx="3154">
                        <c:v>315410</c:v>
                      </c:pt>
                      <c:pt idx="3155">
                        <c:v>315510</c:v>
                      </c:pt>
                      <c:pt idx="3156">
                        <c:v>315610</c:v>
                      </c:pt>
                      <c:pt idx="3157">
                        <c:v>315710</c:v>
                      </c:pt>
                      <c:pt idx="3158">
                        <c:v>315810</c:v>
                      </c:pt>
                      <c:pt idx="3159">
                        <c:v>315910</c:v>
                      </c:pt>
                      <c:pt idx="3160">
                        <c:v>316010</c:v>
                      </c:pt>
                      <c:pt idx="3161">
                        <c:v>316110</c:v>
                      </c:pt>
                      <c:pt idx="3162">
                        <c:v>316210</c:v>
                      </c:pt>
                      <c:pt idx="3163">
                        <c:v>316310</c:v>
                      </c:pt>
                      <c:pt idx="3164">
                        <c:v>316410</c:v>
                      </c:pt>
                      <c:pt idx="3165">
                        <c:v>316510</c:v>
                      </c:pt>
                      <c:pt idx="3166">
                        <c:v>316610</c:v>
                      </c:pt>
                      <c:pt idx="3167">
                        <c:v>316710</c:v>
                      </c:pt>
                      <c:pt idx="3168">
                        <c:v>316810</c:v>
                      </c:pt>
                      <c:pt idx="3169">
                        <c:v>316910</c:v>
                      </c:pt>
                      <c:pt idx="3170">
                        <c:v>317010</c:v>
                      </c:pt>
                      <c:pt idx="3171">
                        <c:v>317110</c:v>
                      </c:pt>
                      <c:pt idx="3172">
                        <c:v>317210</c:v>
                      </c:pt>
                      <c:pt idx="3173">
                        <c:v>317310</c:v>
                      </c:pt>
                      <c:pt idx="3174">
                        <c:v>317410</c:v>
                      </c:pt>
                      <c:pt idx="3175">
                        <c:v>317510</c:v>
                      </c:pt>
                      <c:pt idx="3176">
                        <c:v>317610</c:v>
                      </c:pt>
                      <c:pt idx="3177">
                        <c:v>317710</c:v>
                      </c:pt>
                      <c:pt idx="3178">
                        <c:v>317810</c:v>
                      </c:pt>
                      <c:pt idx="3179">
                        <c:v>317910</c:v>
                      </c:pt>
                      <c:pt idx="3180">
                        <c:v>318010</c:v>
                      </c:pt>
                      <c:pt idx="3181">
                        <c:v>318110</c:v>
                      </c:pt>
                      <c:pt idx="3182">
                        <c:v>318210</c:v>
                      </c:pt>
                      <c:pt idx="3183">
                        <c:v>318310</c:v>
                      </c:pt>
                      <c:pt idx="3184">
                        <c:v>318410</c:v>
                      </c:pt>
                      <c:pt idx="3185">
                        <c:v>318510</c:v>
                      </c:pt>
                      <c:pt idx="3186">
                        <c:v>318610</c:v>
                      </c:pt>
                      <c:pt idx="3187">
                        <c:v>318710</c:v>
                      </c:pt>
                      <c:pt idx="3188">
                        <c:v>318810</c:v>
                      </c:pt>
                      <c:pt idx="3189">
                        <c:v>318910</c:v>
                      </c:pt>
                      <c:pt idx="3190">
                        <c:v>319010</c:v>
                      </c:pt>
                      <c:pt idx="3191">
                        <c:v>319110</c:v>
                      </c:pt>
                      <c:pt idx="3192">
                        <c:v>319210</c:v>
                      </c:pt>
                      <c:pt idx="3193">
                        <c:v>319310</c:v>
                      </c:pt>
                      <c:pt idx="3194">
                        <c:v>319410</c:v>
                      </c:pt>
                      <c:pt idx="3195">
                        <c:v>319510</c:v>
                      </c:pt>
                      <c:pt idx="3196">
                        <c:v>319610</c:v>
                      </c:pt>
                      <c:pt idx="3197">
                        <c:v>319710</c:v>
                      </c:pt>
                      <c:pt idx="3198">
                        <c:v>319810</c:v>
                      </c:pt>
                      <c:pt idx="3199">
                        <c:v>319910</c:v>
                      </c:pt>
                      <c:pt idx="3200">
                        <c:v>320010</c:v>
                      </c:pt>
                      <c:pt idx="3201">
                        <c:v>320110</c:v>
                      </c:pt>
                      <c:pt idx="3202">
                        <c:v>320210</c:v>
                      </c:pt>
                      <c:pt idx="3203">
                        <c:v>320310</c:v>
                      </c:pt>
                      <c:pt idx="3204">
                        <c:v>320410</c:v>
                      </c:pt>
                      <c:pt idx="3205">
                        <c:v>320510</c:v>
                      </c:pt>
                      <c:pt idx="3206">
                        <c:v>320610</c:v>
                      </c:pt>
                      <c:pt idx="3207">
                        <c:v>320710</c:v>
                      </c:pt>
                      <c:pt idx="3208">
                        <c:v>320810</c:v>
                      </c:pt>
                      <c:pt idx="3209">
                        <c:v>320910</c:v>
                      </c:pt>
                      <c:pt idx="3210">
                        <c:v>321010</c:v>
                      </c:pt>
                      <c:pt idx="3211">
                        <c:v>321110</c:v>
                      </c:pt>
                      <c:pt idx="3212">
                        <c:v>321210</c:v>
                      </c:pt>
                      <c:pt idx="3213">
                        <c:v>321310</c:v>
                      </c:pt>
                      <c:pt idx="3214">
                        <c:v>321410</c:v>
                      </c:pt>
                      <c:pt idx="3215">
                        <c:v>321510</c:v>
                      </c:pt>
                      <c:pt idx="3216">
                        <c:v>321610</c:v>
                      </c:pt>
                      <c:pt idx="3217">
                        <c:v>321710</c:v>
                      </c:pt>
                      <c:pt idx="3218">
                        <c:v>321810</c:v>
                      </c:pt>
                      <c:pt idx="3219">
                        <c:v>321910</c:v>
                      </c:pt>
                      <c:pt idx="3220">
                        <c:v>322010</c:v>
                      </c:pt>
                      <c:pt idx="3221">
                        <c:v>322110</c:v>
                      </c:pt>
                      <c:pt idx="3222">
                        <c:v>322210</c:v>
                      </c:pt>
                      <c:pt idx="3223">
                        <c:v>322310</c:v>
                      </c:pt>
                      <c:pt idx="3224">
                        <c:v>322410</c:v>
                      </c:pt>
                      <c:pt idx="3225">
                        <c:v>322510</c:v>
                      </c:pt>
                      <c:pt idx="3226">
                        <c:v>322610</c:v>
                      </c:pt>
                      <c:pt idx="3227">
                        <c:v>322710</c:v>
                      </c:pt>
                      <c:pt idx="3228">
                        <c:v>322810</c:v>
                      </c:pt>
                      <c:pt idx="3229">
                        <c:v>322910</c:v>
                      </c:pt>
                      <c:pt idx="3230">
                        <c:v>323010</c:v>
                      </c:pt>
                      <c:pt idx="3231">
                        <c:v>323110</c:v>
                      </c:pt>
                      <c:pt idx="3232">
                        <c:v>323210</c:v>
                      </c:pt>
                      <c:pt idx="3233">
                        <c:v>323310</c:v>
                      </c:pt>
                      <c:pt idx="3234">
                        <c:v>323410</c:v>
                      </c:pt>
                      <c:pt idx="3235">
                        <c:v>323510</c:v>
                      </c:pt>
                      <c:pt idx="3236">
                        <c:v>323610</c:v>
                      </c:pt>
                      <c:pt idx="3237">
                        <c:v>323710</c:v>
                      </c:pt>
                      <c:pt idx="3238">
                        <c:v>323810</c:v>
                      </c:pt>
                      <c:pt idx="3239">
                        <c:v>323910</c:v>
                      </c:pt>
                      <c:pt idx="3240">
                        <c:v>324010</c:v>
                      </c:pt>
                      <c:pt idx="3241">
                        <c:v>324110</c:v>
                      </c:pt>
                      <c:pt idx="3242">
                        <c:v>324210</c:v>
                      </c:pt>
                      <c:pt idx="3243">
                        <c:v>324310</c:v>
                      </c:pt>
                      <c:pt idx="3244">
                        <c:v>324410</c:v>
                      </c:pt>
                      <c:pt idx="3245">
                        <c:v>324510</c:v>
                      </c:pt>
                      <c:pt idx="3246">
                        <c:v>324610</c:v>
                      </c:pt>
                      <c:pt idx="3247">
                        <c:v>324710</c:v>
                      </c:pt>
                      <c:pt idx="3248">
                        <c:v>324810</c:v>
                      </c:pt>
                      <c:pt idx="3249">
                        <c:v>324910</c:v>
                      </c:pt>
                      <c:pt idx="3250">
                        <c:v>325010</c:v>
                      </c:pt>
                      <c:pt idx="3251">
                        <c:v>325110</c:v>
                      </c:pt>
                      <c:pt idx="3252">
                        <c:v>325210</c:v>
                      </c:pt>
                      <c:pt idx="3253">
                        <c:v>325310</c:v>
                      </c:pt>
                      <c:pt idx="3254">
                        <c:v>325410</c:v>
                      </c:pt>
                      <c:pt idx="3255">
                        <c:v>325510</c:v>
                      </c:pt>
                      <c:pt idx="3256">
                        <c:v>325610</c:v>
                      </c:pt>
                      <c:pt idx="3257">
                        <c:v>325710</c:v>
                      </c:pt>
                      <c:pt idx="3258">
                        <c:v>325810</c:v>
                      </c:pt>
                      <c:pt idx="3259">
                        <c:v>325910</c:v>
                      </c:pt>
                      <c:pt idx="3260">
                        <c:v>326010</c:v>
                      </c:pt>
                      <c:pt idx="3261">
                        <c:v>326110</c:v>
                      </c:pt>
                      <c:pt idx="3262">
                        <c:v>326210</c:v>
                      </c:pt>
                      <c:pt idx="3263">
                        <c:v>326310</c:v>
                      </c:pt>
                      <c:pt idx="3264">
                        <c:v>326410</c:v>
                      </c:pt>
                      <c:pt idx="3265">
                        <c:v>326510</c:v>
                      </c:pt>
                      <c:pt idx="3266">
                        <c:v>326610</c:v>
                      </c:pt>
                      <c:pt idx="3267">
                        <c:v>326710</c:v>
                      </c:pt>
                      <c:pt idx="3268">
                        <c:v>326810</c:v>
                      </c:pt>
                      <c:pt idx="3269">
                        <c:v>326910</c:v>
                      </c:pt>
                      <c:pt idx="3270">
                        <c:v>327010</c:v>
                      </c:pt>
                      <c:pt idx="3271">
                        <c:v>327110</c:v>
                      </c:pt>
                      <c:pt idx="3272">
                        <c:v>327210</c:v>
                      </c:pt>
                      <c:pt idx="3273">
                        <c:v>327310</c:v>
                      </c:pt>
                      <c:pt idx="3274">
                        <c:v>327410</c:v>
                      </c:pt>
                      <c:pt idx="3275">
                        <c:v>327510</c:v>
                      </c:pt>
                      <c:pt idx="3276">
                        <c:v>327610</c:v>
                      </c:pt>
                      <c:pt idx="3277">
                        <c:v>327710</c:v>
                      </c:pt>
                      <c:pt idx="3278">
                        <c:v>327810</c:v>
                      </c:pt>
                      <c:pt idx="3279">
                        <c:v>327910</c:v>
                      </c:pt>
                      <c:pt idx="3280">
                        <c:v>328010</c:v>
                      </c:pt>
                      <c:pt idx="3281">
                        <c:v>328110</c:v>
                      </c:pt>
                      <c:pt idx="3282">
                        <c:v>328210</c:v>
                      </c:pt>
                      <c:pt idx="3283">
                        <c:v>328310</c:v>
                      </c:pt>
                      <c:pt idx="3284">
                        <c:v>328410</c:v>
                      </c:pt>
                      <c:pt idx="3285">
                        <c:v>328510</c:v>
                      </c:pt>
                      <c:pt idx="3286">
                        <c:v>328610</c:v>
                      </c:pt>
                      <c:pt idx="3287">
                        <c:v>328710</c:v>
                      </c:pt>
                      <c:pt idx="3288">
                        <c:v>328810</c:v>
                      </c:pt>
                      <c:pt idx="3289">
                        <c:v>328910</c:v>
                      </c:pt>
                      <c:pt idx="3290">
                        <c:v>329010</c:v>
                      </c:pt>
                      <c:pt idx="3291">
                        <c:v>329110</c:v>
                      </c:pt>
                      <c:pt idx="3292">
                        <c:v>329210</c:v>
                      </c:pt>
                      <c:pt idx="3293">
                        <c:v>329310</c:v>
                      </c:pt>
                      <c:pt idx="3294">
                        <c:v>329410</c:v>
                      </c:pt>
                      <c:pt idx="3295">
                        <c:v>329510</c:v>
                      </c:pt>
                      <c:pt idx="3296">
                        <c:v>329610</c:v>
                      </c:pt>
                      <c:pt idx="3297">
                        <c:v>329710</c:v>
                      </c:pt>
                      <c:pt idx="3298">
                        <c:v>329810</c:v>
                      </c:pt>
                      <c:pt idx="3299">
                        <c:v>329910</c:v>
                      </c:pt>
                      <c:pt idx="3300">
                        <c:v>330010</c:v>
                      </c:pt>
                      <c:pt idx="3301">
                        <c:v>330110</c:v>
                      </c:pt>
                      <c:pt idx="3302">
                        <c:v>330210</c:v>
                      </c:pt>
                      <c:pt idx="3303">
                        <c:v>330310</c:v>
                      </c:pt>
                      <c:pt idx="3304">
                        <c:v>330410</c:v>
                      </c:pt>
                      <c:pt idx="3305">
                        <c:v>330510</c:v>
                      </c:pt>
                      <c:pt idx="3306">
                        <c:v>330610</c:v>
                      </c:pt>
                      <c:pt idx="3307">
                        <c:v>330710</c:v>
                      </c:pt>
                      <c:pt idx="3308">
                        <c:v>330810</c:v>
                      </c:pt>
                      <c:pt idx="3309">
                        <c:v>330910</c:v>
                      </c:pt>
                      <c:pt idx="3310">
                        <c:v>331010</c:v>
                      </c:pt>
                      <c:pt idx="3311">
                        <c:v>331110</c:v>
                      </c:pt>
                      <c:pt idx="3312">
                        <c:v>331210</c:v>
                      </c:pt>
                      <c:pt idx="3313">
                        <c:v>331310</c:v>
                      </c:pt>
                      <c:pt idx="3314">
                        <c:v>331410</c:v>
                      </c:pt>
                      <c:pt idx="3315">
                        <c:v>331510</c:v>
                      </c:pt>
                      <c:pt idx="3316">
                        <c:v>331610</c:v>
                      </c:pt>
                      <c:pt idx="3317">
                        <c:v>331710</c:v>
                      </c:pt>
                      <c:pt idx="3318">
                        <c:v>331810</c:v>
                      </c:pt>
                      <c:pt idx="3319">
                        <c:v>331910</c:v>
                      </c:pt>
                      <c:pt idx="3320">
                        <c:v>332010</c:v>
                      </c:pt>
                      <c:pt idx="3321">
                        <c:v>332110</c:v>
                      </c:pt>
                      <c:pt idx="3322">
                        <c:v>332210</c:v>
                      </c:pt>
                      <c:pt idx="3323">
                        <c:v>332310</c:v>
                      </c:pt>
                      <c:pt idx="3324">
                        <c:v>332410</c:v>
                      </c:pt>
                      <c:pt idx="3325">
                        <c:v>332510</c:v>
                      </c:pt>
                      <c:pt idx="3326">
                        <c:v>332610</c:v>
                      </c:pt>
                      <c:pt idx="3327">
                        <c:v>332710</c:v>
                      </c:pt>
                      <c:pt idx="3328">
                        <c:v>332810</c:v>
                      </c:pt>
                      <c:pt idx="3329">
                        <c:v>332910</c:v>
                      </c:pt>
                      <c:pt idx="3330">
                        <c:v>333010</c:v>
                      </c:pt>
                      <c:pt idx="3331">
                        <c:v>333110</c:v>
                      </c:pt>
                      <c:pt idx="3332">
                        <c:v>333210</c:v>
                      </c:pt>
                      <c:pt idx="3333">
                        <c:v>333310</c:v>
                      </c:pt>
                      <c:pt idx="3334">
                        <c:v>333410</c:v>
                      </c:pt>
                      <c:pt idx="3335">
                        <c:v>333510</c:v>
                      </c:pt>
                      <c:pt idx="3336">
                        <c:v>333610</c:v>
                      </c:pt>
                      <c:pt idx="3337">
                        <c:v>333710</c:v>
                      </c:pt>
                      <c:pt idx="3338">
                        <c:v>333810</c:v>
                      </c:pt>
                      <c:pt idx="3339">
                        <c:v>333910</c:v>
                      </c:pt>
                      <c:pt idx="3340">
                        <c:v>334010</c:v>
                      </c:pt>
                      <c:pt idx="3341">
                        <c:v>334110</c:v>
                      </c:pt>
                      <c:pt idx="3342">
                        <c:v>334210</c:v>
                      </c:pt>
                      <c:pt idx="3343">
                        <c:v>334310</c:v>
                      </c:pt>
                      <c:pt idx="3344">
                        <c:v>334410</c:v>
                      </c:pt>
                      <c:pt idx="3345">
                        <c:v>334510</c:v>
                      </c:pt>
                      <c:pt idx="3346">
                        <c:v>334610</c:v>
                      </c:pt>
                      <c:pt idx="3347">
                        <c:v>334710</c:v>
                      </c:pt>
                      <c:pt idx="3348">
                        <c:v>334810</c:v>
                      </c:pt>
                      <c:pt idx="3349">
                        <c:v>334910</c:v>
                      </c:pt>
                      <c:pt idx="3350">
                        <c:v>335010</c:v>
                      </c:pt>
                      <c:pt idx="3351">
                        <c:v>335110</c:v>
                      </c:pt>
                      <c:pt idx="3352">
                        <c:v>335210</c:v>
                      </c:pt>
                      <c:pt idx="3353">
                        <c:v>335310</c:v>
                      </c:pt>
                      <c:pt idx="3354">
                        <c:v>335410</c:v>
                      </c:pt>
                      <c:pt idx="3355">
                        <c:v>335510</c:v>
                      </c:pt>
                      <c:pt idx="3356">
                        <c:v>335610</c:v>
                      </c:pt>
                      <c:pt idx="3357">
                        <c:v>335710</c:v>
                      </c:pt>
                      <c:pt idx="3358">
                        <c:v>335810</c:v>
                      </c:pt>
                      <c:pt idx="3359">
                        <c:v>335910</c:v>
                      </c:pt>
                      <c:pt idx="3360">
                        <c:v>336010</c:v>
                      </c:pt>
                      <c:pt idx="3361">
                        <c:v>336110</c:v>
                      </c:pt>
                      <c:pt idx="3362">
                        <c:v>336210</c:v>
                      </c:pt>
                      <c:pt idx="3363">
                        <c:v>336310</c:v>
                      </c:pt>
                      <c:pt idx="3364">
                        <c:v>336410</c:v>
                      </c:pt>
                      <c:pt idx="3365">
                        <c:v>336510</c:v>
                      </c:pt>
                      <c:pt idx="3366">
                        <c:v>336610</c:v>
                      </c:pt>
                      <c:pt idx="3367">
                        <c:v>336710</c:v>
                      </c:pt>
                      <c:pt idx="3368">
                        <c:v>336810</c:v>
                      </c:pt>
                      <c:pt idx="3369">
                        <c:v>336910</c:v>
                      </c:pt>
                      <c:pt idx="3370">
                        <c:v>337010</c:v>
                      </c:pt>
                      <c:pt idx="3371">
                        <c:v>337110</c:v>
                      </c:pt>
                      <c:pt idx="3372">
                        <c:v>337210</c:v>
                      </c:pt>
                      <c:pt idx="3373">
                        <c:v>337310</c:v>
                      </c:pt>
                      <c:pt idx="3374">
                        <c:v>337410</c:v>
                      </c:pt>
                      <c:pt idx="3375">
                        <c:v>337510</c:v>
                      </c:pt>
                      <c:pt idx="3376">
                        <c:v>337610</c:v>
                      </c:pt>
                      <c:pt idx="3377">
                        <c:v>337710</c:v>
                      </c:pt>
                      <c:pt idx="3378">
                        <c:v>337810</c:v>
                      </c:pt>
                      <c:pt idx="3379">
                        <c:v>337910</c:v>
                      </c:pt>
                      <c:pt idx="3380">
                        <c:v>338010</c:v>
                      </c:pt>
                      <c:pt idx="3381">
                        <c:v>338110</c:v>
                      </c:pt>
                      <c:pt idx="3382">
                        <c:v>338210</c:v>
                      </c:pt>
                      <c:pt idx="3383">
                        <c:v>338310</c:v>
                      </c:pt>
                      <c:pt idx="3384">
                        <c:v>338410</c:v>
                      </c:pt>
                      <c:pt idx="3385">
                        <c:v>338510</c:v>
                      </c:pt>
                      <c:pt idx="3386">
                        <c:v>338610</c:v>
                      </c:pt>
                      <c:pt idx="3387">
                        <c:v>338710</c:v>
                      </c:pt>
                      <c:pt idx="3388">
                        <c:v>338810</c:v>
                      </c:pt>
                      <c:pt idx="3389">
                        <c:v>338910</c:v>
                      </c:pt>
                      <c:pt idx="3390">
                        <c:v>339010</c:v>
                      </c:pt>
                      <c:pt idx="3391">
                        <c:v>339110</c:v>
                      </c:pt>
                      <c:pt idx="3392">
                        <c:v>339210</c:v>
                      </c:pt>
                      <c:pt idx="3393">
                        <c:v>339310</c:v>
                      </c:pt>
                      <c:pt idx="3394">
                        <c:v>339410</c:v>
                      </c:pt>
                      <c:pt idx="3395">
                        <c:v>339510</c:v>
                      </c:pt>
                      <c:pt idx="3396">
                        <c:v>339610</c:v>
                      </c:pt>
                      <c:pt idx="3397">
                        <c:v>339710</c:v>
                      </c:pt>
                      <c:pt idx="3398">
                        <c:v>339810</c:v>
                      </c:pt>
                      <c:pt idx="3399">
                        <c:v>339910</c:v>
                      </c:pt>
                      <c:pt idx="3400">
                        <c:v>340010</c:v>
                      </c:pt>
                      <c:pt idx="3401">
                        <c:v>340110</c:v>
                      </c:pt>
                      <c:pt idx="3402">
                        <c:v>340210</c:v>
                      </c:pt>
                      <c:pt idx="3403">
                        <c:v>340310</c:v>
                      </c:pt>
                      <c:pt idx="3404">
                        <c:v>340410</c:v>
                      </c:pt>
                      <c:pt idx="3405">
                        <c:v>340510</c:v>
                      </c:pt>
                      <c:pt idx="3406">
                        <c:v>340610</c:v>
                      </c:pt>
                      <c:pt idx="3407">
                        <c:v>340710</c:v>
                      </c:pt>
                      <c:pt idx="3408">
                        <c:v>340810</c:v>
                      </c:pt>
                      <c:pt idx="3409">
                        <c:v>340910</c:v>
                      </c:pt>
                      <c:pt idx="3410">
                        <c:v>341010</c:v>
                      </c:pt>
                      <c:pt idx="3411">
                        <c:v>341110</c:v>
                      </c:pt>
                      <c:pt idx="3412">
                        <c:v>341210</c:v>
                      </c:pt>
                      <c:pt idx="3413">
                        <c:v>341310</c:v>
                      </c:pt>
                      <c:pt idx="3414">
                        <c:v>341410</c:v>
                      </c:pt>
                      <c:pt idx="3415">
                        <c:v>341510</c:v>
                      </c:pt>
                      <c:pt idx="3416">
                        <c:v>341610</c:v>
                      </c:pt>
                      <c:pt idx="3417">
                        <c:v>341710</c:v>
                      </c:pt>
                      <c:pt idx="3418">
                        <c:v>341810</c:v>
                      </c:pt>
                      <c:pt idx="3419">
                        <c:v>341910</c:v>
                      </c:pt>
                      <c:pt idx="3420">
                        <c:v>342010</c:v>
                      </c:pt>
                      <c:pt idx="3421">
                        <c:v>342110</c:v>
                      </c:pt>
                      <c:pt idx="3422">
                        <c:v>342210</c:v>
                      </c:pt>
                      <c:pt idx="3423">
                        <c:v>342310</c:v>
                      </c:pt>
                      <c:pt idx="3424">
                        <c:v>342410</c:v>
                      </c:pt>
                      <c:pt idx="3425">
                        <c:v>342510</c:v>
                      </c:pt>
                      <c:pt idx="3426">
                        <c:v>342610</c:v>
                      </c:pt>
                      <c:pt idx="3427">
                        <c:v>342710</c:v>
                      </c:pt>
                      <c:pt idx="3428">
                        <c:v>342810</c:v>
                      </c:pt>
                      <c:pt idx="3429">
                        <c:v>342910</c:v>
                      </c:pt>
                      <c:pt idx="3430">
                        <c:v>343010</c:v>
                      </c:pt>
                      <c:pt idx="3431">
                        <c:v>343110</c:v>
                      </c:pt>
                      <c:pt idx="3432">
                        <c:v>343210</c:v>
                      </c:pt>
                      <c:pt idx="3433">
                        <c:v>343310</c:v>
                      </c:pt>
                      <c:pt idx="3434">
                        <c:v>343410</c:v>
                      </c:pt>
                      <c:pt idx="3435">
                        <c:v>343510</c:v>
                      </c:pt>
                      <c:pt idx="3436">
                        <c:v>343610</c:v>
                      </c:pt>
                      <c:pt idx="3437">
                        <c:v>343710</c:v>
                      </c:pt>
                      <c:pt idx="3438">
                        <c:v>343810</c:v>
                      </c:pt>
                      <c:pt idx="3439">
                        <c:v>343910</c:v>
                      </c:pt>
                      <c:pt idx="3440">
                        <c:v>344010</c:v>
                      </c:pt>
                      <c:pt idx="3441">
                        <c:v>344110</c:v>
                      </c:pt>
                      <c:pt idx="3442">
                        <c:v>344210</c:v>
                      </c:pt>
                      <c:pt idx="3443">
                        <c:v>344310</c:v>
                      </c:pt>
                      <c:pt idx="3444">
                        <c:v>344410</c:v>
                      </c:pt>
                      <c:pt idx="3445">
                        <c:v>344510</c:v>
                      </c:pt>
                      <c:pt idx="3446">
                        <c:v>344610</c:v>
                      </c:pt>
                      <c:pt idx="3447">
                        <c:v>344710</c:v>
                      </c:pt>
                      <c:pt idx="3448">
                        <c:v>344810</c:v>
                      </c:pt>
                      <c:pt idx="3449">
                        <c:v>344910</c:v>
                      </c:pt>
                      <c:pt idx="3450">
                        <c:v>345010</c:v>
                      </c:pt>
                      <c:pt idx="3451">
                        <c:v>345110</c:v>
                      </c:pt>
                      <c:pt idx="3452">
                        <c:v>345210</c:v>
                      </c:pt>
                      <c:pt idx="3453">
                        <c:v>345310</c:v>
                      </c:pt>
                      <c:pt idx="3454">
                        <c:v>345410</c:v>
                      </c:pt>
                      <c:pt idx="3455">
                        <c:v>345510</c:v>
                      </c:pt>
                      <c:pt idx="3456">
                        <c:v>345610</c:v>
                      </c:pt>
                      <c:pt idx="3457">
                        <c:v>345710</c:v>
                      </c:pt>
                      <c:pt idx="3458">
                        <c:v>345810</c:v>
                      </c:pt>
                      <c:pt idx="3459">
                        <c:v>345910</c:v>
                      </c:pt>
                      <c:pt idx="3460">
                        <c:v>346010</c:v>
                      </c:pt>
                      <c:pt idx="3461">
                        <c:v>346110</c:v>
                      </c:pt>
                      <c:pt idx="3462">
                        <c:v>346210</c:v>
                      </c:pt>
                      <c:pt idx="3463">
                        <c:v>346310</c:v>
                      </c:pt>
                      <c:pt idx="3464">
                        <c:v>346410</c:v>
                      </c:pt>
                      <c:pt idx="3465">
                        <c:v>346510</c:v>
                      </c:pt>
                      <c:pt idx="3466">
                        <c:v>346610</c:v>
                      </c:pt>
                      <c:pt idx="3467">
                        <c:v>346710</c:v>
                      </c:pt>
                      <c:pt idx="3468">
                        <c:v>346810</c:v>
                      </c:pt>
                      <c:pt idx="3469">
                        <c:v>346910</c:v>
                      </c:pt>
                      <c:pt idx="3470">
                        <c:v>347010</c:v>
                      </c:pt>
                      <c:pt idx="3471">
                        <c:v>347110</c:v>
                      </c:pt>
                      <c:pt idx="3472">
                        <c:v>347210</c:v>
                      </c:pt>
                      <c:pt idx="3473">
                        <c:v>347310</c:v>
                      </c:pt>
                      <c:pt idx="3474">
                        <c:v>347410</c:v>
                      </c:pt>
                      <c:pt idx="3475">
                        <c:v>347510</c:v>
                      </c:pt>
                      <c:pt idx="3476">
                        <c:v>347610</c:v>
                      </c:pt>
                      <c:pt idx="3477">
                        <c:v>347710</c:v>
                      </c:pt>
                      <c:pt idx="3478">
                        <c:v>347810</c:v>
                      </c:pt>
                      <c:pt idx="3479">
                        <c:v>347910</c:v>
                      </c:pt>
                      <c:pt idx="3480">
                        <c:v>348010</c:v>
                      </c:pt>
                      <c:pt idx="3481">
                        <c:v>348110</c:v>
                      </c:pt>
                      <c:pt idx="3482">
                        <c:v>348210</c:v>
                      </c:pt>
                      <c:pt idx="3483">
                        <c:v>348310</c:v>
                      </c:pt>
                      <c:pt idx="3484">
                        <c:v>348410</c:v>
                      </c:pt>
                      <c:pt idx="3485">
                        <c:v>348510</c:v>
                      </c:pt>
                      <c:pt idx="3486">
                        <c:v>348610</c:v>
                      </c:pt>
                      <c:pt idx="3487">
                        <c:v>348710</c:v>
                      </c:pt>
                      <c:pt idx="3488">
                        <c:v>348810</c:v>
                      </c:pt>
                      <c:pt idx="3489">
                        <c:v>348910</c:v>
                      </c:pt>
                      <c:pt idx="3490">
                        <c:v>349010</c:v>
                      </c:pt>
                      <c:pt idx="3491">
                        <c:v>349110</c:v>
                      </c:pt>
                      <c:pt idx="3492">
                        <c:v>349210</c:v>
                      </c:pt>
                      <c:pt idx="3493">
                        <c:v>349310</c:v>
                      </c:pt>
                      <c:pt idx="3494">
                        <c:v>349410</c:v>
                      </c:pt>
                      <c:pt idx="3495">
                        <c:v>349510</c:v>
                      </c:pt>
                      <c:pt idx="3496">
                        <c:v>349610</c:v>
                      </c:pt>
                      <c:pt idx="3497">
                        <c:v>349710</c:v>
                      </c:pt>
                      <c:pt idx="3498">
                        <c:v>349810</c:v>
                      </c:pt>
                      <c:pt idx="3499">
                        <c:v>349910</c:v>
                      </c:pt>
                      <c:pt idx="3500">
                        <c:v>350010</c:v>
                      </c:pt>
                      <c:pt idx="3501">
                        <c:v>350110</c:v>
                      </c:pt>
                      <c:pt idx="3502">
                        <c:v>350210</c:v>
                      </c:pt>
                      <c:pt idx="3503">
                        <c:v>350310</c:v>
                      </c:pt>
                      <c:pt idx="3504">
                        <c:v>350410</c:v>
                      </c:pt>
                      <c:pt idx="3505">
                        <c:v>350510</c:v>
                      </c:pt>
                      <c:pt idx="3506">
                        <c:v>350610</c:v>
                      </c:pt>
                      <c:pt idx="3507">
                        <c:v>350710</c:v>
                      </c:pt>
                      <c:pt idx="3508">
                        <c:v>350810</c:v>
                      </c:pt>
                      <c:pt idx="3509">
                        <c:v>350910</c:v>
                      </c:pt>
                      <c:pt idx="3510">
                        <c:v>351010</c:v>
                      </c:pt>
                      <c:pt idx="3511">
                        <c:v>351110</c:v>
                      </c:pt>
                      <c:pt idx="3512">
                        <c:v>351210</c:v>
                      </c:pt>
                      <c:pt idx="3513">
                        <c:v>351310</c:v>
                      </c:pt>
                      <c:pt idx="3514">
                        <c:v>351410</c:v>
                      </c:pt>
                      <c:pt idx="3515">
                        <c:v>351510</c:v>
                      </c:pt>
                      <c:pt idx="3516">
                        <c:v>351610</c:v>
                      </c:pt>
                      <c:pt idx="3517">
                        <c:v>351710</c:v>
                      </c:pt>
                      <c:pt idx="3518">
                        <c:v>351810</c:v>
                      </c:pt>
                      <c:pt idx="3519">
                        <c:v>351910</c:v>
                      </c:pt>
                      <c:pt idx="3520">
                        <c:v>352010</c:v>
                      </c:pt>
                      <c:pt idx="3521">
                        <c:v>352110</c:v>
                      </c:pt>
                      <c:pt idx="3522">
                        <c:v>352210</c:v>
                      </c:pt>
                      <c:pt idx="3523">
                        <c:v>352310</c:v>
                      </c:pt>
                      <c:pt idx="3524">
                        <c:v>352410</c:v>
                      </c:pt>
                      <c:pt idx="3525">
                        <c:v>352510</c:v>
                      </c:pt>
                      <c:pt idx="3526">
                        <c:v>352610</c:v>
                      </c:pt>
                      <c:pt idx="3527">
                        <c:v>352710</c:v>
                      </c:pt>
                      <c:pt idx="3528">
                        <c:v>352810</c:v>
                      </c:pt>
                      <c:pt idx="3529">
                        <c:v>352910</c:v>
                      </c:pt>
                      <c:pt idx="3530">
                        <c:v>353010</c:v>
                      </c:pt>
                      <c:pt idx="3531">
                        <c:v>353110</c:v>
                      </c:pt>
                      <c:pt idx="3532">
                        <c:v>353210</c:v>
                      </c:pt>
                      <c:pt idx="3533">
                        <c:v>353310</c:v>
                      </c:pt>
                      <c:pt idx="3534">
                        <c:v>353410</c:v>
                      </c:pt>
                      <c:pt idx="3535">
                        <c:v>353510</c:v>
                      </c:pt>
                      <c:pt idx="3536">
                        <c:v>353610</c:v>
                      </c:pt>
                      <c:pt idx="3537">
                        <c:v>353710</c:v>
                      </c:pt>
                      <c:pt idx="3538">
                        <c:v>353810</c:v>
                      </c:pt>
                      <c:pt idx="3539">
                        <c:v>353910</c:v>
                      </c:pt>
                      <c:pt idx="3540">
                        <c:v>354010</c:v>
                      </c:pt>
                      <c:pt idx="3541">
                        <c:v>354110</c:v>
                      </c:pt>
                      <c:pt idx="3542">
                        <c:v>354210</c:v>
                      </c:pt>
                      <c:pt idx="3543">
                        <c:v>354310</c:v>
                      </c:pt>
                      <c:pt idx="3544">
                        <c:v>354410</c:v>
                      </c:pt>
                      <c:pt idx="3545">
                        <c:v>354510</c:v>
                      </c:pt>
                      <c:pt idx="3546">
                        <c:v>354610</c:v>
                      </c:pt>
                      <c:pt idx="3547">
                        <c:v>354710</c:v>
                      </c:pt>
                      <c:pt idx="3548">
                        <c:v>354810</c:v>
                      </c:pt>
                      <c:pt idx="3549">
                        <c:v>354910</c:v>
                      </c:pt>
                      <c:pt idx="3550">
                        <c:v>355010</c:v>
                      </c:pt>
                      <c:pt idx="3551">
                        <c:v>355110</c:v>
                      </c:pt>
                      <c:pt idx="3552">
                        <c:v>355210</c:v>
                      </c:pt>
                      <c:pt idx="3553">
                        <c:v>355310</c:v>
                      </c:pt>
                      <c:pt idx="3554">
                        <c:v>355410</c:v>
                      </c:pt>
                      <c:pt idx="3555">
                        <c:v>355510</c:v>
                      </c:pt>
                      <c:pt idx="3556">
                        <c:v>355610</c:v>
                      </c:pt>
                      <c:pt idx="3557">
                        <c:v>355710</c:v>
                      </c:pt>
                      <c:pt idx="3558">
                        <c:v>355810</c:v>
                      </c:pt>
                      <c:pt idx="3559">
                        <c:v>355910</c:v>
                      </c:pt>
                      <c:pt idx="3560">
                        <c:v>356010</c:v>
                      </c:pt>
                      <c:pt idx="3561">
                        <c:v>356110</c:v>
                      </c:pt>
                      <c:pt idx="3562">
                        <c:v>356210</c:v>
                      </c:pt>
                      <c:pt idx="3563">
                        <c:v>356310</c:v>
                      </c:pt>
                      <c:pt idx="3564">
                        <c:v>356410</c:v>
                      </c:pt>
                      <c:pt idx="3565">
                        <c:v>356510</c:v>
                      </c:pt>
                      <c:pt idx="3566">
                        <c:v>356610</c:v>
                      </c:pt>
                      <c:pt idx="3567">
                        <c:v>356710</c:v>
                      </c:pt>
                      <c:pt idx="3568">
                        <c:v>356810</c:v>
                      </c:pt>
                      <c:pt idx="3569">
                        <c:v>356910</c:v>
                      </c:pt>
                      <c:pt idx="3570">
                        <c:v>357010</c:v>
                      </c:pt>
                      <c:pt idx="3571">
                        <c:v>357110</c:v>
                      </c:pt>
                      <c:pt idx="3572">
                        <c:v>357210</c:v>
                      </c:pt>
                      <c:pt idx="3573">
                        <c:v>357310</c:v>
                      </c:pt>
                      <c:pt idx="3574">
                        <c:v>357410</c:v>
                      </c:pt>
                      <c:pt idx="3575">
                        <c:v>357510</c:v>
                      </c:pt>
                      <c:pt idx="3576">
                        <c:v>357610</c:v>
                      </c:pt>
                      <c:pt idx="3577">
                        <c:v>357710</c:v>
                      </c:pt>
                      <c:pt idx="3578">
                        <c:v>357810</c:v>
                      </c:pt>
                      <c:pt idx="3579">
                        <c:v>357910</c:v>
                      </c:pt>
                      <c:pt idx="3580">
                        <c:v>358010</c:v>
                      </c:pt>
                      <c:pt idx="3581">
                        <c:v>358110</c:v>
                      </c:pt>
                      <c:pt idx="3582">
                        <c:v>358210</c:v>
                      </c:pt>
                      <c:pt idx="3583">
                        <c:v>358310</c:v>
                      </c:pt>
                      <c:pt idx="3584">
                        <c:v>358410</c:v>
                      </c:pt>
                      <c:pt idx="3585">
                        <c:v>358510</c:v>
                      </c:pt>
                      <c:pt idx="3586">
                        <c:v>358610</c:v>
                      </c:pt>
                      <c:pt idx="3587">
                        <c:v>358710</c:v>
                      </c:pt>
                      <c:pt idx="3588">
                        <c:v>358810</c:v>
                      </c:pt>
                      <c:pt idx="3589">
                        <c:v>358910</c:v>
                      </c:pt>
                      <c:pt idx="3590">
                        <c:v>359010</c:v>
                      </c:pt>
                      <c:pt idx="3591">
                        <c:v>359110</c:v>
                      </c:pt>
                      <c:pt idx="3592">
                        <c:v>359210</c:v>
                      </c:pt>
                      <c:pt idx="3593">
                        <c:v>359310</c:v>
                      </c:pt>
                      <c:pt idx="3594">
                        <c:v>359410</c:v>
                      </c:pt>
                      <c:pt idx="3595">
                        <c:v>359510</c:v>
                      </c:pt>
                      <c:pt idx="3596">
                        <c:v>359610</c:v>
                      </c:pt>
                      <c:pt idx="3597">
                        <c:v>359710</c:v>
                      </c:pt>
                      <c:pt idx="3598">
                        <c:v>359810</c:v>
                      </c:pt>
                      <c:pt idx="3599">
                        <c:v>359910</c:v>
                      </c:pt>
                      <c:pt idx="3600">
                        <c:v>360010</c:v>
                      </c:pt>
                      <c:pt idx="3601">
                        <c:v>360110</c:v>
                      </c:pt>
                      <c:pt idx="3602">
                        <c:v>360210</c:v>
                      </c:pt>
                      <c:pt idx="3603">
                        <c:v>360310</c:v>
                      </c:pt>
                      <c:pt idx="3604">
                        <c:v>360410</c:v>
                      </c:pt>
                      <c:pt idx="3605">
                        <c:v>360510</c:v>
                      </c:pt>
                      <c:pt idx="3606">
                        <c:v>360610</c:v>
                      </c:pt>
                      <c:pt idx="3607">
                        <c:v>360710</c:v>
                      </c:pt>
                      <c:pt idx="3608">
                        <c:v>360810</c:v>
                      </c:pt>
                      <c:pt idx="3609">
                        <c:v>360910</c:v>
                      </c:pt>
                      <c:pt idx="3610">
                        <c:v>361010</c:v>
                      </c:pt>
                      <c:pt idx="3611">
                        <c:v>361110</c:v>
                      </c:pt>
                      <c:pt idx="3612">
                        <c:v>361210</c:v>
                      </c:pt>
                      <c:pt idx="3613">
                        <c:v>361310</c:v>
                      </c:pt>
                      <c:pt idx="3614">
                        <c:v>361410</c:v>
                      </c:pt>
                      <c:pt idx="3615">
                        <c:v>361510</c:v>
                      </c:pt>
                      <c:pt idx="3616">
                        <c:v>361610</c:v>
                      </c:pt>
                      <c:pt idx="3617">
                        <c:v>361710</c:v>
                      </c:pt>
                      <c:pt idx="3618">
                        <c:v>361810</c:v>
                      </c:pt>
                      <c:pt idx="3619">
                        <c:v>361910</c:v>
                      </c:pt>
                      <c:pt idx="3620">
                        <c:v>362010</c:v>
                      </c:pt>
                      <c:pt idx="3621">
                        <c:v>362110</c:v>
                      </c:pt>
                      <c:pt idx="3622">
                        <c:v>362210</c:v>
                      </c:pt>
                      <c:pt idx="3623">
                        <c:v>362310</c:v>
                      </c:pt>
                      <c:pt idx="3624">
                        <c:v>362410</c:v>
                      </c:pt>
                      <c:pt idx="3625">
                        <c:v>362510</c:v>
                      </c:pt>
                      <c:pt idx="3626">
                        <c:v>362610</c:v>
                      </c:pt>
                      <c:pt idx="3627">
                        <c:v>362710</c:v>
                      </c:pt>
                      <c:pt idx="3628">
                        <c:v>362810</c:v>
                      </c:pt>
                      <c:pt idx="3629">
                        <c:v>362910</c:v>
                      </c:pt>
                      <c:pt idx="3630">
                        <c:v>363010</c:v>
                      </c:pt>
                      <c:pt idx="3631">
                        <c:v>363110</c:v>
                      </c:pt>
                      <c:pt idx="3632">
                        <c:v>363210</c:v>
                      </c:pt>
                      <c:pt idx="3633">
                        <c:v>363310</c:v>
                      </c:pt>
                      <c:pt idx="3634">
                        <c:v>363410</c:v>
                      </c:pt>
                      <c:pt idx="3635">
                        <c:v>363510</c:v>
                      </c:pt>
                      <c:pt idx="3636">
                        <c:v>363610</c:v>
                      </c:pt>
                      <c:pt idx="3637">
                        <c:v>363710</c:v>
                      </c:pt>
                      <c:pt idx="3638">
                        <c:v>363810</c:v>
                      </c:pt>
                      <c:pt idx="3639">
                        <c:v>363910</c:v>
                      </c:pt>
                      <c:pt idx="3640">
                        <c:v>364010</c:v>
                      </c:pt>
                      <c:pt idx="3641">
                        <c:v>364110</c:v>
                      </c:pt>
                      <c:pt idx="3642">
                        <c:v>364210</c:v>
                      </c:pt>
                      <c:pt idx="3643">
                        <c:v>364310</c:v>
                      </c:pt>
                      <c:pt idx="3644">
                        <c:v>364410</c:v>
                      </c:pt>
                      <c:pt idx="3645">
                        <c:v>364510</c:v>
                      </c:pt>
                      <c:pt idx="3646">
                        <c:v>364610</c:v>
                      </c:pt>
                      <c:pt idx="3647">
                        <c:v>364710</c:v>
                      </c:pt>
                      <c:pt idx="3648">
                        <c:v>364810</c:v>
                      </c:pt>
                      <c:pt idx="3649">
                        <c:v>364910</c:v>
                      </c:pt>
                      <c:pt idx="3650">
                        <c:v>365010</c:v>
                      </c:pt>
                      <c:pt idx="3651">
                        <c:v>365110</c:v>
                      </c:pt>
                      <c:pt idx="3652">
                        <c:v>365210</c:v>
                      </c:pt>
                      <c:pt idx="3653">
                        <c:v>365310</c:v>
                      </c:pt>
                      <c:pt idx="3654">
                        <c:v>365410</c:v>
                      </c:pt>
                      <c:pt idx="3655">
                        <c:v>365510</c:v>
                      </c:pt>
                      <c:pt idx="3656">
                        <c:v>365610</c:v>
                      </c:pt>
                      <c:pt idx="3657">
                        <c:v>365710</c:v>
                      </c:pt>
                      <c:pt idx="3658">
                        <c:v>365810</c:v>
                      </c:pt>
                      <c:pt idx="3659">
                        <c:v>365910</c:v>
                      </c:pt>
                      <c:pt idx="3660">
                        <c:v>366010</c:v>
                      </c:pt>
                      <c:pt idx="3661">
                        <c:v>366110</c:v>
                      </c:pt>
                      <c:pt idx="3662">
                        <c:v>366210</c:v>
                      </c:pt>
                      <c:pt idx="3663">
                        <c:v>366310</c:v>
                      </c:pt>
                      <c:pt idx="3664">
                        <c:v>366410</c:v>
                      </c:pt>
                      <c:pt idx="3665">
                        <c:v>366510</c:v>
                      </c:pt>
                      <c:pt idx="3666">
                        <c:v>366610</c:v>
                      </c:pt>
                      <c:pt idx="3667">
                        <c:v>366710</c:v>
                      </c:pt>
                      <c:pt idx="3668">
                        <c:v>366810</c:v>
                      </c:pt>
                      <c:pt idx="3669">
                        <c:v>366910</c:v>
                      </c:pt>
                      <c:pt idx="3670">
                        <c:v>367010</c:v>
                      </c:pt>
                      <c:pt idx="3671">
                        <c:v>367110</c:v>
                      </c:pt>
                      <c:pt idx="3672">
                        <c:v>367210</c:v>
                      </c:pt>
                      <c:pt idx="3673">
                        <c:v>367310</c:v>
                      </c:pt>
                      <c:pt idx="3674">
                        <c:v>367410</c:v>
                      </c:pt>
                      <c:pt idx="3675">
                        <c:v>367510</c:v>
                      </c:pt>
                      <c:pt idx="3676">
                        <c:v>367610</c:v>
                      </c:pt>
                      <c:pt idx="3677">
                        <c:v>367710</c:v>
                      </c:pt>
                      <c:pt idx="3678">
                        <c:v>367810</c:v>
                      </c:pt>
                      <c:pt idx="3679">
                        <c:v>367910</c:v>
                      </c:pt>
                      <c:pt idx="3680">
                        <c:v>368010</c:v>
                      </c:pt>
                      <c:pt idx="3681">
                        <c:v>368110</c:v>
                      </c:pt>
                      <c:pt idx="3682">
                        <c:v>368210</c:v>
                      </c:pt>
                      <c:pt idx="3683">
                        <c:v>368310</c:v>
                      </c:pt>
                      <c:pt idx="3684">
                        <c:v>368410</c:v>
                      </c:pt>
                      <c:pt idx="3685">
                        <c:v>368510</c:v>
                      </c:pt>
                      <c:pt idx="3686">
                        <c:v>368610</c:v>
                      </c:pt>
                      <c:pt idx="3687">
                        <c:v>368710</c:v>
                      </c:pt>
                      <c:pt idx="3688">
                        <c:v>368810</c:v>
                      </c:pt>
                      <c:pt idx="3689">
                        <c:v>368910</c:v>
                      </c:pt>
                      <c:pt idx="3690">
                        <c:v>369010</c:v>
                      </c:pt>
                      <c:pt idx="3691">
                        <c:v>369110</c:v>
                      </c:pt>
                      <c:pt idx="3692">
                        <c:v>369210</c:v>
                      </c:pt>
                      <c:pt idx="3693">
                        <c:v>369310</c:v>
                      </c:pt>
                      <c:pt idx="3694">
                        <c:v>369410</c:v>
                      </c:pt>
                      <c:pt idx="3695">
                        <c:v>369510</c:v>
                      </c:pt>
                      <c:pt idx="3696">
                        <c:v>369610</c:v>
                      </c:pt>
                      <c:pt idx="3697">
                        <c:v>369710</c:v>
                      </c:pt>
                      <c:pt idx="3698">
                        <c:v>369810</c:v>
                      </c:pt>
                      <c:pt idx="3699">
                        <c:v>369910</c:v>
                      </c:pt>
                      <c:pt idx="3700">
                        <c:v>370010</c:v>
                      </c:pt>
                      <c:pt idx="3701">
                        <c:v>370110</c:v>
                      </c:pt>
                      <c:pt idx="3702">
                        <c:v>370210</c:v>
                      </c:pt>
                      <c:pt idx="3703">
                        <c:v>370310</c:v>
                      </c:pt>
                      <c:pt idx="3704">
                        <c:v>370410</c:v>
                      </c:pt>
                      <c:pt idx="3705">
                        <c:v>370510</c:v>
                      </c:pt>
                      <c:pt idx="3706">
                        <c:v>370610</c:v>
                      </c:pt>
                      <c:pt idx="3707">
                        <c:v>370710</c:v>
                      </c:pt>
                      <c:pt idx="3708">
                        <c:v>370810</c:v>
                      </c:pt>
                      <c:pt idx="3709">
                        <c:v>370910</c:v>
                      </c:pt>
                      <c:pt idx="3710">
                        <c:v>371010</c:v>
                      </c:pt>
                      <c:pt idx="3711">
                        <c:v>371110</c:v>
                      </c:pt>
                      <c:pt idx="3712">
                        <c:v>371210</c:v>
                      </c:pt>
                      <c:pt idx="3713">
                        <c:v>371310</c:v>
                      </c:pt>
                      <c:pt idx="3714">
                        <c:v>371410</c:v>
                      </c:pt>
                      <c:pt idx="3715">
                        <c:v>371510</c:v>
                      </c:pt>
                      <c:pt idx="3716">
                        <c:v>371610</c:v>
                      </c:pt>
                      <c:pt idx="3717">
                        <c:v>371710</c:v>
                      </c:pt>
                      <c:pt idx="3718">
                        <c:v>371810</c:v>
                      </c:pt>
                      <c:pt idx="3719">
                        <c:v>371910</c:v>
                      </c:pt>
                      <c:pt idx="3720">
                        <c:v>372010</c:v>
                      </c:pt>
                      <c:pt idx="3721">
                        <c:v>372110</c:v>
                      </c:pt>
                      <c:pt idx="3722">
                        <c:v>372210</c:v>
                      </c:pt>
                      <c:pt idx="3723">
                        <c:v>372310</c:v>
                      </c:pt>
                      <c:pt idx="3724">
                        <c:v>372410</c:v>
                      </c:pt>
                      <c:pt idx="3725">
                        <c:v>372510</c:v>
                      </c:pt>
                      <c:pt idx="3726">
                        <c:v>372610</c:v>
                      </c:pt>
                      <c:pt idx="3727">
                        <c:v>372710</c:v>
                      </c:pt>
                      <c:pt idx="3728">
                        <c:v>372810</c:v>
                      </c:pt>
                      <c:pt idx="3729">
                        <c:v>372910</c:v>
                      </c:pt>
                      <c:pt idx="3730">
                        <c:v>373010</c:v>
                      </c:pt>
                      <c:pt idx="3731">
                        <c:v>373110</c:v>
                      </c:pt>
                      <c:pt idx="3732">
                        <c:v>373210</c:v>
                      </c:pt>
                      <c:pt idx="3733">
                        <c:v>373310</c:v>
                      </c:pt>
                      <c:pt idx="3734">
                        <c:v>373410</c:v>
                      </c:pt>
                      <c:pt idx="3735">
                        <c:v>373510</c:v>
                      </c:pt>
                      <c:pt idx="3736">
                        <c:v>373610</c:v>
                      </c:pt>
                      <c:pt idx="3737">
                        <c:v>373710</c:v>
                      </c:pt>
                      <c:pt idx="3738">
                        <c:v>373810</c:v>
                      </c:pt>
                      <c:pt idx="3739">
                        <c:v>373910</c:v>
                      </c:pt>
                      <c:pt idx="3740">
                        <c:v>374010</c:v>
                      </c:pt>
                      <c:pt idx="3741">
                        <c:v>374110</c:v>
                      </c:pt>
                      <c:pt idx="3742">
                        <c:v>374210</c:v>
                      </c:pt>
                      <c:pt idx="3743">
                        <c:v>374310</c:v>
                      </c:pt>
                      <c:pt idx="3744">
                        <c:v>374410</c:v>
                      </c:pt>
                      <c:pt idx="3745">
                        <c:v>374510</c:v>
                      </c:pt>
                      <c:pt idx="3746">
                        <c:v>374610</c:v>
                      </c:pt>
                      <c:pt idx="3747">
                        <c:v>374710</c:v>
                      </c:pt>
                      <c:pt idx="3748">
                        <c:v>374810</c:v>
                      </c:pt>
                      <c:pt idx="3749">
                        <c:v>374910</c:v>
                      </c:pt>
                      <c:pt idx="3750">
                        <c:v>375010</c:v>
                      </c:pt>
                      <c:pt idx="3751">
                        <c:v>375110</c:v>
                      </c:pt>
                      <c:pt idx="3752">
                        <c:v>375210</c:v>
                      </c:pt>
                      <c:pt idx="3753">
                        <c:v>375310</c:v>
                      </c:pt>
                      <c:pt idx="3754">
                        <c:v>375410</c:v>
                      </c:pt>
                      <c:pt idx="3755">
                        <c:v>375510</c:v>
                      </c:pt>
                      <c:pt idx="3756">
                        <c:v>375610</c:v>
                      </c:pt>
                      <c:pt idx="3757">
                        <c:v>375710</c:v>
                      </c:pt>
                      <c:pt idx="3758">
                        <c:v>375810</c:v>
                      </c:pt>
                      <c:pt idx="3759">
                        <c:v>375910</c:v>
                      </c:pt>
                      <c:pt idx="3760">
                        <c:v>376010</c:v>
                      </c:pt>
                      <c:pt idx="3761">
                        <c:v>376110</c:v>
                      </c:pt>
                      <c:pt idx="3762">
                        <c:v>376210</c:v>
                      </c:pt>
                      <c:pt idx="3763">
                        <c:v>376310</c:v>
                      </c:pt>
                      <c:pt idx="3764">
                        <c:v>376410</c:v>
                      </c:pt>
                      <c:pt idx="3765">
                        <c:v>376510</c:v>
                      </c:pt>
                      <c:pt idx="3766">
                        <c:v>376610</c:v>
                      </c:pt>
                      <c:pt idx="3767">
                        <c:v>376710</c:v>
                      </c:pt>
                      <c:pt idx="3768">
                        <c:v>376810</c:v>
                      </c:pt>
                      <c:pt idx="3769">
                        <c:v>376910</c:v>
                      </c:pt>
                      <c:pt idx="3770">
                        <c:v>377010</c:v>
                      </c:pt>
                      <c:pt idx="3771">
                        <c:v>377110</c:v>
                      </c:pt>
                      <c:pt idx="3772">
                        <c:v>377210</c:v>
                      </c:pt>
                      <c:pt idx="3773">
                        <c:v>377310</c:v>
                      </c:pt>
                      <c:pt idx="3774">
                        <c:v>377410</c:v>
                      </c:pt>
                      <c:pt idx="3775">
                        <c:v>377510</c:v>
                      </c:pt>
                      <c:pt idx="3776">
                        <c:v>377610</c:v>
                      </c:pt>
                      <c:pt idx="3777">
                        <c:v>377710</c:v>
                      </c:pt>
                      <c:pt idx="3778">
                        <c:v>377810</c:v>
                      </c:pt>
                      <c:pt idx="3779">
                        <c:v>377910</c:v>
                      </c:pt>
                      <c:pt idx="3780">
                        <c:v>378010</c:v>
                      </c:pt>
                      <c:pt idx="3781">
                        <c:v>378110</c:v>
                      </c:pt>
                      <c:pt idx="3782">
                        <c:v>378210</c:v>
                      </c:pt>
                      <c:pt idx="3783">
                        <c:v>378310</c:v>
                      </c:pt>
                      <c:pt idx="3784">
                        <c:v>378410</c:v>
                      </c:pt>
                      <c:pt idx="3785">
                        <c:v>378510</c:v>
                      </c:pt>
                      <c:pt idx="3786">
                        <c:v>378610</c:v>
                      </c:pt>
                      <c:pt idx="3787">
                        <c:v>378710</c:v>
                      </c:pt>
                      <c:pt idx="3788">
                        <c:v>378810</c:v>
                      </c:pt>
                      <c:pt idx="3789">
                        <c:v>378910</c:v>
                      </c:pt>
                      <c:pt idx="3790">
                        <c:v>379010</c:v>
                      </c:pt>
                      <c:pt idx="3791">
                        <c:v>379110</c:v>
                      </c:pt>
                      <c:pt idx="3792">
                        <c:v>379210</c:v>
                      </c:pt>
                      <c:pt idx="3793">
                        <c:v>379310</c:v>
                      </c:pt>
                      <c:pt idx="3794">
                        <c:v>379410</c:v>
                      </c:pt>
                      <c:pt idx="3795">
                        <c:v>379510</c:v>
                      </c:pt>
                      <c:pt idx="3796">
                        <c:v>379610</c:v>
                      </c:pt>
                      <c:pt idx="3797">
                        <c:v>379710</c:v>
                      </c:pt>
                      <c:pt idx="3798">
                        <c:v>379810</c:v>
                      </c:pt>
                      <c:pt idx="3799">
                        <c:v>379910</c:v>
                      </c:pt>
                      <c:pt idx="3800">
                        <c:v>380010</c:v>
                      </c:pt>
                      <c:pt idx="3801">
                        <c:v>380110</c:v>
                      </c:pt>
                      <c:pt idx="3802">
                        <c:v>380210</c:v>
                      </c:pt>
                      <c:pt idx="3803">
                        <c:v>380310</c:v>
                      </c:pt>
                      <c:pt idx="3804">
                        <c:v>380410</c:v>
                      </c:pt>
                      <c:pt idx="3805">
                        <c:v>380510</c:v>
                      </c:pt>
                      <c:pt idx="3806">
                        <c:v>380610</c:v>
                      </c:pt>
                      <c:pt idx="3807">
                        <c:v>380710</c:v>
                      </c:pt>
                      <c:pt idx="3808">
                        <c:v>380810</c:v>
                      </c:pt>
                      <c:pt idx="3809">
                        <c:v>380910</c:v>
                      </c:pt>
                      <c:pt idx="3810">
                        <c:v>381010</c:v>
                      </c:pt>
                      <c:pt idx="3811">
                        <c:v>381110</c:v>
                      </c:pt>
                      <c:pt idx="3812">
                        <c:v>381210</c:v>
                      </c:pt>
                      <c:pt idx="3813">
                        <c:v>381310</c:v>
                      </c:pt>
                      <c:pt idx="3814">
                        <c:v>381410</c:v>
                      </c:pt>
                      <c:pt idx="3815">
                        <c:v>381510</c:v>
                      </c:pt>
                      <c:pt idx="3816">
                        <c:v>381610</c:v>
                      </c:pt>
                      <c:pt idx="3817">
                        <c:v>381710</c:v>
                      </c:pt>
                      <c:pt idx="3818">
                        <c:v>381810</c:v>
                      </c:pt>
                      <c:pt idx="3819">
                        <c:v>381910</c:v>
                      </c:pt>
                      <c:pt idx="3820">
                        <c:v>382010</c:v>
                      </c:pt>
                      <c:pt idx="3821">
                        <c:v>382110</c:v>
                      </c:pt>
                      <c:pt idx="3822">
                        <c:v>382210</c:v>
                      </c:pt>
                      <c:pt idx="3823">
                        <c:v>382310</c:v>
                      </c:pt>
                      <c:pt idx="3824">
                        <c:v>382410</c:v>
                      </c:pt>
                      <c:pt idx="3825">
                        <c:v>382510</c:v>
                      </c:pt>
                      <c:pt idx="3826">
                        <c:v>382610</c:v>
                      </c:pt>
                      <c:pt idx="3827">
                        <c:v>382710</c:v>
                      </c:pt>
                      <c:pt idx="3828">
                        <c:v>382810</c:v>
                      </c:pt>
                      <c:pt idx="3829">
                        <c:v>382910</c:v>
                      </c:pt>
                      <c:pt idx="3830">
                        <c:v>383010</c:v>
                      </c:pt>
                      <c:pt idx="3831">
                        <c:v>383110</c:v>
                      </c:pt>
                      <c:pt idx="3832">
                        <c:v>383210</c:v>
                      </c:pt>
                      <c:pt idx="3833">
                        <c:v>383310</c:v>
                      </c:pt>
                      <c:pt idx="3834">
                        <c:v>383410</c:v>
                      </c:pt>
                      <c:pt idx="3835">
                        <c:v>383510</c:v>
                      </c:pt>
                      <c:pt idx="3836">
                        <c:v>383610</c:v>
                      </c:pt>
                      <c:pt idx="3837">
                        <c:v>383710</c:v>
                      </c:pt>
                      <c:pt idx="3838">
                        <c:v>383810</c:v>
                      </c:pt>
                      <c:pt idx="3839">
                        <c:v>383910</c:v>
                      </c:pt>
                      <c:pt idx="3840">
                        <c:v>384010</c:v>
                      </c:pt>
                      <c:pt idx="3841">
                        <c:v>384110</c:v>
                      </c:pt>
                      <c:pt idx="3842">
                        <c:v>384210</c:v>
                      </c:pt>
                      <c:pt idx="3843">
                        <c:v>384310</c:v>
                      </c:pt>
                      <c:pt idx="3844">
                        <c:v>384410</c:v>
                      </c:pt>
                      <c:pt idx="3845">
                        <c:v>384510</c:v>
                      </c:pt>
                      <c:pt idx="3846">
                        <c:v>384610</c:v>
                      </c:pt>
                      <c:pt idx="3847">
                        <c:v>384710</c:v>
                      </c:pt>
                      <c:pt idx="3848">
                        <c:v>384810</c:v>
                      </c:pt>
                      <c:pt idx="3849">
                        <c:v>384910</c:v>
                      </c:pt>
                      <c:pt idx="3850">
                        <c:v>385010</c:v>
                      </c:pt>
                      <c:pt idx="3851">
                        <c:v>385110</c:v>
                      </c:pt>
                      <c:pt idx="3852">
                        <c:v>385210</c:v>
                      </c:pt>
                      <c:pt idx="3853">
                        <c:v>385310</c:v>
                      </c:pt>
                      <c:pt idx="3854">
                        <c:v>385410</c:v>
                      </c:pt>
                      <c:pt idx="3855">
                        <c:v>385510</c:v>
                      </c:pt>
                      <c:pt idx="3856">
                        <c:v>385610</c:v>
                      </c:pt>
                      <c:pt idx="3857">
                        <c:v>385710</c:v>
                      </c:pt>
                      <c:pt idx="3858">
                        <c:v>385810</c:v>
                      </c:pt>
                      <c:pt idx="3859">
                        <c:v>385910</c:v>
                      </c:pt>
                      <c:pt idx="3860">
                        <c:v>386010</c:v>
                      </c:pt>
                      <c:pt idx="3861">
                        <c:v>386110</c:v>
                      </c:pt>
                      <c:pt idx="3862">
                        <c:v>386210</c:v>
                      </c:pt>
                      <c:pt idx="3863">
                        <c:v>386310</c:v>
                      </c:pt>
                      <c:pt idx="3864">
                        <c:v>386410</c:v>
                      </c:pt>
                      <c:pt idx="3865">
                        <c:v>386510</c:v>
                      </c:pt>
                      <c:pt idx="3866">
                        <c:v>386610</c:v>
                      </c:pt>
                      <c:pt idx="3867">
                        <c:v>386710</c:v>
                      </c:pt>
                      <c:pt idx="3868">
                        <c:v>386810</c:v>
                      </c:pt>
                      <c:pt idx="3869">
                        <c:v>386910</c:v>
                      </c:pt>
                      <c:pt idx="3870">
                        <c:v>387010</c:v>
                      </c:pt>
                      <c:pt idx="3871">
                        <c:v>387110</c:v>
                      </c:pt>
                      <c:pt idx="3872">
                        <c:v>387210</c:v>
                      </c:pt>
                      <c:pt idx="3873">
                        <c:v>387310</c:v>
                      </c:pt>
                      <c:pt idx="3874">
                        <c:v>387410</c:v>
                      </c:pt>
                      <c:pt idx="3875">
                        <c:v>387510</c:v>
                      </c:pt>
                      <c:pt idx="3876">
                        <c:v>387610</c:v>
                      </c:pt>
                      <c:pt idx="3877">
                        <c:v>387710</c:v>
                      </c:pt>
                      <c:pt idx="3878">
                        <c:v>387810</c:v>
                      </c:pt>
                      <c:pt idx="3879">
                        <c:v>387910</c:v>
                      </c:pt>
                      <c:pt idx="3880">
                        <c:v>388010</c:v>
                      </c:pt>
                      <c:pt idx="3881">
                        <c:v>388110</c:v>
                      </c:pt>
                      <c:pt idx="3882">
                        <c:v>388210</c:v>
                      </c:pt>
                      <c:pt idx="3883">
                        <c:v>388310</c:v>
                      </c:pt>
                      <c:pt idx="3884">
                        <c:v>388410</c:v>
                      </c:pt>
                      <c:pt idx="3885">
                        <c:v>388510</c:v>
                      </c:pt>
                      <c:pt idx="3886">
                        <c:v>388610</c:v>
                      </c:pt>
                      <c:pt idx="3887">
                        <c:v>388710</c:v>
                      </c:pt>
                      <c:pt idx="3888">
                        <c:v>388810</c:v>
                      </c:pt>
                      <c:pt idx="3889">
                        <c:v>388910</c:v>
                      </c:pt>
                      <c:pt idx="3890">
                        <c:v>389010</c:v>
                      </c:pt>
                      <c:pt idx="3891">
                        <c:v>389110</c:v>
                      </c:pt>
                      <c:pt idx="3892">
                        <c:v>389210</c:v>
                      </c:pt>
                      <c:pt idx="3893">
                        <c:v>389310</c:v>
                      </c:pt>
                      <c:pt idx="3894">
                        <c:v>389410</c:v>
                      </c:pt>
                      <c:pt idx="3895">
                        <c:v>389510</c:v>
                      </c:pt>
                      <c:pt idx="3896">
                        <c:v>389610</c:v>
                      </c:pt>
                      <c:pt idx="3897">
                        <c:v>389710</c:v>
                      </c:pt>
                      <c:pt idx="3898">
                        <c:v>389810</c:v>
                      </c:pt>
                      <c:pt idx="3899">
                        <c:v>389910</c:v>
                      </c:pt>
                      <c:pt idx="3900">
                        <c:v>390010</c:v>
                      </c:pt>
                      <c:pt idx="3901">
                        <c:v>390110</c:v>
                      </c:pt>
                      <c:pt idx="3902">
                        <c:v>390210</c:v>
                      </c:pt>
                      <c:pt idx="3903">
                        <c:v>390310</c:v>
                      </c:pt>
                      <c:pt idx="3904">
                        <c:v>390410</c:v>
                      </c:pt>
                      <c:pt idx="3905">
                        <c:v>390510</c:v>
                      </c:pt>
                      <c:pt idx="3906">
                        <c:v>390610</c:v>
                      </c:pt>
                      <c:pt idx="3907">
                        <c:v>390710</c:v>
                      </c:pt>
                      <c:pt idx="3908">
                        <c:v>390810</c:v>
                      </c:pt>
                      <c:pt idx="3909">
                        <c:v>390910</c:v>
                      </c:pt>
                      <c:pt idx="3910">
                        <c:v>391010</c:v>
                      </c:pt>
                      <c:pt idx="3911">
                        <c:v>391110</c:v>
                      </c:pt>
                      <c:pt idx="3912">
                        <c:v>391210</c:v>
                      </c:pt>
                      <c:pt idx="3913">
                        <c:v>391310</c:v>
                      </c:pt>
                      <c:pt idx="3914">
                        <c:v>391410</c:v>
                      </c:pt>
                      <c:pt idx="3915">
                        <c:v>391510</c:v>
                      </c:pt>
                      <c:pt idx="3916">
                        <c:v>391610</c:v>
                      </c:pt>
                      <c:pt idx="3917">
                        <c:v>391710</c:v>
                      </c:pt>
                      <c:pt idx="3918">
                        <c:v>391810</c:v>
                      </c:pt>
                      <c:pt idx="3919">
                        <c:v>391910</c:v>
                      </c:pt>
                      <c:pt idx="3920">
                        <c:v>392010</c:v>
                      </c:pt>
                      <c:pt idx="3921">
                        <c:v>392110</c:v>
                      </c:pt>
                      <c:pt idx="3922">
                        <c:v>392210</c:v>
                      </c:pt>
                      <c:pt idx="3923">
                        <c:v>392310</c:v>
                      </c:pt>
                      <c:pt idx="3924">
                        <c:v>392410</c:v>
                      </c:pt>
                      <c:pt idx="3925">
                        <c:v>392510</c:v>
                      </c:pt>
                      <c:pt idx="3926">
                        <c:v>392610</c:v>
                      </c:pt>
                      <c:pt idx="3927">
                        <c:v>392710</c:v>
                      </c:pt>
                      <c:pt idx="3928">
                        <c:v>392810</c:v>
                      </c:pt>
                      <c:pt idx="3929">
                        <c:v>392910</c:v>
                      </c:pt>
                      <c:pt idx="3930">
                        <c:v>393010</c:v>
                      </c:pt>
                      <c:pt idx="3931">
                        <c:v>393110</c:v>
                      </c:pt>
                      <c:pt idx="3932">
                        <c:v>393210</c:v>
                      </c:pt>
                      <c:pt idx="3933">
                        <c:v>393310</c:v>
                      </c:pt>
                      <c:pt idx="3934">
                        <c:v>393410</c:v>
                      </c:pt>
                      <c:pt idx="3935">
                        <c:v>393510</c:v>
                      </c:pt>
                      <c:pt idx="3936">
                        <c:v>393610</c:v>
                      </c:pt>
                      <c:pt idx="3937">
                        <c:v>393710</c:v>
                      </c:pt>
                      <c:pt idx="3938">
                        <c:v>393810</c:v>
                      </c:pt>
                      <c:pt idx="3939">
                        <c:v>393910</c:v>
                      </c:pt>
                      <c:pt idx="3940">
                        <c:v>394010</c:v>
                      </c:pt>
                      <c:pt idx="3941">
                        <c:v>394110</c:v>
                      </c:pt>
                      <c:pt idx="3942">
                        <c:v>394210</c:v>
                      </c:pt>
                      <c:pt idx="3943">
                        <c:v>394310</c:v>
                      </c:pt>
                      <c:pt idx="3944">
                        <c:v>394410</c:v>
                      </c:pt>
                      <c:pt idx="3945">
                        <c:v>394510</c:v>
                      </c:pt>
                      <c:pt idx="3946">
                        <c:v>394610</c:v>
                      </c:pt>
                      <c:pt idx="3947">
                        <c:v>394710</c:v>
                      </c:pt>
                      <c:pt idx="3948">
                        <c:v>394810</c:v>
                      </c:pt>
                      <c:pt idx="3949">
                        <c:v>394910</c:v>
                      </c:pt>
                      <c:pt idx="3950">
                        <c:v>395010</c:v>
                      </c:pt>
                      <c:pt idx="3951">
                        <c:v>395110</c:v>
                      </c:pt>
                      <c:pt idx="3952">
                        <c:v>395210</c:v>
                      </c:pt>
                      <c:pt idx="3953">
                        <c:v>395310</c:v>
                      </c:pt>
                      <c:pt idx="3954">
                        <c:v>395410</c:v>
                      </c:pt>
                      <c:pt idx="3955">
                        <c:v>395510</c:v>
                      </c:pt>
                      <c:pt idx="3956">
                        <c:v>395610</c:v>
                      </c:pt>
                      <c:pt idx="3957">
                        <c:v>395710</c:v>
                      </c:pt>
                      <c:pt idx="3958">
                        <c:v>395810</c:v>
                      </c:pt>
                      <c:pt idx="3959">
                        <c:v>395910</c:v>
                      </c:pt>
                      <c:pt idx="3960">
                        <c:v>396010</c:v>
                      </c:pt>
                      <c:pt idx="3961">
                        <c:v>396110</c:v>
                      </c:pt>
                      <c:pt idx="3962">
                        <c:v>396210</c:v>
                      </c:pt>
                      <c:pt idx="3963">
                        <c:v>396310</c:v>
                      </c:pt>
                      <c:pt idx="3964">
                        <c:v>396410</c:v>
                      </c:pt>
                      <c:pt idx="3965">
                        <c:v>396510</c:v>
                      </c:pt>
                      <c:pt idx="3966">
                        <c:v>396610</c:v>
                      </c:pt>
                      <c:pt idx="3967">
                        <c:v>396710</c:v>
                      </c:pt>
                      <c:pt idx="3968">
                        <c:v>396810</c:v>
                      </c:pt>
                      <c:pt idx="3969">
                        <c:v>396910</c:v>
                      </c:pt>
                      <c:pt idx="3970">
                        <c:v>397010</c:v>
                      </c:pt>
                      <c:pt idx="3971">
                        <c:v>397110</c:v>
                      </c:pt>
                      <c:pt idx="3972">
                        <c:v>397210</c:v>
                      </c:pt>
                      <c:pt idx="3973">
                        <c:v>397310</c:v>
                      </c:pt>
                      <c:pt idx="3974">
                        <c:v>397410</c:v>
                      </c:pt>
                      <c:pt idx="3975">
                        <c:v>397510</c:v>
                      </c:pt>
                      <c:pt idx="3976">
                        <c:v>397610</c:v>
                      </c:pt>
                      <c:pt idx="3977">
                        <c:v>397710</c:v>
                      </c:pt>
                      <c:pt idx="3978">
                        <c:v>397810</c:v>
                      </c:pt>
                      <c:pt idx="3979">
                        <c:v>397910</c:v>
                      </c:pt>
                      <c:pt idx="3980">
                        <c:v>398010</c:v>
                      </c:pt>
                      <c:pt idx="3981">
                        <c:v>398110</c:v>
                      </c:pt>
                      <c:pt idx="3982">
                        <c:v>398210</c:v>
                      </c:pt>
                      <c:pt idx="3983">
                        <c:v>398310</c:v>
                      </c:pt>
                      <c:pt idx="3984">
                        <c:v>398410</c:v>
                      </c:pt>
                      <c:pt idx="3985">
                        <c:v>398510</c:v>
                      </c:pt>
                      <c:pt idx="3986">
                        <c:v>398610</c:v>
                      </c:pt>
                      <c:pt idx="3987">
                        <c:v>398710</c:v>
                      </c:pt>
                      <c:pt idx="3988">
                        <c:v>398810</c:v>
                      </c:pt>
                      <c:pt idx="3989">
                        <c:v>398910</c:v>
                      </c:pt>
                      <c:pt idx="3990">
                        <c:v>399010</c:v>
                      </c:pt>
                      <c:pt idx="3991">
                        <c:v>399110</c:v>
                      </c:pt>
                      <c:pt idx="3992">
                        <c:v>399210</c:v>
                      </c:pt>
                      <c:pt idx="3993">
                        <c:v>399310</c:v>
                      </c:pt>
                      <c:pt idx="3994">
                        <c:v>399410</c:v>
                      </c:pt>
                      <c:pt idx="3995">
                        <c:v>399510</c:v>
                      </c:pt>
                      <c:pt idx="3996">
                        <c:v>399610</c:v>
                      </c:pt>
                      <c:pt idx="3997">
                        <c:v>399710</c:v>
                      </c:pt>
                      <c:pt idx="3998">
                        <c:v>399810</c:v>
                      </c:pt>
                      <c:pt idx="3999">
                        <c:v>399910</c:v>
                      </c:pt>
                      <c:pt idx="4000">
                        <c:v>400010</c:v>
                      </c:pt>
                      <c:pt idx="4001">
                        <c:v>400110</c:v>
                      </c:pt>
                      <c:pt idx="4002">
                        <c:v>400210</c:v>
                      </c:pt>
                      <c:pt idx="4003">
                        <c:v>400310</c:v>
                      </c:pt>
                      <c:pt idx="4004">
                        <c:v>400410</c:v>
                      </c:pt>
                      <c:pt idx="4005">
                        <c:v>400510</c:v>
                      </c:pt>
                      <c:pt idx="4006">
                        <c:v>400610</c:v>
                      </c:pt>
                      <c:pt idx="4007">
                        <c:v>400710</c:v>
                      </c:pt>
                      <c:pt idx="4008">
                        <c:v>400810</c:v>
                      </c:pt>
                      <c:pt idx="4009">
                        <c:v>400910</c:v>
                      </c:pt>
                      <c:pt idx="4010">
                        <c:v>401010</c:v>
                      </c:pt>
                      <c:pt idx="4011">
                        <c:v>401110</c:v>
                      </c:pt>
                      <c:pt idx="4012">
                        <c:v>401210</c:v>
                      </c:pt>
                      <c:pt idx="4013">
                        <c:v>401310</c:v>
                      </c:pt>
                      <c:pt idx="4014">
                        <c:v>401410</c:v>
                      </c:pt>
                      <c:pt idx="4015">
                        <c:v>401510</c:v>
                      </c:pt>
                      <c:pt idx="4016">
                        <c:v>401610</c:v>
                      </c:pt>
                      <c:pt idx="4017">
                        <c:v>401710</c:v>
                      </c:pt>
                      <c:pt idx="4018">
                        <c:v>401810</c:v>
                      </c:pt>
                      <c:pt idx="4019">
                        <c:v>401910</c:v>
                      </c:pt>
                      <c:pt idx="4020">
                        <c:v>402010</c:v>
                      </c:pt>
                      <c:pt idx="4021">
                        <c:v>402110</c:v>
                      </c:pt>
                      <c:pt idx="4022">
                        <c:v>402210</c:v>
                      </c:pt>
                      <c:pt idx="4023">
                        <c:v>402310</c:v>
                      </c:pt>
                      <c:pt idx="4024">
                        <c:v>402410</c:v>
                      </c:pt>
                      <c:pt idx="4025">
                        <c:v>402510</c:v>
                      </c:pt>
                      <c:pt idx="4026">
                        <c:v>402610</c:v>
                      </c:pt>
                      <c:pt idx="4027">
                        <c:v>402710</c:v>
                      </c:pt>
                      <c:pt idx="4028">
                        <c:v>402810</c:v>
                      </c:pt>
                      <c:pt idx="4029">
                        <c:v>402910</c:v>
                      </c:pt>
                      <c:pt idx="4030">
                        <c:v>403010</c:v>
                      </c:pt>
                      <c:pt idx="4031">
                        <c:v>403110</c:v>
                      </c:pt>
                      <c:pt idx="4032">
                        <c:v>403210</c:v>
                      </c:pt>
                      <c:pt idx="4033">
                        <c:v>403310</c:v>
                      </c:pt>
                      <c:pt idx="4034">
                        <c:v>403410</c:v>
                      </c:pt>
                      <c:pt idx="4035">
                        <c:v>403510</c:v>
                      </c:pt>
                      <c:pt idx="4036">
                        <c:v>403610</c:v>
                      </c:pt>
                      <c:pt idx="4037">
                        <c:v>403710</c:v>
                      </c:pt>
                      <c:pt idx="4038">
                        <c:v>403810</c:v>
                      </c:pt>
                      <c:pt idx="4039">
                        <c:v>403910</c:v>
                      </c:pt>
                      <c:pt idx="4040">
                        <c:v>404010</c:v>
                      </c:pt>
                      <c:pt idx="4041">
                        <c:v>404110</c:v>
                      </c:pt>
                      <c:pt idx="4042">
                        <c:v>404210</c:v>
                      </c:pt>
                      <c:pt idx="4043">
                        <c:v>404310</c:v>
                      </c:pt>
                      <c:pt idx="4044">
                        <c:v>404410</c:v>
                      </c:pt>
                      <c:pt idx="4045">
                        <c:v>404510</c:v>
                      </c:pt>
                      <c:pt idx="4046">
                        <c:v>404610</c:v>
                      </c:pt>
                      <c:pt idx="4047">
                        <c:v>404710</c:v>
                      </c:pt>
                      <c:pt idx="4048">
                        <c:v>404810</c:v>
                      </c:pt>
                      <c:pt idx="4049">
                        <c:v>404910</c:v>
                      </c:pt>
                      <c:pt idx="4050">
                        <c:v>405010</c:v>
                      </c:pt>
                      <c:pt idx="4051">
                        <c:v>405110</c:v>
                      </c:pt>
                      <c:pt idx="4052">
                        <c:v>405210</c:v>
                      </c:pt>
                      <c:pt idx="4053">
                        <c:v>405310</c:v>
                      </c:pt>
                      <c:pt idx="4054">
                        <c:v>405410</c:v>
                      </c:pt>
                      <c:pt idx="4055">
                        <c:v>405510</c:v>
                      </c:pt>
                      <c:pt idx="4056">
                        <c:v>405610</c:v>
                      </c:pt>
                      <c:pt idx="4057">
                        <c:v>405710</c:v>
                      </c:pt>
                      <c:pt idx="4058">
                        <c:v>405810</c:v>
                      </c:pt>
                      <c:pt idx="4059">
                        <c:v>405910</c:v>
                      </c:pt>
                      <c:pt idx="4060">
                        <c:v>406010</c:v>
                      </c:pt>
                      <c:pt idx="4061">
                        <c:v>406110</c:v>
                      </c:pt>
                      <c:pt idx="4062">
                        <c:v>406210</c:v>
                      </c:pt>
                      <c:pt idx="4063">
                        <c:v>406310</c:v>
                      </c:pt>
                      <c:pt idx="4064">
                        <c:v>406410</c:v>
                      </c:pt>
                      <c:pt idx="4065">
                        <c:v>406510</c:v>
                      </c:pt>
                      <c:pt idx="4066">
                        <c:v>406610</c:v>
                      </c:pt>
                      <c:pt idx="4067">
                        <c:v>406710</c:v>
                      </c:pt>
                      <c:pt idx="4068">
                        <c:v>406810</c:v>
                      </c:pt>
                      <c:pt idx="4069">
                        <c:v>406910</c:v>
                      </c:pt>
                      <c:pt idx="4070">
                        <c:v>407010</c:v>
                      </c:pt>
                      <c:pt idx="4071">
                        <c:v>407110</c:v>
                      </c:pt>
                      <c:pt idx="4072">
                        <c:v>407210</c:v>
                      </c:pt>
                      <c:pt idx="4073">
                        <c:v>407310</c:v>
                      </c:pt>
                      <c:pt idx="4074">
                        <c:v>407410</c:v>
                      </c:pt>
                      <c:pt idx="4075">
                        <c:v>407510</c:v>
                      </c:pt>
                      <c:pt idx="4076">
                        <c:v>407610</c:v>
                      </c:pt>
                      <c:pt idx="4077">
                        <c:v>407710</c:v>
                      </c:pt>
                      <c:pt idx="4078">
                        <c:v>407810</c:v>
                      </c:pt>
                      <c:pt idx="4079">
                        <c:v>407910</c:v>
                      </c:pt>
                      <c:pt idx="4080">
                        <c:v>408010</c:v>
                      </c:pt>
                      <c:pt idx="4081">
                        <c:v>408110</c:v>
                      </c:pt>
                      <c:pt idx="4082">
                        <c:v>408210</c:v>
                      </c:pt>
                      <c:pt idx="4083">
                        <c:v>408310</c:v>
                      </c:pt>
                      <c:pt idx="4084">
                        <c:v>408410</c:v>
                      </c:pt>
                      <c:pt idx="4085">
                        <c:v>408510</c:v>
                      </c:pt>
                      <c:pt idx="4086">
                        <c:v>408610</c:v>
                      </c:pt>
                      <c:pt idx="4087">
                        <c:v>408710</c:v>
                      </c:pt>
                      <c:pt idx="4088">
                        <c:v>408810</c:v>
                      </c:pt>
                      <c:pt idx="4089">
                        <c:v>408910</c:v>
                      </c:pt>
                      <c:pt idx="4090">
                        <c:v>409010</c:v>
                      </c:pt>
                      <c:pt idx="4091">
                        <c:v>409110</c:v>
                      </c:pt>
                      <c:pt idx="4092">
                        <c:v>409210</c:v>
                      </c:pt>
                      <c:pt idx="4093">
                        <c:v>409310</c:v>
                      </c:pt>
                      <c:pt idx="4094">
                        <c:v>409410</c:v>
                      </c:pt>
                      <c:pt idx="4095">
                        <c:v>409510</c:v>
                      </c:pt>
                      <c:pt idx="4096">
                        <c:v>409610</c:v>
                      </c:pt>
                      <c:pt idx="4097">
                        <c:v>409710</c:v>
                      </c:pt>
                      <c:pt idx="4098">
                        <c:v>409810</c:v>
                      </c:pt>
                      <c:pt idx="4099">
                        <c:v>409910</c:v>
                      </c:pt>
                      <c:pt idx="4100">
                        <c:v>410010</c:v>
                      </c:pt>
                      <c:pt idx="4101">
                        <c:v>410110</c:v>
                      </c:pt>
                      <c:pt idx="4102">
                        <c:v>410210</c:v>
                      </c:pt>
                      <c:pt idx="4103">
                        <c:v>410310</c:v>
                      </c:pt>
                      <c:pt idx="4104">
                        <c:v>410410</c:v>
                      </c:pt>
                      <c:pt idx="4105">
                        <c:v>410510</c:v>
                      </c:pt>
                      <c:pt idx="4106">
                        <c:v>410610</c:v>
                      </c:pt>
                      <c:pt idx="4107">
                        <c:v>410710</c:v>
                      </c:pt>
                      <c:pt idx="4108">
                        <c:v>410810</c:v>
                      </c:pt>
                      <c:pt idx="4109">
                        <c:v>410910</c:v>
                      </c:pt>
                      <c:pt idx="4110">
                        <c:v>411010</c:v>
                      </c:pt>
                      <c:pt idx="4111">
                        <c:v>411110</c:v>
                      </c:pt>
                      <c:pt idx="4112">
                        <c:v>411210</c:v>
                      </c:pt>
                      <c:pt idx="4113">
                        <c:v>411310</c:v>
                      </c:pt>
                      <c:pt idx="4114">
                        <c:v>411410</c:v>
                      </c:pt>
                      <c:pt idx="4115">
                        <c:v>411510</c:v>
                      </c:pt>
                      <c:pt idx="4116">
                        <c:v>411610</c:v>
                      </c:pt>
                      <c:pt idx="4117">
                        <c:v>411710</c:v>
                      </c:pt>
                      <c:pt idx="4118">
                        <c:v>411810</c:v>
                      </c:pt>
                      <c:pt idx="4119">
                        <c:v>411910</c:v>
                      </c:pt>
                      <c:pt idx="4120">
                        <c:v>412010</c:v>
                      </c:pt>
                      <c:pt idx="4121">
                        <c:v>412110</c:v>
                      </c:pt>
                      <c:pt idx="4122">
                        <c:v>412210</c:v>
                      </c:pt>
                      <c:pt idx="4123">
                        <c:v>412310</c:v>
                      </c:pt>
                      <c:pt idx="4124">
                        <c:v>412410</c:v>
                      </c:pt>
                      <c:pt idx="4125">
                        <c:v>412510</c:v>
                      </c:pt>
                      <c:pt idx="4126">
                        <c:v>412610</c:v>
                      </c:pt>
                      <c:pt idx="4127">
                        <c:v>412710</c:v>
                      </c:pt>
                      <c:pt idx="4128">
                        <c:v>412810</c:v>
                      </c:pt>
                      <c:pt idx="4129">
                        <c:v>412910</c:v>
                      </c:pt>
                      <c:pt idx="4130">
                        <c:v>413010</c:v>
                      </c:pt>
                      <c:pt idx="4131">
                        <c:v>413110</c:v>
                      </c:pt>
                      <c:pt idx="4132">
                        <c:v>413210</c:v>
                      </c:pt>
                      <c:pt idx="4133">
                        <c:v>413310</c:v>
                      </c:pt>
                      <c:pt idx="4134">
                        <c:v>413410</c:v>
                      </c:pt>
                      <c:pt idx="4135">
                        <c:v>413510</c:v>
                      </c:pt>
                      <c:pt idx="4136">
                        <c:v>413610</c:v>
                      </c:pt>
                      <c:pt idx="4137">
                        <c:v>413710</c:v>
                      </c:pt>
                      <c:pt idx="4138">
                        <c:v>413810</c:v>
                      </c:pt>
                      <c:pt idx="4139">
                        <c:v>413910</c:v>
                      </c:pt>
                      <c:pt idx="4140">
                        <c:v>414010</c:v>
                      </c:pt>
                      <c:pt idx="4141">
                        <c:v>414110</c:v>
                      </c:pt>
                      <c:pt idx="4142">
                        <c:v>414210</c:v>
                      </c:pt>
                      <c:pt idx="4143">
                        <c:v>414310</c:v>
                      </c:pt>
                      <c:pt idx="4144">
                        <c:v>414410</c:v>
                      </c:pt>
                      <c:pt idx="4145">
                        <c:v>414510</c:v>
                      </c:pt>
                      <c:pt idx="4146">
                        <c:v>414610</c:v>
                      </c:pt>
                      <c:pt idx="4147">
                        <c:v>414710</c:v>
                      </c:pt>
                      <c:pt idx="4148">
                        <c:v>414810</c:v>
                      </c:pt>
                      <c:pt idx="4149">
                        <c:v>414910</c:v>
                      </c:pt>
                      <c:pt idx="4150">
                        <c:v>415010</c:v>
                      </c:pt>
                      <c:pt idx="4151">
                        <c:v>415110</c:v>
                      </c:pt>
                      <c:pt idx="4152">
                        <c:v>415210</c:v>
                      </c:pt>
                      <c:pt idx="4153">
                        <c:v>415310</c:v>
                      </c:pt>
                      <c:pt idx="4154">
                        <c:v>415410</c:v>
                      </c:pt>
                      <c:pt idx="4155">
                        <c:v>415510</c:v>
                      </c:pt>
                      <c:pt idx="4156">
                        <c:v>415610</c:v>
                      </c:pt>
                      <c:pt idx="4157">
                        <c:v>415710</c:v>
                      </c:pt>
                      <c:pt idx="4158">
                        <c:v>415810</c:v>
                      </c:pt>
                      <c:pt idx="4159">
                        <c:v>415910</c:v>
                      </c:pt>
                      <c:pt idx="4160">
                        <c:v>416010</c:v>
                      </c:pt>
                      <c:pt idx="4161">
                        <c:v>416110</c:v>
                      </c:pt>
                      <c:pt idx="4162">
                        <c:v>416210</c:v>
                      </c:pt>
                      <c:pt idx="4163">
                        <c:v>416310</c:v>
                      </c:pt>
                      <c:pt idx="4164">
                        <c:v>416410</c:v>
                      </c:pt>
                      <c:pt idx="4165">
                        <c:v>416510</c:v>
                      </c:pt>
                      <c:pt idx="4166">
                        <c:v>416610</c:v>
                      </c:pt>
                      <c:pt idx="4167">
                        <c:v>416710</c:v>
                      </c:pt>
                      <c:pt idx="4168">
                        <c:v>416810</c:v>
                      </c:pt>
                      <c:pt idx="4169">
                        <c:v>416910</c:v>
                      </c:pt>
                      <c:pt idx="4170">
                        <c:v>417010</c:v>
                      </c:pt>
                      <c:pt idx="4171">
                        <c:v>417110</c:v>
                      </c:pt>
                      <c:pt idx="4172">
                        <c:v>417210</c:v>
                      </c:pt>
                      <c:pt idx="4173">
                        <c:v>417310</c:v>
                      </c:pt>
                      <c:pt idx="4174">
                        <c:v>417410</c:v>
                      </c:pt>
                      <c:pt idx="4175">
                        <c:v>417510</c:v>
                      </c:pt>
                      <c:pt idx="4176">
                        <c:v>417610</c:v>
                      </c:pt>
                      <c:pt idx="4177">
                        <c:v>417710</c:v>
                      </c:pt>
                      <c:pt idx="4178">
                        <c:v>417810</c:v>
                      </c:pt>
                      <c:pt idx="4179">
                        <c:v>417910</c:v>
                      </c:pt>
                      <c:pt idx="4180">
                        <c:v>418010</c:v>
                      </c:pt>
                      <c:pt idx="4181">
                        <c:v>418110</c:v>
                      </c:pt>
                      <c:pt idx="4182">
                        <c:v>418210</c:v>
                      </c:pt>
                      <c:pt idx="4183">
                        <c:v>418310</c:v>
                      </c:pt>
                      <c:pt idx="4184">
                        <c:v>418410</c:v>
                      </c:pt>
                      <c:pt idx="4185">
                        <c:v>418510</c:v>
                      </c:pt>
                      <c:pt idx="4186">
                        <c:v>418610</c:v>
                      </c:pt>
                      <c:pt idx="4187">
                        <c:v>418710</c:v>
                      </c:pt>
                      <c:pt idx="4188">
                        <c:v>418810</c:v>
                      </c:pt>
                      <c:pt idx="4189">
                        <c:v>418910</c:v>
                      </c:pt>
                      <c:pt idx="4190">
                        <c:v>419010</c:v>
                      </c:pt>
                      <c:pt idx="4191">
                        <c:v>419110</c:v>
                      </c:pt>
                      <c:pt idx="4192">
                        <c:v>419210</c:v>
                      </c:pt>
                      <c:pt idx="4193">
                        <c:v>419310</c:v>
                      </c:pt>
                      <c:pt idx="4194">
                        <c:v>419410</c:v>
                      </c:pt>
                      <c:pt idx="4195">
                        <c:v>419510</c:v>
                      </c:pt>
                      <c:pt idx="4196">
                        <c:v>419610</c:v>
                      </c:pt>
                      <c:pt idx="4197">
                        <c:v>419710</c:v>
                      </c:pt>
                      <c:pt idx="4198">
                        <c:v>419810</c:v>
                      </c:pt>
                      <c:pt idx="4199">
                        <c:v>419910</c:v>
                      </c:pt>
                      <c:pt idx="4200">
                        <c:v>420010</c:v>
                      </c:pt>
                      <c:pt idx="4201">
                        <c:v>420110</c:v>
                      </c:pt>
                      <c:pt idx="4202">
                        <c:v>420210</c:v>
                      </c:pt>
                      <c:pt idx="4203">
                        <c:v>420310</c:v>
                      </c:pt>
                      <c:pt idx="4204">
                        <c:v>420410</c:v>
                      </c:pt>
                      <c:pt idx="4205">
                        <c:v>420510</c:v>
                      </c:pt>
                      <c:pt idx="4206">
                        <c:v>420610</c:v>
                      </c:pt>
                      <c:pt idx="4207">
                        <c:v>420710</c:v>
                      </c:pt>
                      <c:pt idx="4208">
                        <c:v>420810</c:v>
                      </c:pt>
                      <c:pt idx="4209">
                        <c:v>420910</c:v>
                      </c:pt>
                      <c:pt idx="4210">
                        <c:v>421010</c:v>
                      </c:pt>
                      <c:pt idx="4211">
                        <c:v>421110</c:v>
                      </c:pt>
                      <c:pt idx="4212">
                        <c:v>421210</c:v>
                      </c:pt>
                      <c:pt idx="4213">
                        <c:v>421310</c:v>
                      </c:pt>
                      <c:pt idx="4214">
                        <c:v>421410</c:v>
                      </c:pt>
                      <c:pt idx="4215">
                        <c:v>421510</c:v>
                      </c:pt>
                      <c:pt idx="4216">
                        <c:v>421610</c:v>
                      </c:pt>
                      <c:pt idx="4217">
                        <c:v>421710</c:v>
                      </c:pt>
                      <c:pt idx="4218">
                        <c:v>421810</c:v>
                      </c:pt>
                      <c:pt idx="4219">
                        <c:v>421910</c:v>
                      </c:pt>
                      <c:pt idx="4220">
                        <c:v>422010</c:v>
                      </c:pt>
                      <c:pt idx="4221">
                        <c:v>422110</c:v>
                      </c:pt>
                      <c:pt idx="4222">
                        <c:v>422210</c:v>
                      </c:pt>
                      <c:pt idx="4223">
                        <c:v>422310</c:v>
                      </c:pt>
                      <c:pt idx="4224">
                        <c:v>422410</c:v>
                      </c:pt>
                      <c:pt idx="4225">
                        <c:v>422510</c:v>
                      </c:pt>
                      <c:pt idx="4226">
                        <c:v>422610</c:v>
                      </c:pt>
                      <c:pt idx="4227">
                        <c:v>422710</c:v>
                      </c:pt>
                      <c:pt idx="4228">
                        <c:v>422810</c:v>
                      </c:pt>
                      <c:pt idx="4229">
                        <c:v>422910</c:v>
                      </c:pt>
                      <c:pt idx="4230">
                        <c:v>423010</c:v>
                      </c:pt>
                      <c:pt idx="4231">
                        <c:v>423110</c:v>
                      </c:pt>
                      <c:pt idx="4232">
                        <c:v>423210</c:v>
                      </c:pt>
                      <c:pt idx="4233">
                        <c:v>423310</c:v>
                      </c:pt>
                      <c:pt idx="4234">
                        <c:v>423410</c:v>
                      </c:pt>
                      <c:pt idx="4235">
                        <c:v>423510</c:v>
                      </c:pt>
                      <c:pt idx="4236">
                        <c:v>423610</c:v>
                      </c:pt>
                      <c:pt idx="4237">
                        <c:v>423710</c:v>
                      </c:pt>
                      <c:pt idx="4238">
                        <c:v>423810</c:v>
                      </c:pt>
                      <c:pt idx="4239">
                        <c:v>423910</c:v>
                      </c:pt>
                      <c:pt idx="4240">
                        <c:v>424010</c:v>
                      </c:pt>
                      <c:pt idx="4241">
                        <c:v>424110</c:v>
                      </c:pt>
                      <c:pt idx="4242">
                        <c:v>424210</c:v>
                      </c:pt>
                      <c:pt idx="4243">
                        <c:v>424310</c:v>
                      </c:pt>
                      <c:pt idx="4244">
                        <c:v>424410</c:v>
                      </c:pt>
                      <c:pt idx="4245">
                        <c:v>424510</c:v>
                      </c:pt>
                      <c:pt idx="4246">
                        <c:v>424610</c:v>
                      </c:pt>
                      <c:pt idx="4247">
                        <c:v>424710</c:v>
                      </c:pt>
                      <c:pt idx="4248">
                        <c:v>424810</c:v>
                      </c:pt>
                      <c:pt idx="4249">
                        <c:v>424910</c:v>
                      </c:pt>
                      <c:pt idx="4250">
                        <c:v>425010</c:v>
                      </c:pt>
                      <c:pt idx="4251">
                        <c:v>425110</c:v>
                      </c:pt>
                      <c:pt idx="4252">
                        <c:v>425210</c:v>
                      </c:pt>
                      <c:pt idx="4253">
                        <c:v>425310</c:v>
                      </c:pt>
                      <c:pt idx="4254">
                        <c:v>425410</c:v>
                      </c:pt>
                      <c:pt idx="4255">
                        <c:v>425510</c:v>
                      </c:pt>
                      <c:pt idx="4256">
                        <c:v>425610</c:v>
                      </c:pt>
                      <c:pt idx="4257">
                        <c:v>425710</c:v>
                      </c:pt>
                      <c:pt idx="4258">
                        <c:v>425810</c:v>
                      </c:pt>
                      <c:pt idx="4259">
                        <c:v>425910</c:v>
                      </c:pt>
                      <c:pt idx="4260">
                        <c:v>426010</c:v>
                      </c:pt>
                      <c:pt idx="4261">
                        <c:v>426110</c:v>
                      </c:pt>
                      <c:pt idx="4262">
                        <c:v>426210</c:v>
                      </c:pt>
                      <c:pt idx="4263">
                        <c:v>426310</c:v>
                      </c:pt>
                      <c:pt idx="4264">
                        <c:v>426410</c:v>
                      </c:pt>
                      <c:pt idx="4265">
                        <c:v>426510</c:v>
                      </c:pt>
                      <c:pt idx="4266">
                        <c:v>426610</c:v>
                      </c:pt>
                      <c:pt idx="4267">
                        <c:v>426710</c:v>
                      </c:pt>
                      <c:pt idx="4268">
                        <c:v>426810</c:v>
                      </c:pt>
                      <c:pt idx="4269">
                        <c:v>426910</c:v>
                      </c:pt>
                      <c:pt idx="4270">
                        <c:v>427010</c:v>
                      </c:pt>
                      <c:pt idx="4271">
                        <c:v>427110</c:v>
                      </c:pt>
                      <c:pt idx="4272">
                        <c:v>427210</c:v>
                      </c:pt>
                      <c:pt idx="4273">
                        <c:v>427310</c:v>
                      </c:pt>
                      <c:pt idx="4274">
                        <c:v>427410</c:v>
                      </c:pt>
                      <c:pt idx="4275">
                        <c:v>427510</c:v>
                      </c:pt>
                      <c:pt idx="4276">
                        <c:v>427610</c:v>
                      </c:pt>
                      <c:pt idx="4277">
                        <c:v>427710</c:v>
                      </c:pt>
                      <c:pt idx="4278">
                        <c:v>427810</c:v>
                      </c:pt>
                      <c:pt idx="4279">
                        <c:v>427910</c:v>
                      </c:pt>
                      <c:pt idx="4280">
                        <c:v>428010</c:v>
                      </c:pt>
                      <c:pt idx="4281">
                        <c:v>428110</c:v>
                      </c:pt>
                      <c:pt idx="4282">
                        <c:v>428210</c:v>
                      </c:pt>
                      <c:pt idx="4283">
                        <c:v>428310</c:v>
                      </c:pt>
                      <c:pt idx="4284">
                        <c:v>428410</c:v>
                      </c:pt>
                      <c:pt idx="4285">
                        <c:v>428510</c:v>
                      </c:pt>
                      <c:pt idx="4286">
                        <c:v>428610</c:v>
                      </c:pt>
                      <c:pt idx="4287">
                        <c:v>428710</c:v>
                      </c:pt>
                      <c:pt idx="4288">
                        <c:v>428810</c:v>
                      </c:pt>
                      <c:pt idx="4289">
                        <c:v>428910</c:v>
                      </c:pt>
                      <c:pt idx="4290">
                        <c:v>429010</c:v>
                      </c:pt>
                      <c:pt idx="4291">
                        <c:v>429110</c:v>
                      </c:pt>
                      <c:pt idx="4292">
                        <c:v>429210</c:v>
                      </c:pt>
                      <c:pt idx="4293">
                        <c:v>429310</c:v>
                      </c:pt>
                      <c:pt idx="4294">
                        <c:v>429410</c:v>
                      </c:pt>
                      <c:pt idx="4295">
                        <c:v>429510</c:v>
                      </c:pt>
                      <c:pt idx="4296">
                        <c:v>429610</c:v>
                      </c:pt>
                      <c:pt idx="4297">
                        <c:v>429710</c:v>
                      </c:pt>
                      <c:pt idx="4298">
                        <c:v>429810</c:v>
                      </c:pt>
                      <c:pt idx="4299">
                        <c:v>429910</c:v>
                      </c:pt>
                      <c:pt idx="4300">
                        <c:v>430010</c:v>
                      </c:pt>
                      <c:pt idx="4301">
                        <c:v>430110</c:v>
                      </c:pt>
                      <c:pt idx="4302">
                        <c:v>430210</c:v>
                      </c:pt>
                      <c:pt idx="4303">
                        <c:v>430310</c:v>
                      </c:pt>
                      <c:pt idx="4304">
                        <c:v>430410</c:v>
                      </c:pt>
                      <c:pt idx="4305">
                        <c:v>430510</c:v>
                      </c:pt>
                      <c:pt idx="4306">
                        <c:v>430610</c:v>
                      </c:pt>
                      <c:pt idx="4307">
                        <c:v>430710</c:v>
                      </c:pt>
                      <c:pt idx="4308">
                        <c:v>430810</c:v>
                      </c:pt>
                      <c:pt idx="4309">
                        <c:v>430910</c:v>
                      </c:pt>
                      <c:pt idx="4310">
                        <c:v>431010</c:v>
                      </c:pt>
                      <c:pt idx="4311">
                        <c:v>431110</c:v>
                      </c:pt>
                      <c:pt idx="4312">
                        <c:v>431210</c:v>
                      </c:pt>
                      <c:pt idx="4313">
                        <c:v>431310</c:v>
                      </c:pt>
                      <c:pt idx="4314">
                        <c:v>431410</c:v>
                      </c:pt>
                      <c:pt idx="4315">
                        <c:v>431510</c:v>
                      </c:pt>
                      <c:pt idx="4316">
                        <c:v>431610</c:v>
                      </c:pt>
                      <c:pt idx="4317">
                        <c:v>431710</c:v>
                      </c:pt>
                      <c:pt idx="4318">
                        <c:v>431810</c:v>
                      </c:pt>
                      <c:pt idx="4319">
                        <c:v>431910</c:v>
                      </c:pt>
                      <c:pt idx="4320">
                        <c:v>432010</c:v>
                      </c:pt>
                      <c:pt idx="4321">
                        <c:v>432110</c:v>
                      </c:pt>
                      <c:pt idx="4322">
                        <c:v>432210</c:v>
                      </c:pt>
                      <c:pt idx="4323">
                        <c:v>432310</c:v>
                      </c:pt>
                      <c:pt idx="4324">
                        <c:v>432410</c:v>
                      </c:pt>
                      <c:pt idx="4325">
                        <c:v>432510</c:v>
                      </c:pt>
                      <c:pt idx="4326">
                        <c:v>432610</c:v>
                      </c:pt>
                      <c:pt idx="4327">
                        <c:v>432710</c:v>
                      </c:pt>
                      <c:pt idx="4328">
                        <c:v>432810</c:v>
                      </c:pt>
                      <c:pt idx="4329">
                        <c:v>432910</c:v>
                      </c:pt>
                      <c:pt idx="4330">
                        <c:v>433010</c:v>
                      </c:pt>
                      <c:pt idx="4331">
                        <c:v>433110</c:v>
                      </c:pt>
                      <c:pt idx="4332">
                        <c:v>433210</c:v>
                      </c:pt>
                      <c:pt idx="4333">
                        <c:v>433310</c:v>
                      </c:pt>
                      <c:pt idx="4334">
                        <c:v>433410</c:v>
                      </c:pt>
                      <c:pt idx="4335">
                        <c:v>433510</c:v>
                      </c:pt>
                      <c:pt idx="4336">
                        <c:v>433610</c:v>
                      </c:pt>
                      <c:pt idx="4337">
                        <c:v>433710</c:v>
                      </c:pt>
                      <c:pt idx="4338">
                        <c:v>433810</c:v>
                      </c:pt>
                      <c:pt idx="4339">
                        <c:v>433910</c:v>
                      </c:pt>
                      <c:pt idx="4340">
                        <c:v>434010</c:v>
                      </c:pt>
                      <c:pt idx="4341">
                        <c:v>434110</c:v>
                      </c:pt>
                      <c:pt idx="4342">
                        <c:v>434210</c:v>
                      </c:pt>
                      <c:pt idx="4343">
                        <c:v>434310</c:v>
                      </c:pt>
                      <c:pt idx="4344">
                        <c:v>434410</c:v>
                      </c:pt>
                      <c:pt idx="4345">
                        <c:v>434510</c:v>
                      </c:pt>
                      <c:pt idx="4346">
                        <c:v>434610</c:v>
                      </c:pt>
                      <c:pt idx="4347">
                        <c:v>434710</c:v>
                      </c:pt>
                      <c:pt idx="4348">
                        <c:v>434810</c:v>
                      </c:pt>
                      <c:pt idx="4349">
                        <c:v>434910</c:v>
                      </c:pt>
                      <c:pt idx="4350">
                        <c:v>435010</c:v>
                      </c:pt>
                      <c:pt idx="4351">
                        <c:v>435110</c:v>
                      </c:pt>
                      <c:pt idx="4352">
                        <c:v>435210</c:v>
                      </c:pt>
                      <c:pt idx="4353">
                        <c:v>435310</c:v>
                      </c:pt>
                      <c:pt idx="4354">
                        <c:v>435410</c:v>
                      </c:pt>
                      <c:pt idx="4355">
                        <c:v>435510</c:v>
                      </c:pt>
                      <c:pt idx="4356">
                        <c:v>435610</c:v>
                      </c:pt>
                      <c:pt idx="4357">
                        <c:v>435710</c:v>
                      </c:pt>
                      <c:pt idx="4358">
                        <c:v>435810</c:v>
                      </c:pt>
                      <c:pt idx="4359">
                        <c:v>435910</c:v>
                      </c:pt>
                      <c:pt idx="4360">
                        <c:v>436010</c:v>
                      </c:pt>
                      <c:pt idx="4361">
                        <c:v>436110</c:v>
                      </c:pt>
                      <c:pt idx="4362">
                        <c:v>436210</c:v>
                      </c:pt>
                      <c:pt idx="4363">
                        <c:v>436310</c:v>
                      </c:pt>
                      <c:pt idx="4364">
                        <c:v>436410</c:v>
                      </c:pt>
                      <c:pt idx="4365">
                        <c:v>436510</c:v>
                      </c:pt>
                      <c:pt idx="4366">
                        <c:v>436610</c:v>
                      </c:pt>
                      <c:pt idx="4367">
                        <c:v>436710</c:v>
                      </c:pt>
                      <c:pt idx="4368">
                        <c:v>436810</c:v>
                      </c:pt>
                      <c:pt idx="4369">
                        <c:v>436910</c:v>
                      </c:pt>
                      <c:pt idx="4370">
                        <c:v>437010</c:v>
                      </c:pt>
                      <c:pt idx="4371">
                        <c:v>437110</c:v>
                      </c:pt>
                      <c:pt idx="4372">
                        <c:v>437210</c:v>
                      </c:pt>
                      <c:pt idx="4373">
                        <c:v>437310</c:v>
                      </c:pt>
                      <c:pt idx="4374">
                        <c:v>437410</c:v>
                      </c:pt>
                      <c:pt idx="4375">
                        <c:v>437510</c:v>
                      </c:pt>
                      <c:pt idx="4376">
                        <c:v>437610</c:v>
                      </c:pt>
                      <c:pt idx="4377">
                        <c:v>437710</c:v>
                      </c:pt>
                      <c:pt idx="4378">
                        <c:v>437810</c:v>
                      </c:pt>
                      <c:pt idx="4379">
                        <c:v>437910</c:v>
                      </c:pt>
                      <c:pt idx="4380">
                        <c:v>438010</c:v>
                      </c:pt>
                      <c:pt idx="4381">
                        <c:v>438110</c:v>
                      </c:pt>
                      <c:pt idx="4382">
                        <c:v>438210</c:v>
                      </c:pt>
                      <c:pt idx="4383">
                        <c:v>438310</c:v>
                      </c:pt>
                      <c:pt idx="4384">
                        <c:v>438410</c:v>
                      </c:pt>
                      <c:pt idx="4385">
                        <c:v>438510</c:v>
                      </c:pt>
                      <c:pt idx="4386">
                        <c:v>438610</c:v>
                      </c:pt>
                      <c:pt idx="4387">
                        <c:v>438710</c:v>
                      </c:pt>
                      <c:pt idx="4388">
                        <c:v>438810</c:v>
                      </c:pt>
                      <c:pt idx="4389">
                        <c:v>438910</c:v>
                      </c:pt>
                      <c:pt idx="4390">
                        <c:v>439010</c:v>
                      </c:pt>
                      <c:pt idx="4391">
                        <c:v>439110</c:v>
                      </c:pt>
                      <c:pt idx="4392">
                        <c:v>439210</c:v>
                      </c:pt>
                      <c:pt idx="4393">
                        <c:v>439310</c:v>
                      </c:pt>
                      <c:pt idx="4394">
                        <c:v>439410</c:v>
                      </c:pt>
                      <c:pt idx="4395">
                        <c:v>439510</c:v>
                      </c:pt>
                      <c:pt idx="4396">
                        <c:v>439610</c:v>
                      </c:pt>
                      <c:pt idx="4397">
                        <c:v>439710</c:v>
                      </c:pt>
                      <c:pt idx="4398">
                        <c:v>439810</c:v>
                      </c:pt>
                      <c:pt idx="4399">
                        <c:v>439910</c:v>
                      </c:pt>
                      <c:pt idx="4400">
                        <c:v>440010</c:v>
                      </c:pt>
                      <c:pt idx="4401">
                        <c:v>440110</c:v>
                      </c:pt>
                      <c:pt idx="4402">
                        <c:v>440210</c:v>
                      </c:pt>
                      <c:pt idx="4403">
                        <c:v>440310</c:v>
                      </c:pt>
                      <c:pt idx="4404">
                        <c:v>440410</c:v>
                      </c:pt>
                      <c:pt idx="4405">
                        <c:v>440510</c:v>
                      </c:pt>
                      <c:pt idx="4406">
                        <c:v>440610</c:v>
                      </c:pt>
                      <c:pt idx="4407">
                        <c:v>440710</c:v>
                      </c:pt>
                      <c:pt idx="4408">
                        <c:v>440810</c:v>
                      </c:pt>
                      <c:pt idx="4409">
                        <c:v>440910</c:v>
                      </c:pt>
                      <c:pt idx="4410">
                        <c:v>441010</c:v>
                      </c:pt>
                      <c:pt idx="4411">
                        <c:v>441110</c:v>
                      </c:pt>
                      <c:pt idx="4412">
                        <c:v>441210</c:v>
                      </c:pt>
                      <c:pt idx="4413">
                        <c:v>441310</c:v>
                      </c:pt>
                      <c:pt idx="4414">
                        <c:v>441410</c:v>
                      </c:pt>
                      <c:pt idx="4415">
                        <c:v>441510</c:v>
                      </c:pt>
                      <c:pt idx="4416">
                        <c:v>441610</c:v>
                      </c:pt>
                      <c:pt idx="4417">
                        <c:v>441710</c:v>
                      </c:pt>
                      <c:pt idx="4418">
                        <c:v>441810</c:v>
                      </c:pt>
                      <c:pt idx="4419">
                        <c:v>441910</c:v>
                      </c:pt>
                      <c:pt idx="4420">
                        <c:v>442010</c:v>
                      </c:pt>
                      <c:pt idx="4421">
                        <c:v>442110</c:v>
                      </c:pt>
                      <c:pt idx="4422">
                        <c:v>442210</c:v>
                      </c:pt>
                      <c:pt idx="4423">
                        <c:v>442310</c:v>
                      </c:pt>
                      <c:pt idx="4424">
                        <c:v>442410</c:v>
                      </c:pt>
                      <c:pt idx="4425">
                        <c:v>442510</c:v>
                      </c:pt>
                      <c:pt idx="4426">
                        <c:v>442610</c:v>
                      </c:pt>
                      <c:pt idx="4427">
                        <c:v>442710</c:v>
                      </c:pt>
                      <c:pt idx="4428">
                        <c:v>442810</c:v>
                      </c:pt>
                      <c:pt idx="4429">
                        <c:v>442910</c:v>
                      </c:pt>
                      <c:pt idx="4430">
                        <c:v>443010</c:v>
                      </c:pt>
                      <c:pt idx="4431">
                        <c:v>443110</c:v>
                      </c:pt>
                      <c:pt idx="4432">
                        <c:v>443210</c:v>
                      </c:pt>
                      <c:pt idx="4433">
                        <c:v>443310</c:v>
                      </c:pt>
                      <c:pt idx="4434">
                        <c:v>443410</c:v>
                      </c:pt>
                      <c:pt idx="4435">
                        <c:v>443510</c:v>
                      </c:pt>
                      <c:pt idx="4436">
                        <c:v>443610</c:v>
                      </c:pt>
                      <c:pt idx="4437">
                        <c:v>443710</c:v>
                      </c:pt>
                      <c:pt idx="4438">
                        <c:v>443810</c:v>
                      </c:pt>
                      <c:pt idx="4439">
                        <c:v>443910</c:v>
                      </c:pt>
                      <c:pt idx="4440">
                        <c:v>444010</c:v>
                      </c:pt>
                      <c:pt idx="4441">
                        <c:v>444110</c:v>
                      </c:pt>
                      <c:pt idx="4442">
                        <c:v>444210</c:v>
                      </c:pt>
                      <c:pt idx="4443">
                        <c:v>444310</c:v>
                      </c:pt>
                      <c:pt idx="4444">
                        <c:v>444410</c:v>
                      </c:pt>
                      <c:pt idx="4445">
                        <c:v>444510</c:v>
                      </c:pt>
                      <c:pt idx="4446">
                        <c:v>444610</c:v>
                      </c:pt>
                      <c:pt idx="4447">
                        <c:v>444710</c:v>
                      </c:pt>
                      <c:pt idx="4448">
                        <c:v>444810</c:v>
                      </c:pt>
                      <c:pt idx="4449">
                        <c:v>444910</c:v>
                      </c:pt>
                      <c:pt idx="4450">
                        <c:v>445010</c:v>
                      </c:pt>
                      <c:pt idx="4451">
                        <c:v>445110</c:v>
                      </c:pt>
                      <c:pt idx="4452">
                        <c:v>445210</c:v>
                      </c:pt>
                      <c:pt idx="4453">
                        <c:v>445310</c:v>
                      </c:pt>
                      <c:pt idx="4454">
                        <c:v>445410</c:v>
                      </c:pt>
                      <c:pt idx="4455">
                        <c:v>445510</c:v>
                      </c:pt>
                      <c:pt idx="4456">
                        <c:v>445610</c:v>
                      </c:pt>
                      <c:pt idx="4457">
                        <c:v>445710</c:v>
                      </c:pt>
                      <c:pt idx="4458">
                        <c:v>445810</c:v>
                      </c:pt>
                      <c:pt idx="4459">
                        <c:v>445910</c:v>
                      </c:pt>
                      <c:pt idx="4460">
                        <c:v>446010</c:v>
                      </c:pt>
                      <c:pt idx="4461">
                        <c:v>446110</c:v>
                      </c:pt>
                      <c:pt idx="4462">
                        <c:v>446210</c:v>
                      </c:pt>
                      <c:pt idx="4463">
                        <c:v>446310</c:v>
                      </c:pt>
                      <c:pt idx="4464">
                        <c:v>446410</c:v>
                      </c:pt>
                      <c:pt idx="4465">
                        <c:v>446510</c:v>
                      </c:pt>
                      <c:pt idx="4466">
                        <c:v>446610</c:v>
                      </c:pt>
                      <c:pt idx="4467">
                        <c:v>446710</c:v>
                      </c:pt>
                      <c:pt idx="4468">
                        <c:v>446810</c:v>
                      </c:pt>
                      <c:pt idx="4469">
                        <c:v>446910</c:v>
                      </c:pt>
                      <c:pt idx="4470">
                        <c:v>447010</c:v>
                      </c:pt>
                      <c:pt idx="4471">
                        <c:v>447110</c:v>
                      </c:pt>
                      <c:pt idx="4472">
                        <c:v>447210</c:v>
                      </c:pt>
                      <c:pt idx="4473">
                        <c:v>447310</c:v>
                      </c:pt>
                      <c:pt idx="4474">
                        <c:v>447410</c:v>
                      </c:pt>
                      <c:pt idx="4475">
                        <c:v>447510</c:v>
                      </c:pt>
                      <c:pt idx="4476">
                        <c:v>447610</c:v>
                      </c:pt>
                      <c:pt idx="4477">
                        <c:v>447710</c:v>
                      </c:pt>
                      <c:pt idx="4478">
                        <c:v>447810</c:v>
                      </c:pt>
                      <c:pt idx="4479">
                        <c:v>447910</c:v>
                      </c:pt>
                      <c:pt idx="4480">
                        <c:v>448010</c:v>
                      </c:pt>
                      <c:pt idx="4481">
                        <c:v>448110</c:v>
                      </c:pt>
                      <c:pt idx="4482">
                        <c:v>448210</c:v>
                      </c:pt>
                      <c:pt idx="4483">
                        <c:v>448310</c:v>
                      </c:pt>
                      <c:pt idx="4484">
                        <c:v>448410</c:v>
                      </c:pt>
                      <c:pt idx="4485">
                        <c:v>448510</c:v>
                      </c:pt>
                      <c:pt idx="4486">
                        <c:v>448610</c:v>
                      </c:pt>
                      <c:pt idx="4487">
                        <c:v>448710</c:v>
                      </c:pt>
                      <c:pt idx="4488">
                        <c:v>448810</c:v>
                      </c:pt>
                      <c:pt idx="4489">
                        <c:v>448910</c:v>
                      </c:pt>
                      <c:pt idx="4490">
                        <c:v>449010</c:v>
                      </c:pt>
                      <c:pt idx="4491">
                        <c:v>449110</c:v>
                      </c:pt>
                      <c:pt idx="4492">
                        <c:v>449210</c:v>
                      </c:pt>
                      <c:pt idx="4493">
                        <c:v>449310</c:v>
                      </c:pt>
                      <c:pt idx="4494">
                        <c:v>449410</c:v>
                      </c:pt>
                      <c:pt idx="4495">
                        <c:v>449510</c:v>
                      </c:pt>
                      <c:pt idx="4496">
                        <c:v>449610</c:v>
                      </c:pt>
                      <c:pt idx="4497">
                        <c:v>449710</c:v>
                      </c:pt>
                      <c:pt idx="4498">
                        <c:v>449810</c:v>
                      </c:pt>
                      <c:pt idx="4499">
                        <c:v>449910</c:v>
                      </c:pt>
                      <c:pt idx="4500">
                        <c:v>450010</c:v>
                      </c:pt>
                      <c:pt idx="4501">
                        <c:v>450110</c:v>
                      </c:pt>
                      <c:pt idx="4502">
                        <c:v>450210</c:v>
                      </c:pt>
                      <c:pt idx="4503">
                        <c:v>450310</c:v>
                      </c:pt>
                      <c:pt idx="4504">
                        <c:v>450410</c:v>
                      </c:pt>
                      <c:pt idx="4505">
                        <c:v>450510</c:v>
                      </c:pt>
                      <c:pt idx="4506">
                        <c:v>450610</c:v>
                      </c:pt>
                      <c:pt idx="4507">
                        <c:v>450710</c:v>
                      </c:pt>
                      <c:pt idx="4508">
                        <c:v>450810</c:v>
                      </c:pt>
                      <c:pt idx="4509">
                        <c:v>450910</c:v>
                      </c:pt>
                      <c:pt idx="4510">
                        <c:v>451010</c:v>
                      </c:pt>
                      <c:pt idx="4511">
                        <c:v>451110</c:v>
                      </c:pt>
                      <c:pt idx="4512">
                        <c:v>451210</c:v>
                      </c:pt>
                      <c:pt idx="4513">
                        <c:v>451310</c:v>
                      </c:pt>
                      <c:pt idx="4514">
                        <c:v>451410</c:v>
                      </c:pt>
                      <c:pt idx="4515">
                        <c:v>451510</c:v>
                      </c:pt>
                      <c:pt idx="4516">
                        <c:v>451610</c:v>
                      </c:pt>
                      <c:pt idx="4517">
                        <c:v>451710</c:v>
                      </c:pt>
                      <c:pt idx="4518">
                        <c:v>451810</c:v>
                      </c:pt>
                      <c:pt idx="4519">
                        <c:v>451910</c:v>
                      </c:pt>
                      <c:pt idx="4520">
                        <c:v>452010</c:v>
                      </c:pt>
                      <c:pt idx="4521">
                        <c:v>452110</c:v>
                      </c:pt>
                      <c:pt idx="4522">
                        <c:v>452210</c:v>
                      </c:pt>
                      <c:pt idx="4523">
                        <c:v>452310</c:v>
                      </c:pt>
                      <c:pt idx="4524">
                        <c:v>452410</c:v>
                      </c:pt>
                      <c:pt idx="4525">
                        <c:v>452510</c:v>
                      </c:pt>
                      <c:pt idx="4526">
                        <c:v>452610</c:v>
                      </c:pt>
                      <c:pt idx="4527">
                        <c:v>452710</c:v>
                      </c:pt>
                      <c:pt idx="4528">
                        <c:v>452810</c:v>
                      </c:pt>
                      <c:pt idx="4529">
                        <c:v>452910</c:v>
                      </c:pt>
                      <c:pt idx="4530">
                        <c:v>453010</c:v>
                      </c:pt>
                      <c:pt idx="4531">
                        <c:v>453110</c:v>
                      </c:pt>
                      <c:pt idx="4532">
                        <c:v>453210</c:v>
                      </c:pt>
                      <c:pt idx="4533">
                        <c:v>453310</c:v>
                      </c:pt>
                      <c:pt idx="4534">
                        <c:v>453410</c:v>
                      </c:pt>
                      <c:pt idx="4535">
                        <c:v>453510</c:v>
                      </c:pt>
                      <c:pt idx="4536">
                        <c:v>453610</c:v>
                      </c:pt>
                      <c:pt idx="4537">
                        <c:v>453710</c:v>
                      </c:pt>
                      <c:pt idx="4538">
                        <c:v>453810</c:v>
                      </c:pt>
                      <c:pt idx="4539">
                        <c:v>453910</c:v>
                      </c:pt>
                      <c:pt idx="4540">
                        <c:v>454010</c:v>
                      </c:pt>
                      <c:pt idx="4541">
                        <c:v>454110</c:v>
                      </c:pt>
                      <c:pt idx="4542">
                        <c:v>454210</c:v>
                      </c:pt>
                      <c:pt idx="4543">
                        <c:v>454310</c:v>
                      </c:pt>
                      <c:pt idx="4544">
                        <c:v>454410</c:v>
                      </c:pt>
                      <c:pt idx="4545">
                        <c:v>454510</c:v>
                      </c:pt>
                      <c:pt idx="4546">
                        <c:v>454610</c:v>
                      </c:pt>
                      <c:pt idx="4547">
                        <c:v>454710</c:v>
                      </c:pt>
                      <c:pt idx="4548">
                        <c:v>454810</c:v>
                      </c:pt>
                      <c:pt idx="4549">
                        <c:v>454910</c:v>
                      </c:pt>
                      <c:pt idx="4550">
                        <c:v>455010</c:v>
                      </c:pt>
                      <c:pt idx="4551">
                        <c:v>455110</c:v>
                      </c:pt>
                      <c:pt idx="4552">
                        <c:v>455210</c:v>
                      </c:pt>
                      <c:pt idx="4553">
                        <c:v>455310</c:v>
                      </c:pt>
                      <c:pt idx="4554">
                        <c:v>455410</c:v>
                      </c:pt>
                      <c:pt idx="4555">
                        <c:v>455510</c:v>
                      </c:pt>
                      <c:pt idx="4556">
                        <c:v>455610</c:v>
                      </c:pt>
                      <c:pt idx="4557">
                        <c:v>455710</c:v>
                      </c:pt>
                      <c:pt idx="4558">
                        <c:v>455810</c:v>
                      </c:pt>
                      <c:pt idx="4559">
                        <c:v>455910</c:v>
                      </c:pt>
                      <c:pt idx="4560">
                        <c:v>456010</c:v>
                      </c:pt>
                      <c:pt idx="4561">
                        <c:v>456110</c:v>
                      </c:pt>
                      <c:pt idx="4562">
                        <c:v>456210</c:v>
                      </c:pt>
                      <c:pt idx="4563">
                        <c:v>456310</c:v>
                      </c:pt>
                      <c:pt idx="4564">
                        <c:v>456410</c:v>
                      </c:pt>
                      <c:pt idx="4565">
                        <c:v>456510</c:v>
                      </c:pt>
                      <c:pt idx="4566">
                        <c:v>456610</c:v>
                      </c:pt>
                      <c:pt idx="4567">
                        <c:v>456710</c:v>
                      </c:pt>
                      <c:pt idx="4568">
                        <c:v>456810</c:v>
                      </c:pt>
                      <c:pt idx="4569">
                        <c:v>456910</c:v>
                      </c:pt>
                      <c:pt idx="4570">
                        <c:v>457010</c:v>
                      </c:pt>
                      <c:pt idx="4571">
                        <c:v>457110</c:v>
                      </c:pt>
                      <c:pt idx="4572">
                        <c:v>457210</c:v>
                      </c:pt>
                      <c:pt idx="4573">
                        <c:v>457310</c:v>
                      </c:pt>
                      <c:pt idx="4574">
                        <c:v>457410</c:v>
                      </c:pt>
                      <c:pt idx="4575">
                        <c:v>457510</c:v>
                      </c:pt>
                      <c:pt idx="4576">
                        <c:v>457610</c:v>
                      </c:pt>
                      <c:pt idx="4577">
                        <c:v>457710</c:v>
                      </c:pt>
                      <c:pt idx="4578">
                        <c:v>457810</c:v>
                      </c:pt>
                      <c:pt idx="4579">
                        <c:v>457910</c:v>
                      </c:pt>
                      <c:pt idx="4580">
                        <c:v>458010</c:v>
                      </c:pt>
                      <c:pt idx="4581">
                        <c:v>458110</c:v>
                      </c:pt>
                      <c:pt idx="4582">
                        <c:v>458210</c:v>
                      </c:pt>
                      <c:pt idx="4583">
                        <c:v>458310</c:v>
                      </c:pt>
                      <c:pt idx="4584">
                        <c:v>458410</c:v>
                      </c:pt>
                      <c:pt idx="4585">
                        <c:v>458510</c:v>
                      </c:pt>
                      <c:pt idx="4586">
                        <c:v>458610</c:v>
                      </c:pt>
                      <c:pt idx="4587">
                        <c:v>458710</c:v>
                      </c:pt>
                      <c:pt idx="4588">
                        <c:v>458810</c:v>
                      </c:pt>
                      <c:pt idx="4589">
                        <c:v>458910</c:v>
                      </c:pt>
                      <c:pt idx="4590">
                        <c:v>459010</c:v>
                      </c:pt>
                      <c:pt idx="4591">
                        <c:v>459110</c:v>
                      </c:pt>
                      <c:pt idx="4592">
                        <c:v>459210</c:v>
                      </c:pt>
                      <c:pt idx="4593">
                        <c:v>459310</c:v>
                      </c:pt>
                      <c:pt idx="4594">
                        <c:v>459410</c:v>
                      </c:pt>
                      <c:pt idx="4595">
                        <c:v>459510</c:v>
                      </c:pt>
                      <c:pt idx="4596">
                        <c:v>459610</c:v>
                      </c:pt>
                      <c:pt idx="4597">
                        <c:v>459710</c:v>
                      </c:pt>
                      <c:pt idx="4598">
                        <c:v>459810</c:v>
                      </c:pt>
                      <c:pt idx="4599">
                        <c:v>459910</c:v>
                      </c:pt>
                      <c:pt idx="4600">
                        <c:v>460010</c:v>
                      </c:pt>
                      <c:pt idx="4601">
                        <c:v>460110</c:v>
                      </c:pt>
                      <c:pt idx="4602">
                        <c:v>460210</c:v>
                      </c:pt>
                      <c:pt idx="4603">
                        <c:v>460310</c:v>
                      </c:pt>
                      <c:pt idx="4604">
                        <c:v>460410</c:v>
                      </c:pt>
                      <c:pt idx="4605">
                        <c:v>460510</c:v>
                      </c:pt>
                      <c:pt idx="4606">
                        <c:v>460610</c:v>
                      </c:pt>
                      <c:pt idx="4607">
                        <c:v>460710</c:v>
                      </c:pt>
                      <c:pt idx="4608">
                        <c:v>460810</c:v>
                      </c:pt>
                      <c:pt idx="4609">
                        <c:v>460910</c:v>
                      </c:pt>
                      <c:pt idx="4610">
                        <c:v>461010</c:v>
                      </c:pt>
                      <c:pt idx="4611">
                        <c:v>461110</c:v>
                      </c:pt>
                      <c:pt idx="4612">
                        <c:v>461210</c:v>
                      </c:pt>
                      <c:pt idx="4613">
                        <c:v>461310</c:v>
                      </c:pt>
                      <c:pt idx="4614">
                        <c:v>461410</c:v>
                      </c:pt>
                      <c:pt idx="4615">
                        <c:v>461510</c:v>
                      </c:pt>
                      <c:pt idx="4616">
                        <c:v>461610</c:v>
                      </c:pt>
                      <c:pt idx="4617">
                        <c:v>461710</c:v>
                      </c:pt>
                      <c:pt idx="4618">
                        <c:v>461810</c:v>
                      </c:pt>
                      <c:pt idx="4619">
                        <c:v>461910</c:v>
                      </c:pt>
                      <c:pt idx="4620">
                        <c:v>462010</c:v>
                      </c:pt>
                      <c:pt idx="4621">
                        <c:v>462110</c:v>
                      </c:pt>
                      <c:pt idx="4622">
                        <c:v>462210</c:v>
                      </c:pt>
                      <c:pt idx="4623">
                        <c:v>462310</c:v>
                      </c:pt>
                      <c:pt idx="4624">
                        <c:v>462410</c:v>
                      </c:pt>
                      <c:pt idx="4625">
                        <c:v>462510</c:v>
                      </c:pt>
                      <c:pt idx="4626">
                        <c:v>462610</c:v>
                      </c:pt>
                      <c:pt idx="4627">
                        <c:v>462710</c:v>
                      </c:pt>
                      <c:pt idx="4628">
                        <c:v>462810</c:v>
                      </c:pt>
                      <c:pt idx="4629">
                        <c:v>462910</c:v>
                      </c:pt>
                      <c:pt idx="4630">
                        <c:v>463010</c:v>
                      </c:pt>
                      <c:pt idx="4631">
                        <c:v>463110</c:v>
                      </c:pt>
                      <c:pt idx="4632">
                        <c:v>463210</c:v>
                      </c:pt>
                      <c:pt idx="4633">
                        <c:v>463310</c:v>
                      </c:pt>
                      <c:pt idx="4634">
                        <c:v>463410</c:v>
                      </c:pt>
                      <c:pt idx="4635">
                        <c:v>463510</c:v>
                      </c:pt>
                      <c:pt idx="4636">
                        <c:v>463610</c:v>
                      </c:pt>
                      <c:pt idx="4637">
                        <c:v>463710</c:v>
                      </c:pt>
                      <c:pt idx="4638">
                        <c:v>463810</c:v>
                      </c:pt>
                      <c:pt idx="4639">
                        <c:v>463910</c:v>
                      </c:pt>
                      <c:pt idx="4640">
                        <c:v>464010</c:v>
                      </c:pt>
                      <c:pt idx="4641">
                        <c:v>464110</c:v>
                      </c:pt>
                      <c:pt idx="4642">
                        <c:v>464210</c:v>
                      </c:pt>
                      <c:pt idx="4643">
                        <c:v>464310</c:v>
                      </c:pt>
                      <c:pt idx="4644">
                        <c:v>464410</c:v>
                      </c:pt>
                      <c:pt idx="4645">
                        <c:v>464510</c:v>
                      </c:pt>
                      <c:pt idx="4646">
                        <c:v>464610</c:v>
                      </c:pt>
                      <c:pt idx="4647">
                        <c:v>464710</c:v>
                      </c:pt>
                      <c:pt idx="4648">
                        <c:v>464810</c:v>
                      </c:pt>
                      <c:pt idx="4649">
                        <c:v>464910</c:v>
                      </c:pt>
                      <c:pt idx="4650">
                        <c:v>465010</c:v>
                      </c:pt>
                      <c:pt idx="4651">
                        <c:v>465110</c:v>
                      </c:pt>
                      <c:pt idx="4652">
                        <c:v>465210</c:v>
                      </c:pt>
                      <c:pt idx="4653">
                        <c:v>465310</c:v>
                      </c:pt>
                      <c:pt idx="4654">
                        <c:v>465410</c:v>
                      </c:pt>
                      <c:pt idx="4655">
                        <c:v>465510</c:v>
                      </c:pt>
                      <c:pt idx="4656">
                        <c:v>465610</c:v>
                      </c:pt>
                      <c:pt idx="4657">
                        <c:v>465710</c:v>
                      </c:pt>
                      <c:pt idx="4658">
                        <c:v>465810</c:v>
                      </c:pt>
                      <c:pt idx="4659">
                        <c:v>465910</c:v>
                      </c:pt>
                      <c:pt idx="4660">
                        <c:v>466010</c:v>
                      </c:pt>
                      <c:pt idx="4661">
                        <c:v>466110</c:v>
                      </c:pt>
                      <c:pt idx="4662">
                        <c:v>466210</c:v>
                      </c:pt>
                      <c:pt idx="4663">
                        <c:v>466310</c:v>
                      </c:pt>
                      <c:pt idx="4664">
                        <c:v>466410</c:v>
                      </c:pt>
                      <c:pt idx="4665">
                        <c:v>466510</c:v>
                      </c:pt>
                      <c:pt idx="4666">
                        <c:v>466610</c:v>
                      </c:pt>
                      <c:pt idx="4667">
                        <c:v>466710</c:v>
                      </c:pt>
                      <c:pt idx="4668">
                        <c:v>466810</c:v>
                      </c:pt>
                      <c:pt idx="4669">
                        <c:v>466910</c:v>
                      </c:pt>
                      <c:pt idx="4670">
                        <c:v>467010</c:v>
                      </c:pt>
                      <c:pt idx="4671">
                        <c:v>467110</c:v>
                      </c:pt>
                      <c:pt idx="4672">
                        <c:v>467210</c:v>
                      </c:pt>
                      <c:pt idx="4673">
                        <c:v>467310</c:v>
                      </c:pt>
                      <c:pt idx="4674">
                        <c:v>467410</c:v>
                      </c:pt>
                      <c:pt idx="4675">
                        <c:v>467510</c:v>
                      </c:pt>
                      <c:pt idx="4676">
                        <c:v>467610</c:v>
                      </c:pt>
                      <c:pt idx="4677">
                        <c:v>467710</c:v>
                      </c:pt>
                      <c:pt idx="4678">
                        <c:v>467810</c:v>
                      </c:pt>
                      <c:pt idx="4679">
                        <c:v>467910</c:v>
                      </c:pt>
                      <c:pt idx="4680">
                        <c:v>468010</c:v>
                      </c:pt>
                      <c:pt idx="4681">
                        <c:v>468110</c:v>
                      </c:pt>
                      <c:pt idx="4682">
                        <c:v>468210</c:v>
                      </c:pt>
                      <c:pt idx="4683">
                        <c:v>468310</c:v>
                      </c:pt>
                      <c:pt idx="4684">
                        <c:v>468410</c:v>
                      </c:pt>
                      <c:pt idx="4685">
                        <c:v>468510</c:v>
                      </c:pt>
                      <c:pt idx="4686">
                        <c:v>468610</c:v>
                      </c:pt>
                      <c:pt idx="4687">
                        <c:v>468710</c:v>
                      </c:pt>
                      <c:pt idx="4688">
                        <c:v>468810</c:v>
                      </c:pt>
                      <c:pt idx="4689">
                        <c:v>468910</c:v>
                      </c:pt>
                      <c:pt idx="4690">
                        <c:v>469010</c:v>
                      </c:pt>
                      <c:pt idx="4691">
                        <c:v>469110</c:v>
                      </c:pt>
                      <c:pt idx="4692">
                        <c:v>469210</c:v>
                      </c:pt>
                      <c:pt idx="4693">
                        <c:v>469310</c:v>
                      </c:pt>
                      <c:pt idx="4694">
                        <c:v>469410</c:v>
                      </c:pt>
                      <c:pt idx="4695">
                        <c:v>469510</c:v>
                      </c:pt>
                      <c:pt idx="4696">
                        <c:v>469610</c:v>
                      </c:pt>
                      <c:pt idx="4697">
                        <c:v>469710</c:v>
                      </c:pt>
                      <c:pt idx="4698">
                        <c:v>469810</c:v>
                      </c:pt>
                      <c:pt idx="4699">
                        <c:v>469910</c:v>
                      </c:pt>
                      <c:pt idx="4700">
                        <c:v>470010</c:v>
                      </c:pt>
                      <c:pt idx="4701">
                        <c:v>470110</c:v>
                      </c:pt>
                      <c:pt idx="4702">
                        <c:v>470210</c:v>
                      </c:pt>
                      <c:pt idx="4703">
                        <c:v>470310</c:v>
                      </c:pt>
                      <c:pt idx="4704">
                        <c:v>470410</c:v>
                      </c:pt>
                      <c:pt idx="4705">
                        <c:v>470510</c:v>
                      </c:pt>
                      <c:pt idx="4706">
                        <c:v>470610</c:v>
                      </c:pt>
                      <c:pt idx="4707">
                        <c:v>470710</c:v>
                      </c:pt>
                      <c:pt idx="4708">
                        <c:v>470810</c:v>
                      </c:pt>
                      <c:pt idx="4709">
                        <c:v>470910</c:v>
                      </c:pt>
                      <c:pt idx="4710">
                        <c:v>471010</c:v>
                      </c:pt>
                      <c:pt idx="4711">
                        <c:v>471110</c:v>
                      </c:pt>
                      <c:pt idx="4712">
                        <c:v>471210</c:v>
                      </c:pt>
                      <c:pt idx="4713">
                        <c:v>471310</c:v>
                      </c:pt>
                      <c:pt idx="4714">
                        <c:v>471410</c:v>
                      </c:pt>
                      <c:pt idx="4715">
                        <c:v>471510</c:v>
                      </c:pt>
                      <c:pt idx="4716">
                        <c:v>471610</c:v>
                      </c:pt>
                      <c:pt idx="4717">
                        <c:v>471710</c:v>
                      </c:pt>
                      <c:pt idx="4718">
                        <c:v>471810</c:v>
                      </c:pt>
                      <c:pt idx="4719">
                        <c:v>471910</c:v>
                      </c:pt>
                      <c:pt idx="4720">
                        <c:v>472010</c:v>
                      </c:pt>
                      <c:pt idx="4721">
                        <c:v>472110</c:v>
                      </c:pt>
                      <c:pt idx="4722">
                        <c:v>472210</c:v>
                      </c:pt>
                      <c:pt idx="4723">
                        <c:v>472310</c:v>
                      </c:pt>
                      <c:pt idx="4724">
                        <c:v>472410</c:v>
                      </c:pt>
                      <c:pt idx="4725">
                        <c:v>472510</c:v>
                      </c:pt>
                      <c:pt idx="4726">
                        <c:v>472610</c:v>
                      </c:pt>
                      <c:pt idx="4727">
                        <c:v>472710</c:v>
                      </c:pt>
                      <c:pt idx="4728">
                        <c:v>472810</c:v>
                      </c:pt>
                      <c:pt idx="4729">
                        <c:v>472910</c:v>
                      </c:pt>
                      <c:pt idx="4730">
                        <c:v>473010</c:v>
                      </c:pt>
                      <c:pt idx="4731">
                        <c:v>473110</c:v>
                      </c:pt>
                      <c:pt idx="4732">
                        <c:v>473210</c:v>
                      </c:pt>
                      <c:pt idx="4733">
                        <c:v>473310</c:v>
                      </c:pt>
                      <c:pt idx="4734">
                        <c:v>473410</c:v>
                      </c:pt>
                      <c:pt idx="4735">
                        <c:v>473510</c:v>
                      </c:pt>
                      <c:pt idx="4736">
                        <c:v>473610</c:v>
                      </c:pt>
                      <c:pt idx="4737">
                        <c:v>473710</c:v>
                      </c:pt>
                      <c:pt idx="4738">
                        <c:v>473810</c:v>
                      </c:pt>
                      <c:pt idx="4739">
                        <c:v>473910</c:v>
                      </c:pt>
                      <c:pt idx="4740">
                        <c:v>474010</c:v>
                      </c:pt>
                      <c:pt idx="4741">
                        <c:v>474110</c:v>
                      </c:pt>
                      <c:pt idx="4742">
                        <c:v>474210</c:v>
                      </c:pt>
                      <c:pt idx="4743">
                        <c:v>474310</c:v>
                      </c:pt>
                      <c:pt idx="4744">
                        <c:v>474410</c:v>
                      </c:pt>
                      <c:pt idx="4745">
                        <c:v>474510</c:v>
                      </c:pt>
                      <c:pt idx="4746">
                        <c:v>474610</c:v>
                      </c:pt>
                      <c:pt idx="4747">
                        <c:v>474710</c:v>
                      </c:pt>
                      <c:pt idx="4748">
                        <c:v>474810</c:v>
                      </c:pt>
                      <c:pt idx="4749">
                        <c:v>474910</c:v>
                      </c:pt>
                      <c:pt idx="4750">
                        <c:v>475010</c:v>
                      </c:pt>
                      <c:pt idx="4751">
                        <c:v>475110</c:v>
                      </c:pt>
                      <c:pt idx="4752">
                        <c:v>475210</c:v>
                      </c:pt>
                      <c:pt idx="4753">
                        <c:v>475310</c:v>
                      </c:pt>
                      <c:pt idx="4754">
                        <c:v>475410</c:v>
                      </c:pt>
                      <c:pt idx="4755">
                        <c:v>475510</c:v>
                      </c:pt>
                      <c:pt idx="4756">
                        <c:v>475610</c:v>
                      </c:pt>
                      <c:pt idx="4757">
                        <c:v>475710</c:v>
                      </c:pt>
                      <c:pt idx="4758">
                        <c:v>475810</c:v>
                      </c:pt>
                      <c:pt idx="4759">
                        <c:v>475910</c:v>
                      </c:pt>
                      <c:pt idx="4760">
                        <c:v>476010</c:v>
                      </c:pt>
                      <c:pt idx="4761">
                        <c:v>476110</c:v>
                      </c:pt>
                      <c:pt idx="4762">
                        <c:v>476210</c:v>
                      </c:pt>
                      <c:pt idx="4763">
                        <c:v>476310</c:v>
                      </c:pt>
                      <c:pt idx="4764">
                        <c:v>476410</c:v>
                      </c:pt>
                      <c:pt idx="4765">
                        <c:v>476510</c:v>
                      </c:pt>
                      <c:pt idx="4766">
                        <c:v>476610</c:v>
                      </c:pt>
                      <c:pt idx="4767">
                        <c:v>476710</c:v>
                      </c:pt>
                      <c:pt idx="4768">
                        <c:v>476810</c:v>
                      </c:pt>
                      <c:pt idx="4769">
                        <c:v>476910</c:v>
                      </c:pt>
                      <c:pt idx="4770">
                        <c:v>477010</c:v>
                      </c:pt>
                      <c:pt idx="4771">
                        <c:v>477110</c:v>
                      </c:pt>
                      <c:pt idx="4772">
                        <c:v>477210</c:v>
                      </c:pt>
                      <c:pt idx="4773">
                        <c:v>477310</c:v>
                      </c:pt>
                      <c:pt idx="4774">
                        <c:v>477410</c:v>
                      </c:pt>
                      <c:pt idx="4775">
                        <c:v>477510</c:v>
                      </c:pt>
                      <c:pt idx="4776">
                        <c:v>477610</c:v>
                      </c:pt>
                      <c:pt idx="4777">
                        <c:v>477710</c:v>
                      </c:pt>
                      <c:pt idx="4778">
                        <c:v>477810</c:v>
                      </c:pt>
                      <c:pt idx="4779">
                        <c:v>477910</c:v>
                      </c:pt>
                      <c:pt idx="4780">
                        <c:v>478010</c:v>
                      </c:pt>
                      <c:pt idx="4781">
                        <c:v>478110</c:v>
                      </c:pt>
                      <c:pt idx="4782">
                        <c:v>478210</c:v>
                      </c:pt>
                      <c:pt idx="4783">
                        <c:v>478310</c:v>
                      </c:pt>
                      <c:pt idx="4784">
                        <c:v>478410</c:v>
                      </c:pt>
                      <c:pt idx="4785">
                        <c:v>478510</c:v>
                      </c:pt>
                      <c:pt idx="4786">
                        <c:v>478610</c:v>
                      </c:pt>
                      <c:pt idx="4787">
                        <c:v>478710</c:v>
                      </c:pt>
                      <c:pt idx="4788">
                        <c:v>478810</c:v>
                      </c:pt>
                      <c:pt idx="4789">
                        <c:v>478910</c:v>
                      </c:pt>
                      <c:pt idx="4790">
                        <c:v>479010</c:v>
                      </c:pt>
                      <c:pt idx="4791">
                        <c:v>479110</c:v>
                      </c:pt>
                      <c:pt idx="4792">
                        <c:v>479210</c:v>
                      </c:pt>
                      <c:pt idx="4793">
                        <c:v>479310</c:v>
                      </c:pt>
                      <c:pt idx="4794">
                        <c:v>479410</c:v>
                      </c:pt>
                      <c:pt idx="4795">
                        <c:v>479510</c:v>
                      </c:pt>
                      <c:pt idx="4796">
                        <c:v>479610</c:v>
                      </c:pt>
                      <c:pt idx="4797">
                        <c:v>479710</c:v>
                      </c:pt>
                      <c:pt idx="4798">
                        <c:v>479810</c:v>
                      </c:pt>
                      <c:pt idx="4799">
                        <c:v>479910</c:v>
                      </c:pt>
                      <c:pt idx="4800">
                        <c:v>480010</c:v>
                      </c:pt>
                      <c:pt idx="4801">
                        <c:v>480110</c:v>
                      </c:pt>
                      <c:pt idx="4802">
                        <c:v>480210</c:v>
                      </c:pt>
                      <c:pt idx="4803">
                        <c:v>480310</c:v>
                      </c:pt>
                      <c:pt idx="4804">
                        <c:v>480410</c:v>
                      </c:pt>
                      <c:pt idx="4805">
                        <c:v>480510</c:v>
                      </c:pt>
                      <c:pt idx="4806">
                        <c:v>480610</c:v>
                      </c:pt>
                      <c:pt idx="4807">
                        <c:v>480710</c:v>
                      </c:pt>
                      <c:pt idx="4808">
                        <c:v>480810</c:v>
                      </c:pt>
                      <c:pt idx="4809">
                        <c:v>480910</c:v>
                      </c:pt>
                      <c:pt idx="4810">
                        <c:v>481010</c:v>
                      </c:pt>
                      <c:pt idx="4811">
                        <c:v>481110</c:v>
                      </c:pt>
                      <c:pt idx="4812">
                        <c:v>481210</c:v>
                      </c:pt>
                      <c:pt idx="4813">
                        <c:v>481310</c:v>
                      </c:pt>
                      <c:pt idx="4814">
                        <c:v>481410</c:v>
                      </c:pt>
                      <c:pt idx="4815">
                        <c:v>481510</c:v>
                      </c:pt>
                      <c:pt idx="4816">
                        <c:v>481610</c:v>
                      </c:pt>
                      <c:pt idx="4817">
                        <c:v>481710</c:v>
                      </c:pt>
                      <c:pt idx="4818">
                        <c:v>481810</c:v>
                      </c:pt>
                      <c:pt idx="4819">
                        <c:v>481910</c:v>
                      </c:pt>
                      <c:pt idx="4820">
                        <c:v>482010</c:v>
                      </c:pt>
                      <c:pt idx="4821">
                        <c:v>482110</c:v>
                      </c:pt>
                      <c:pt idx="4822">
                        <c:v>482210</c:v>
                      </c:pt>
                      <c:pt idx="4823">
                        <c:v>482310</c:v>
                      </c:pt>
                      <c:pt idx="4824">
                        <c:v>482410</c:v>
                      </c:pt>
                      <c:pt idx="4825">
                        <c:v>482510</c:v>
                      </c:pt>
                      <c:pt idx="4826">
                        <c:v>482610</c:v>
                      </c:pt>
                      <c:pt idx="4827">
                        <c:v>482710</c:v>
                      </c:pt>
                      <c:pt idx="4828">
                        <c:v>482810</c:v>
                      </c:pt>
                      <c:pt idx="4829">
                        <c:v>482910</c:v>
                      </c:pt>
                      <c:pt idx="4830">
                        <c:v>483010</c:v>
                      </c:pt>
                      <c:pt idx="4831">
                        <c:v>483110</c:v>
                      </c:pt>
                      <c:pt idx="4832">
                        <c:v>483210</c:v>
                      </c:pt>
                      <c:pt idx="4833">
                        <c:v>483310</c:v>
                      </c:pt>
                      <c:pt idx="4834">
                        <c:v>483410</c:v>
                      </c:pt>
                      <c:pt idx="4835">
                        <c:v>483510</c:v>
                      </c:pt>
                      <c:pt idx="4836">
                        <c:v>483610</c:v>
                      </c:pt>
                      <c:pt idx="4837">
                        <c:v>483710</c:v>
                      </c:pt>
                      <c:pt idx="4838">
                        <c:v>483810</c:v>
                      </c:pt>
                      <c:pt idx="4839">
                        <c:v>483910</c:v>
                      </c:pt>
                      <c:pt idx="4840">
                        <c:v>484010</c:v>
                      </c:pt>
                      <c:pt idx="4841">
                        <c:v>484110</c:v>
                      </c:pt>
                      <c:pt idx="4842">
                        <c:v>484210</c:v>
                      </c:pt>
                      <c:pt idx="4843">
                        <c:v>484310</c:v>
                      </c:pt>
                      <c:pt idx="4844">
                        <c:v>484410</c:v>
                      </c:pt>
                      <c:pt idx="4845">
                        <c:v>484510</c:v>
                      </c:pt>
                      <c:pt idx="4846">
                        <c:v>484610</c:v>
                      </c:pt>
                      <c:pt idx="4847">
                        <c:v>484710</c:v>
                      </c:pt>
                      <c:pt idx="4848">
                        <c:v>484810</c:v>
                      </c:pt>
                      <c:pt idx="4849">
                        <c:v>484910</c:v>
                      </c:pt>
                      <c:pt idx="4850">
                        <c:v>485010</c:v>
                      </c:pt>
                      <c:pt idx="4851">
                        <c:v>485110</c:v>
                      </c:pt>
                      <c:pt idx="4852">
                        <c:v>485210</c:v>
                      </c:pt>
                      <c:pt idx="4853">
                        <c:v>485310</c:v>
                      </c:pt>
                      <c:pt idx="4854">
                        <c:v>485410</c:v>
                      </c:pt>
                      <c:pt idx="4855">
                        <c:v>485510</c:v>
                      </c:pt>
                      <c:pt idx="4856">
                        <c:v>485610</c:v>
                      </c:pt>
                      <c:pt idx="4857">
                        <c:v>485710</c:v>
                      </c:pt>
                      <c:pt idx="4858">
                        <c:v>485810</c:v>
                      </c:pt>
                      <c:pt idx="4859">
                        <c:v>485910</c:v>
                      </c:pt>
                      <c:pt idx="4860">
                        <c:v>486010</c:v>
                      </c:pt>
                      <c:pt idx="4861">
                        <c:v>486110</c:v>
                      </c:pt>
                      <c:pt idx="4862">
                        <c:v>486210</c:v>
                      </c:pt>
                      <c:pt idx="4863">
                        <c:v>486310</c:v>
                      </c:pt>
                      <c:pt idx="4864">
                        <c:v>486410</c:v>
                      </c:pt>
                      <c:pt idx="4865">
                        <c:v>486510</c:v>
                      </c:pt>
                      <c:pt idx="4866">
                        <c:v>486610</c:v>
                      </c:pt>
                      <c:pt idx="4867">
                        <c:v>486710</c:v>
                      </c:pt>
                      <c:pt idx="4868">
                        <c:v>486810</c:v>
                      </c:pt>
                      <c:pt idx="4869">
                        <c:v>486910</c:v>
                      </c:pt>
                      <c:pt idx="4870">
                        <c:v>487010</c:v>
                      </c:pt>
                      <c:pt idx="4871">
                        <c:v>487110</c:v>
                      </c:pt>
                      <c:pt idx="4872">
                        <c:v>487210</c:v>
                      </c:pt>
                      <c:pt idx="4873">
                        <c:v>487310</c:v>
                      </c:pt>
                      <c:pt idx="4874">
                        <c:v>487410</c:v>
                      </c:pt>
                      <c:pt idx="4875">
                        <c:v>487510</c:v>
                      </c:pt>
                      <c:pt idx="4876">
                        <c:v>487610</c:v>
                      </c:pt>
                      <c:pt idx="4877">
                        <c:v>487710</c:v>
                      </c:pt>
                      <c:pt idx="4878">
                        <c:v>487810</c:v>
                      </c:pt>
                      <c:pt idx="4879">
                        <c:v>487910</c:v>
                      </c:pt>
                      <c:pt idx="4880">
                        <c:v>488010</c:v>
                      </c:pt>
                      <c:pt idx="4881">
                        <c:v>488110</c:v>
                      </c:pt>
                      <c:pt idx="4882">
                        <c:v>488210</c:v>
                      </c:pt>
                      <c:pt idx="4883">
                        <c:v>488310</c:v>
                      </c:pt>
                      <c:pt idx="4884">
                        <c:v>488410</c:v>
                      </c:pt>
                      <c:pt idx="4885">
                        <c:v>488510</c:v>
                      </c:pt>
                      <c:pt idx="4886">
                        <c:v>488610</c:v>
                      </c:pt>
                      <c:pt idx="4887">
                        <c:v>488710</c:v>
                      </c:pt>
                      <c:pt idx="4888">
                        <c:v>488810</c:v>
                      </c:pt>
                      <c:pt idx="4889">
                        <c:v>488910</c:v>
                      </c:pt>
                      <c:pt idx="4890">
                        <c:v>489010</c:v>
                      </c:pt>
                      <c:pt idx="4891">
                        <c:v>489110</c:v>
                      </c:pt>
                      <c:pt idx="4892">
                        <c:v>489210</c:v>
                      </c:pt>
                      <c:pt idx="4893">
                        <c:v>489310</c:v>
                      </c:pt>
                      <c:pt idx="4894">
                        <c:v>489410</c:v>
                      </c:pt>
                      <c:pt idx="4895">
                        <c:v>489510</c:v>
                      </c:pt>
                      <c:pt idx="4896">
                        <c:v>489610</c:v>
                      </c:pt>
                      <c:pt idx="4897">
                        <c:v>489710</c:v>
                      </c:pt>
                      <c:pt idx="4898">
                        <c:v>489810</c:v>
                      </c:pt>
                      <c:pt idx="4899">
                        <c:v>489910</c:v>
                      </c:pt>
                      <c:pt idx="4900">
                        <c:v>490010</c:v>
                      </c:pt>
                      <c:pt idx="4901">
                        <c:v>490110</c:v>
                      </c:pt>
                      <c:pt idx="4902">
                        <c:v>490210</c:v>
                      </c:pt>
                      <c:pt idx="4903">
                        <c:v>490310</c:v>
                      </c:pt>
                      <c:pt idx="4904">
                        <c:v>490410</c:v>
                      </c:pt>
                      <c:pt idx="4905">
                        <c:v>490510</c:v>
                      </c:pt>
                      <c:pt idx="4906">
                        <c:v>490610</c:v>
                      </c:pt>
                      <c:pt idx="4907">
                        <c:v>490710</c:v>
                      </c:pt>
                      <c:pt idx="4908">
                        <c:v>490810</c:v>
                      </c:pt>
                      <c:pt idx="4909">
                        <c:v>490910</c:v>
                      </c:pt>
                      <c:pt idx="4910">
                        <c:v>491010</c:v>
                      </c:pt>
                      <c:pt idx="4911">
                        <c:v>491110</c:v>
                      </c:pt>
                      <c:pt idx="4912">
                        <c:v>491210</c:v>
                      </c:pt>
                      <c:pt idx="4913">
                        <c:v>491310</c:v>
                      </c:pt>
                      <c:pt idx="4914">
                        <c:v>491410</c:v>
                      </c:pt>
                      <c:pt idx="4915">
                        <c:v>491510</c:v>
                      </c:pt>
                      <c:pt idx="4916">
                        <c:v>491610</c:v>
                      </c:pt>
                      <c:pt idx="4917">
                        <c:v>491710</c:v>
                      </c:pt>
                      <c:pt idx="4918">
                        <c:v>491810</c:v>
                      </c:pt>
                      <c:pt idx="4919">
                        <c:v>491910</c:v>
                      </c:pt>
                      <c:pt idx="4920">
                        <c:v>492010</c:v>
                      </c:pt>
                      <c:pt idx="4921">
                        <c:v>492110</c:v>
                      </c:pt>
                      <c:pt idx="4922">
                        <c:v>492210</c:v>
                      </c:pt>
                      <c:pt idx="4923">
                        <c:v>492310</c:v>
                      </c:pt>
                      <c:pt idx="4924">
                        <c:v>492410</c:v>
                      </c:pt>
                      <c:pt idx="4925">
                        <c:v>492510</c:v>
                      </c:pt>
                      <c:pt idx="4926">
                        <c:v>492610</c:v>
                      </c:pt>
                      <c:pt idx="4927">
                        <c:v>492710</c:v>
                      </c:pt>
                      <c:pt idx="4928">
                        <c:v>492810</c:v>
                      </c:pt>
                      <c:pt idx="4929">
                        <c:v>492910</c:v>
                      </c:pt>
                      <c:pt idx="4930">
                        <c:v>493010</c:v>
                      </c:pt>
                      <c:pt idx="4931">
                        <c:v>493110</c:v>
                      </c:pt>
                      <c:pt idx="4932">
                        <c:v>493210</c:v>
                      </c:pt>
                      <c:pt idx="4933">
                        <c:v>493310</c:v>
                      </c:pt>
                      <c:pt idx="4934">
                        <c:v>493410</c:v>
                      </c:pt>
                      <c:pt idx="4935">
                        <c:v>493510</c:v>
                      </c:pt>
                      <c:pt idx="4936">
                        <c:v>493610</c:v>
                      </c:pt>
                      <c:pt idx="4937">
                        <c:v>493710</c:v>
                      </c:pt>
                      <c:pt idx="4938">
                        <c:v>493810</c:v>
                      </c:pt>
                      <c:pt idx="4939">
                        <c:v>493910</c:v>
                      </c:pt>
                      <c:pt idx="4940">
                        <c:v>494010</c:v>
                      </c:pt>
                      <c:pt idx="4941">
                        <c:v>494110</c:v>
                      </c:pt>
                      <c:pt idx="4942">
                        <c:v>494210</c:v>
                      </c:pt>
                      <c:pt idx="4943">
                        <c:v>494310</c:v>
                      </c:pt>
                      <c:pt idx="4944">
                        <c:v>494410</c:v>
                      </c:pt>
                      <c:pt idx="4945">
                        <c:v>494510</c:v>
                      </c:pt>
                      <c:pt idx="4946">
                        <c:v>494610</c:v>
                      </c:pt>
                      <c:pt idx="4947">
                        <c:v>494710</c:v>
                      </c:pt>
                      <c:pt idx="4948">
                        <c:v>494810</c:v>
                      </c:pt>
                      <c:pt idx="4949">
                        <c:v>494910</c:v>
                      </c:pt>
                      <c:pt idx="4950">
                        <c:v>495010</c:v>
                      </c:pt>
                      <c:pt idx="4951">
                        <c:v>495110</c:v>
                      </c:pt>
                      <c:pt idx="4952">
                        <c:v>495210</c:v>
                      </c:pt>
                      <c:pt idx="4953">
                        <c:v>495310</c:v>
                      </c:pt>
                      <c:pt idx="4954">
                        <c:v>495410</c:v>
                      </c:pt>
                      <c:pt idx="4955">
                        <c:v>495510</c:v>
                      </c:pt>
                      <c:pt idx="4956">
                        <c:v>495610</c:v>
                      </c:pt>
                      <c:pt idx="4957">
                        <c:v>495710</c:v>
                      </c:pt>
                      <c:pt idx="4958">
                        <c:v>495810</c:v>
                      </c:pt>
                      <c:pt idx="4959">
                        <c:v>495910</c:v>
                      </c:pt>
                      <c:pt idx="4960">
                        <c:v>496010</c:v>
                      </c:pt>
                      <c:pt idx="4961">
                        <c:v>496110</c:v>
                      </c:pt>
                      <c:pt idx="4962">
                        <c:v>496210</c:v>
                      </c:pt>
                      <c:pt idx="4963">
                        <c:v>496310</c:v>
                      </c:pt>
                      <c:pt idx="4964">
                        <c:v>496410</c:v>
                      </c:pt>
                      <c:pt idx="4965">
                        <c:v>496510</c:v>
                      </c:pt>
                      <c:pt idx="4966">
                        <c:v>496610</c:v>
                      </c:pt>
                      <c:pt idx="4967">
                        <c:v>496710</c:v>
                      </c:pt>
                      <c:pt idx="4968">
                        <c:v>496810</c:v>
                      </c:pt>
                      <c:pt idx="4969">
                        <c:v>496910</c:v>
                      </c:pt>
                      <c:pt idx="4970">
                        <c:v>497010</c:v>
                      </c:pt>
                      <c:pt idx="4971">
                        <c:v>497110</c:v>
                      </c:pt>
                      <c:pt idx="4972">
                        <c:v>497210</c:v>
                      </c:pt>
                      <c:pt idx="4973">
                        <c:v>497310</c:v>
                      </c:pt>
                      <c:pt idx="4974">
                        <c:v>497410</c:v>
                      </c:pt>
                      <c:pt idx="4975">
                        <c:v>497510</c:v>
                      </c:pt>
                      <c:pt idx="4976">
                        <c:v>497610</c:v>
                      </c:pt>
                      <c:pt idx="4977">
                        <c:v>497710</c:v>
                      </c:pt>
                      <c:pt idx="4978">
                        <c:v>497810</c:v>
                      </c:pt>
                      <c:pt idx="4979">
                        <c:v>497910</c:v>
                      </c:pt>
                      <c:pt idx="4980">
                        <c:v>498010</c:v>
                      </c:pt>
                      <c:pt idx="4981">
                        <c:v>498110</c:v>
                      </c:pt>
                      <c:pt idx="4982">
                        <c:v>498210</c:v>
                      </c:pt>
                      <c:pt idx="4983">
                        <c:v>498310</c:v>
                      </c:pt>
                      <c:pt idx="4984">
                        <c:v>498410</c:v>
                      </c:pt>
                      <c:pt idx="4985">
                        <c:v>498510</c:v>
                      </c:pt>
                      <c:pt idx="4986">
                        <c:v>498610</c:v>
                      </c:pt>
                      <c:pt idx="4987">
                        <c:v>498710</c:v>
                      </c:pt>
                      <c:pt idx="4988">
                        <c:v>498810</c:v>
                      </c:pt>
                      <c:pt idx="4989">
                        <c:v>498910</c:v>
                      </c:pt>
                      <c:pt idx="4990">
                        <c:v>499010</c:v>
                      </c:pt>
                      <c:pt idx="4991">
                        <c:v>499110</c:v>
                      </c:pt>
                      <c:pt idx="4992">
                        <c:v>499210</c:v>
                      </c:pt>
                      <c:pt idx="4993">
                        <c:v>499310</c:v>
                      </c:pt>
                      <c:pt idx="4994">
                        <c:v>499410</c:v>
                      </c:pt>
                      <c:pt idx="4995">
                        <c:v>499510</c:v>
                      </c:pt>
                      <c:pt idx="4996">
                        <c:v>499610</c:v>
                      </c:pt>
                      <c:pt idx="4997">
                        <c:v>499710</c:v>
                      </c:pt>
                      <c:pt idx="4998">
                        <c:v>499810</c:v>
                      </c:pt>
                      <c:pt idx="4999">
                        <c:v>499910</c:v>
                      </c:pt>
                      <c:pt idx="5000">
                        <c:v>500010</c:v>
                      </c:pt>
                      <c:pt idx="5001">
                        <c:v>500110</c:v>
                      </c:pt>
                      <c:pt idx="5002">
                        <c:v>500210</c:v>
                      </c:pt>
                      <c:pt idx="5003">
                        <c:v>500310</c:v>
                      </c:pt>
                      <c:pt idx="5004">
                        <c:v>500410</c:v>
                      </c:pt>
                      <c:pt idx="5005">
                        <c:v>500510</c:v>
                      </c:pt>
                      <c:pt idx="5006">
                        <c:v>500610</c:v>
                      </c:pt>
                      <c:pt idx="5007">
                        <c:v>500710</c:v>
                      </c:pt>
                      <c:pt idx="5008">
                        <c:v>500810</c:v>
                      </c:pt>
                      <c:pt idx="5009">
                        <c:v>500910</c:v>
                      </c:pt>
                      <c:pt idx="5010">
                        <c:v>501010</c:v>
                      </c:pt>
                      <c:pt idx="5011">
                        <c:v>501110</c:v>
                      </c:pt>
                      <c:pt idx="5012">
                        <c:v>501210</c:v>
                      </c:pt>
                      <c:pt idx="5013">
                        <c:v>501310</c:v>
                      </c:pt>
                      <c:pt idx="5014">
                        <c:v>501410</c:v>
                      </c:pt>
                      <c:pt idx="5015">
                        <c:v>501510</c:v>
                      </c:pt>
                      <c:pt idx="5016">
                        <c:v>501610</c:v>
                      </c:pt>
                      <c:pt idx="5017">
                        <c:v>501710</c:v>
                      </c:pt>
                      <c:pt idx="5018">
                        <c:v>501810</c:v>
                      </c:pt>
                      <c:pt idx="5019">
                        <c:v>501910</c:v>
                      </c:pt>
                      <c:pt idx="5020">
                        <c:v>502010</c:v>
                      </c:pt>
                      <c:pt idx="5021">
                        <c:v>502110</c:v>
                      </c:pt>
                      <c:pt idx="5022">
                        <c:v>502210</c:v>
                      </c:pt>
                      <c:pt idx="5023">
                        <c:v>502310</c:v>
                      </c:pt>
                      <c:pt idx="5024">
                        <c:v>502410</c:v>
                      </c:pt>
                      <c:pt idx="5025">
                        <c:v>502510</c:v>
                      </c:pt>
                      <c:pt idx="5026">
                        <c:v>502610</c:v>
                      </c:pt>
                      <c:pt idx="5027">
                        <c:v>502710</c:v>
                      </c:pt>
                      <c:pt idx="5028">
                        <c:v>502810</c:v>
                      </c:pt>
                      <c:pt idx="5029">
                        <c:v>502910</c:v>
                      </c:pt>
                      <c:pt idx="5030">
                        <c:v>503010</c:v>
                      </c:pt>
                      <c:pt idx="5031">
                        <c:v>503110</c:v>
                      </c:pt>
                      <c:pt idx="5032">
                        <c:v>503210</c:v>
                      </c:pt>
                      <c:pt idx="5033">
                        <c:v>503310</c:v>
                      </c:pt>
                      <c:pt idx="5034">
                        <c:v>503410</c:v>
                      </c:pt>
                      <c:pt idx="5035">
                        <c:v>503510</c:v>
                      </c:pt>
                      <c:pt idx="5036">
                        <c:v>503610</c:v>
                      </c:pt>
                      <c:pt idx="5037">
                        <c:v>503710</c:v>
                      </c:pt>
                      <c:pt idx="5038">
                        <c:v>503810</c:v>
                      </c:pt>
                      <c:pt idx="5039">
                        <c:v>503910</c:v>
                      </c:pt>
                      <c:pt idx="5040">
                        <c:v>504010</c:v>
                      </c:pt>
                      <c:pt idx="5041">
                        <c:v>504110</c:v>
                      </c:pt>
                      <c:pt idx="5042">
                        <c:v>504210</c:v>
                      </c:pt>
                      <c:pt idx="5043">
                        <c:v>504310</c:v>
                      </c:pt>
                      <c:pt idx="5044">
                        <c:v>504410</c:v>
                      </c:pt>
                      <c:pt idx="5045">
                        <c:v>504510</c:v>
                      </c:pt>
                      <c:pt idx="5046">
                        <c:v>504610</c:v>
                      </c:pt>
                      <c:pt idx="5047">
                        <c:v>504710</c:v>
                      </c:pt>
                      <c:pt idx="5048">
                        <c:v>504810</c:v>
                      </c:pt>
                      <c:pt idx="5049">
                        <c:v>504910</c:v>
                      </c:pt>
                      <c:pt idx="5050">
                        <c:v>505010</c:v>
                      </c:pt>
                      <c:pt idx="5051">
                        <c:v>505110</c:v>
                      </c:pt>
                      <c:pt idx="5052">
                        <c:v>505210</c:v>
                      </c:pt>
                      <c:pt idx="5053">
                        <c:v>505310</c:v>
                      </c:pt>
                      <c:pt idx="5054">
                        <c:v>505410</c:v>
                      </c:pt>
                      <c:pt idx="5055">
                        <c:v>505510</c:v>
                      </c:pt>
                      <c:pt idx="5056">
                        <c:v>505610</c:v>
                      </c:pt>
                      <c:pt idx="5057">
                        <c:v>505710</c:v>
                      </c:pt>
                      <c:pt idx="5058">
                        <c:v>505810</c:v>
                      </c:pt>
                      <c:pt idx="5059">
                        <c:v>505910</c:v>
                      </c:pt>
                      <c:pt idx="5060">
                        <c:v>506010</c:v>
                      </c:pt>
                      <c:pt idx="5061">
                        <c:v>506110</c:v>
                      </c:pt>
                      <c:pt idx="5062">
                        <c:v>506210</c:v>
                      </c:pt>
                      <c:pt idx="5063">
                        <c:v>506310</c:v>
                      </c:pt>
                      <c:pt idx="5064">
                        <c:v>506410</c:v>
                      </c:pt>
                      <c:pt idx="5065">
                        <c:v>506510</c:v>
                      </c:pt>
                      <c:pt idx="5066">
                        <c:v>506610</c:v>
                      </c:pt>
                      <c:pt idx="5067">
                        <c:v>506710</c:v>
                      </c:pt>
                      <c:pt idx="5068">
                        <c:v>506810</c:v>
                      </c:pt>
                      <c:pt idx="5069">
                        <c:v>506910</c:v>
                      </c:pt>
                      <c:pt idx="5070">
                        <c:v>507010</c:v>
                      </c:pt>
                      <c:pt idx="5071">
                        <c:v>507110</c:v>
                      </c:pt>
                      <c:pt idx="5072">
                        <c:v>507210</c:v>
                      </c:pt>
                      <c:pt idx="5073">
                        <c:v>507310</c:v>
                      </c:pt>
                      <c:pt idx="5074">
                        <c:v>507410</c:v>
                      </c:pt>
                      <c:pt idx="5075">
                        <c:v>507510</c:v>
                      </c:pt>
                      <c:pt idx="5076">
                        <c:v>507610</c:v>
                      </c:pt>
                      <c:pt idx="5077">
                        <c:v>507710</c:v>
                      </c:pt>
                      <c:pt idx="5078">
                        <c:v>507810</c:v>
                      </c:pt>
                      <c:pt idx="5079">
                        <c:v>507910</c:v>
                      </c:pt>
                      <c:pt idx="5080">
                        <c:v>508010</c:v>
                      </c:pt>
                      <c:pt idx="5081">
                        <c:v>508110</c:v>
                      </c:pt>
                      <c:pt idx="5082">
                        <c:v>508210</c:v>
                      </c:pt>
                      <c:pt idx="5083">
                        <c:v>508310</c:v>
                      </c:pt>
                      <c:pt idx="5084">
                        <c:v>508410</c:v>
                      </c:pt>
                      <c:pt idx="5085">
                        <c:v>508510</c:v>
                      </c:pt>
                      <c:pt idx="5086">
                        <c:v>508610</c:v>
                      </c:pt>
                      <c:pt idx="5087">
                        <c:v>508710</c:v>
                      </c:pt>
                      <c:pt idx="5088">
                        <c:v>508810</c:v>
                      </c:pt>
                      <c:pt idx="5089">
                        <c:v>508910</c:v>
                      </c:pt>
                      <c:pt idx="5090">
                        <c:v>509010</c:v>
                      </c:pt>
                      <c:pt idx="5091">
                        <c:v>509110</c:v>
                      </c:pt>
                      <c:pt idx="5092">
                        <c:v>509210</c:v>
                      </c:pt>
                      <c:pt idx="5093">
                        <c:v>509310</c:v>
                      </c:pt>
                      <c:pt idx="5094">
                        <c:v>509410</c:v>
                      </c:pt>
                      <c:pt idx="5095">
                        <c:v>509510</c:v>
                      </c:pt>
                      <c:pt idx="5096">
                        <c:v>509610</c:v>
                      </c:pt>
                      <c:pt idx="5097">
                        <c:v>509710</c:v>
                      </c:pt>
                      <c:pt idx="5098">
                        <c:v>509810</c:v>
                      </c:pt>
                      <c:pt idx="5099">
                        <c:v>509910</c:v>
                      </c:pt>
                      <c:pt idx="5100">
                        <c:v>510010</c:v>
                      </c:pt>
                      <c:pt idx="5101">
                        <c:v>510110</c:v>
                      </c:pt>
                      <c:pt idx="5102">
                        <c:v>510210</c:v>
                      </c:pt>
                      <c:pt idx="5103">
                        <c:v>510310</c:v>
                      </c:pt>
                      <c:pt idx="5104">
                        <c:v>510410</c:v>
                      </c:pt>
                      <c:pt idx="5105">
                        <c:v>510510</c:v>
                      </c:pt>
                      <c:pt idx="5106">
                        <c:v>510610</c:v>
                      </c:pt>
                      <c:pt idx="5107">
                        <c:v>510710</c:v>
                      </c:pt>
                      <c:pt idx="5108">
                        <c:v>510810</c:v>
                      </c:pt>
                      <c:pt idx="5109">
                        <c:v>510910</c:v>
                      </c:pt>
                      <c:pt idx="5110">
                        <c:v>511010</c:v>
                      </c:pt>
                      <c:pt idx="5111">
                        <c:v>511110</c:v>
                      </c:pt>
                      <c:pt idx="5112">
                        <c:v>511210</c:v>
                      </c:pt>
                      <c:pt idx="5113">
                        <c:v>511310</c:v>
                      </c:pt>
                      <c:pt idx="5114">
                        <c:v>511410</c:v>
                      </c:pt>
                      <c:pt idx="5115">
                        <c:v>511510</c:v>
                      </c:pt>
                      <c:pt idx="5116">
                        <c:v>511610</c:v>
                      </c:pt>
                      <c:pt idx="5117">
                        <c:v>511710</c:v>
                      </c:pt>
                      <c:pt idx="5118">
                        <c:v>511810</c:v>
                      </c:pt>
                      <c:pt idx="5119">
                        <c:v>511910</c:v>
                      </c:pt>
                      <c:pt idx="5120">
                        <c:v>512010</c:v>
                      </c:pt>
                      <c:pt idx="5121">
                        <c:v>512110</c:v>
                      </c:pt>
                      <c:pt idx="5122">
                        <c:v>512210</c:v>
                      </c:pt>
                      <c:pt idx="5123">
                        <c:v>512310</c:v>
                      </c:pt>
                      <c:pt idx="5124">
                        <c:v>512410</c:v>
                      </c:pt>
                      <c:pt idx="5125">
                        <c:v>512510</c:v>
                      </c:pt>
                      <c:pt idx="5126">
                        <c:v>512610</c:v>
                      </c:pt>
                      <c:pt idx="5127">
                        <c:v>512710</c:v>
                      </c:pt>
                      <c:pt idx="5128">
                        <c:v>512810</c:v>
                      </c:pt>
                      <c:pt idx="5129">
                        <c:v>512910</c:v>
                      </c:pt>
                      <c:pt idx="5130">
                        <c:v>513010</c:v>
                      </c:pt>
                      <c:pt idx="5131">
                        <c:v>513110</c:v>
                      </c:pt>
                      <c:pt idx="5132">
                        <c:v>513210</c:v>
                      </c:pt>
                      <c:pt idx="5133">
                        <c:v>513310</c:v>
                      </c:pt>
                      <c:pt idx="5134">
                        <c:v>513410</c:v>
                      </c:pt>
                      <c:pt idx="5135">
                        <c:v>513510</c:v>
                      </c:pt>
                      <c:pt idx="5136">
                        <c:v>513610</c:v>
                      </c:pt>
                      <c:pt idx="5137">
                        <c:v>513710</c:v>
                      </c:pt>
                      <c:pt idx="5138">
                        <c:v>513810</c:v>
                      </c:pt>
                      <c:pt idx="5139">
                        <c:v>513910</c:v>
                      </c:pt>
                      <c:pt idx="5140">
                        <c:v>514010</c:v>
                      </c:pt>
                      <c:pt idx="5141">
                        <c:v>514110</c:v>
                      </c:pt>
                      <c:pt idx="5142">
                        <c:v>514210</c:v>
                      </c:pt>
                      <c:pt idx="5143">
                        <c:v>514310</c:v>
                      </c:pt>
                      <c:pt idx="5144">
                        <c:v>514410</c:v>
                      </c:pt>
                      <c:pt idx="5145">
                        <c:v>514510</c:v>
                      </c:pt>
                      <c:pt idx="5146">
                        <c:v>514610</c:v>
                      </c:pt>
                      <c:pt idx="5147">
                        <c:v>514710</c:v>
                      </c:pt>
                      <c:pt idx="5148">
                        <c:v>514810</c:v>
                      </c:pt>
                      <c:pt idx="5149">
                        <c:v>514910</c:v>
                      </c:pt>
                      <c:pt idx="5150">
                        <c:v>515010</c:v>
                      </c:pt>
                      <c:pt idx="5151">
                        <c:v>515110</c:v>
                      </c:pt>
                      <c:pt idx="5152">
                        <c:v>515210</c:v>
                      </c:pt>
                      <c:pt idx="5153">
                        <c:v>515310</c:v>
                      </c:pt>
                      <c:pt idx="5154">
                        <c:v>515410</c:v>
                      </c:pt>
                      <c:pt idx="5155">
                        <c:v>515510</c:v>
                      </c:pt>
                      <c:pt idx="5156">
                        <c:v>515610</c:v>
                      </c:pt>
                      <c:pt idx="5157">
                        <c:v>515710</c:v>
                      </c:pt>
                      <c:pt idx="5158">
                        <c:v>515810</c:v>
                      </c:pt>
                      <c:pt idx="5159">
                        <c:v>515910</c:v>
                      </c:pt>
                      <c:pt idx="5160">
                        <c:v>516010</c:v>
                      </c:pt>
                      <c:pt idx="5161">
                        <c:v>516110</c:v>
                      </c:pt>
                      <c:pt idx="5162">
                        <c:v>516210</c:v>
                      </c:pt>
                      <c:pt idx="5163">
                        <c:v>516310</c:v>
                      </c:pt>
                      <c:pt idx="5164">
                        <c:v>516410</c:v>
                      </c:pt>
                      <c:pt idx="5165">
                        <c:v>516510</c:v>
                      </c:pt>
                      <c:pt idx="5166">
                        <c:v>516610</c:v>
                      </c:pt>
                      <c:pt idx="5167">
                        <c:v>516710</c:v>
                      </c:pt>
                      <c:pt idx="5168">
                        <c:v>516810</c:v>
                      </c:pt>
                      <c:pt idx="5169">
                        <c:v>516910</c:v>
                      </c:pt>
                      <c:pt idx="5170">
                        <c:v>517010</c:v>
                      </c:pt>
                      <c:pt idx="5171">
                        <c:v>517110</c:v>
                      </c:pt>
                      <c:pt idx="5172">
                        <c:v>517210</c:v>
                      </c:pt>
                      <c:pt idx="5173">
                        <c:v>517310</c:v>
                      </c:pt>
                      <c:pt idx="5174">
                        <c:v>517410</c:v>
                      </c:pt>
                      <c:pt idx="5175">
                        <c:v>517510</c:v>
                      </c:pt>
                      <c:pt idx="5176">
                        <c:v>517610</c:v>
                      </c:pt>
                      <c:pt idx="5177">
                        <c:v>517710</c:v>
                      </c:pt>
                      <c:pt idx="5178">
                        <c:v>517810</c:v>
                      </c:pt>
                      <c:pt idx="5179">
                        <c:v>517910</c:v>
                      </c:pt>
                      <c:pt idx="5180">
                        <c:v>518010</c:v>
                      </c:pt>
                      <c:pt idx="5181">
                        <c:v>518110</c:v>
                      </c:pt>
                      <c:pt idx="5182">
                        <c:v>518210</c:v>
                      </c:pt>
                      <c:pt idx="5183">
                        <c:v>518310</c:v>
                      </c:pt>
                      <c:pt idx="5184">
                        <c:v>518410</c:v>
                      </c:pt>
                      <c:pt idx="5185">
                        <c:v>518510</c:v>
                      </c:pt>
                      <c:pt idx="5186">
                        <c:v>518610</c:v>
                      </c:pt>
                      <c:pt idx="5187">
                        <c:v>518710</c:v>
                      </c:pt>
                      <c:pt idx="5188">
                        <c:v>518810</c:v>
                      </c:pt>
                      <c:pt idx="5189">
                        <c:v>518910</c:v>
                      </c:pt>
                      <c:pt idx="5190">
                        <c:v>519010</c:v>
                      </c:pt>
                      <c:pt idx="5191">
                        <c:v>519110</c:v>
                      </c:pt>
                      <c:pt idx="5192">
                        <c:v>519210</c:v>
                      </c:pt>
                      <c:pt idx="5193">
                        <c:v>519310</c:v>
                      </c:pt>
                      <c:pt idx="5194">
                        <c:v>519410</c:v>
                      </c:pt>
                      <c:pt idx="5195">
                        <c:v>519510</c:v>
                      </c:pt>
                      <c:pt idx="5196">
                        <c:v>519610</c:v>
                      </c:pt>
                      <c:pt idx="5197">
                        <c:v>519710</c:v>
                      </c:pt>
                      <c:pt idx="5198">
                        <c:v>519810</c:v>
                      </c:pt>
                      <c:pt idx="5199">
                        <c:v>519910</c:v>
                      </c:pt>
                      <c:pt idx="5200">
                        <c:v>520010</c:v>
                      </c:pt>
                      <c:pt idx="5201">
                        <c:v>520110</c:v>
                      </c:pt>
                      <c:pt idx="5202">
                        <c:v>520210</c:v>
                      </c:pt>
                      <c:pt idx="5203">
                        <c:v>520310</c:v>
                      </c:pt>
                      <c:pt idx="5204">
                        <c:v>520410</c:v>
                      </c:pt>
                      <c:pt idx="5205">
                        <c:v>520510</c:v>
                      </c:pt>
                      <c:pt idx="5206">
                        <c:v>520610</c:v>
                      </c:pt>
                      <c:pt idx="5207">
                        <c:v>520710</c:v>
                      </c:pt>
                      <c:pt idx="5208">
                        <c:v>520810</c:v>
                      </c:pt>
                      <c:pt idx="5209">
                        <c:v>520910</c:v>
                      </c:pt>
                      <c:pt idx="5210">
                        <c:v>521010</c:v>
                      </c:pt>
                      <c:pt idx="5211">
                        <c:v>521110</c:v>
                      </c:pt>
                      <c:pt idx="5212">
                        <c:v>521210</c:v>
                      </c:pt>
                      <c:pt idx="5213">
                        <c:v>521310</c:v>
                      </c:pt>
                      <c:pt idx="5214">
                        <c:v>521410</c:v>
                      </c:pt>
                      <c:pt idx="5215">
                        <c:v>521510</c:v>
                      </c:pt>
                      <c:pt idx="5216">
                        <c:v>521610</c:v>
                      </c:pt>
                      <c:pt idx="5217">
                        <c:v>521710</c:v>
                      </c:pt>
                      <c:pt idx="5218">
                        <c:v>521810</c:v>
                      </c:pt>
                      <c:pt idx="5219">
                        <c:v>521910</c:v>
                      </c:pt>
                      <c:pt idx="5220">
                        <c:v>522010</c:v>
                      </c:pt>
                      <c:pt idx="5221">
                        <c:v>522110</c:v>
                      </c:pt>
                      <c:pt idx="5222">
                        <c:v>522210</c:v>
                      </c:pt>
                      <c:pt idx="5223">
                        <c:v>522310</c:v>
                      </c:pt>
                      <c:pt idx="5224">
                        <c:v>522410</c:v>
                      </c:pt>
                      <c:pt idx="5225">
                        <c:v>522510</c:v>
                      </c:pt>
                      <c:pt idx="5226">
                        <c:v>522610</c:v>
                      </c:pt>
                      <c:pt idx="5227">
                        <c:v>522710</c:v>
                      </c:pt>
                      <c:pt idx="5228">
                        <c:v>522810</c:v>
                      </c:pt>
                      <c:pt idx="5229">
                        <c:v>522910</c:v>
                      </c:pt>
                      <c:pt idx="5230">
                        <c:v>523010</c:v>
                      </c:pt>
                      <c:pt idx="5231">
                        <c:v>523110</c:v>
                      </c:pt>
                      <c:pt idx="5232">
                        <c:v>523210</c:v>
                      </c:pt>
                      <c:pt idx="5233">
                        <c:v>523310</c:v>
                      </c:pt>
                      <c:pt idx="5234">
                        <c:v>523410</c:v>
                      </c:pt>
                      <c:pt idx="5235">
                        <c:v>523510</c:v>
                      </c:pt>
                      <c:pt idx="5236">
                        <c:v>523610</c:v>
                      </c:pt>
                      <c:pt idx="5237">
                        <c:v>523710</c:v>
                      </c:pt>
                      <c:pt idx="5238">
                        <c:v>523810</c:v>
                      </c:pt>
                      <c:pt idx="5239">
                        <c:v>523910</c:v>
                      </c:pt>
                      <c:pt idx="5240">
                        <c:v>524010</c:v>
                      </c:pt>
                      <c:pt idx="5241">
                        <c:v>524110</c:v>
                      </c:pt>
                      <c:pt idx="5242">
                        <c:v>524210</c:v>
                      </c:pt>
                      <c:pt idx="5243">
                        <c:v>524310</c:v>
                      </c:pt>
                      <c:pt idx="5244">
                        <c:v>524410</c:v>
                      </c:pt>
                      <c:pt idx="5245">
                        <c:v>524510</c:v>
                      </c:pt>
                      <c:pt idx="5246">
                        <c:v>524610</c:v>
                      </c:pt>
                      <c:pt idx="5247">
                        <c:v>524710</c:v>
                      </c:pt>
                      <c:pt idx="5248">
                        <c:v>524810</c:v>
                      </c:pt>
                      <c:pt idx="5249">
                        <c:v>524910</c:v>
                      </c:pt>
                      <c:pt idx="5250">
                        <c:v>525010</c:v>
                      </c:pt>
                      <c:pt idx="5251">
                        <c:v>525110</c:v>
                      </c:pt>
                      <c:pt idx="5252">
                        <c:v>525210</c:v>
                      </c:pt>
                      <c:pt idx="5253">
                        <c:v>525310</c:v>
                      </c:pt>
                      <c:pt idx="5254">
                        <c:v>525410</c:v>
                      </c:pt>
                      <c:pt idx="5255">
                        <c:v>525510</c:v>
                      </c:pt>
                      <c:pt idx="5256">
                        <c:v>525610</c:v>
                      </c:pt>
                      <c:pt idx="5257">
                        <c:v>525710</c:v>
                      </c:pt>
                      <c:pt idx="5258">
                        <c:v>525810</c:v>
                      </c:pt>
                      <c:pt idx="5259">
                        <c:v>525910</c:v>
                      </c:pt>
                      <c:pt idx="5260">
                        <c:v>526010</c:v>
                      </c:pt>
                      <c:pt idx="5261">
                        <c:v>526110</c:v>
                      </c:pt>
                      <c:pt idx="5262">
                        <c:v>526210</c:v>
                      </c:pt>
                      <c:pt idx="5263">
                        <c:v>526310</c:v>
                      </c:pt>
                      <c:pt idx="5264">
                        <c:v>526410</c:v>
                      </c:pt>
                      <c:pt idx="5265">
                        <c:v>526510</c:v>
                      </c:pt>
                      <c:pt idx="5266">
                        <c:v>526610</c:v>
                      </c:pt>
                      <c:pt idx="5267">
                        <c:v>526710</c:v>
                      </c:pt>
                      <c:pt idx="5268">
                        <c:v>526810</c:v>
                      </c:pt>
                      <c:pt idx="5269">
                        <c:v>526910</c:v>
                      </c:pt>
                      <c:pt idx="5270">
                        <c:v>527010</c:v>
                      </c:pt>
                      <c:pt idx="5271">
                        <c:v>527110</c:v>
                      </c:pt>
                      <c:pt idx="5272">
                        <c:v>527210</c:v>
                      </c:pt>
                      <c:pt idx="5273">
                        <c:v>527310</c:v>
                      </c:pt>
                      <c:pt idx="5274">
                        <c:v>527410</c:v>
                      </c:pt>
                      <c:pt idx="5275">
                        <c:v>527510</c:v>
                      </c:pt>
                      <c:pt idx="5276">
                        <c:v>527610</c:v>
                      </c:pt>
                      <c:pt idx="5277">
                        <c:v>527710</c:v>
                      </c:pt>
                      <c:pt idx="5278">
                        <c:v>527810</c:v>
                      </c:pt>
                      <c:pt idx="5279">
                        <c:v>527910</c:v>
                      </c:pt>
                      <c:pt idx="5280">
                        <c:v>528010</c:v>
                      </c:pt>
                      <c:pt idx="5281">
                        <c:v>528110</c:v>
                      </c:pt>
                      <c:pt idx="5282">
                        <c:v>528210</c:v>
                      </c:pt>
                      <c:pt idx="5283">
                        <c:v>528310</c:v>
                      </c:pt>
                      <c:pt idx="5284">
                        <c:v>528410</c:v>
                      </c:pt>
                      <c:pt idx="5285">
                        <c:v>528510</c:v>
                      </c:pt>
                      <c:pt idx="5286">
                        <c:v>528610</c:v>
                      </c:pt>
                      <c:pt idx="5287">
                        <c:v>528710</c:v>
                      </c:pt>
                      <c:pt idx="5288">
                        <c:v>528810</c:v>
                      </c:pt>
                      <c:pt idx="5289">
                        <c:v>528910</c:v>
                      </c:pt>
                      <c:pt idx="5290">
                        <c:v>529010</c:v>
                      </c:pt>
                      <c:pt idx="5291">
                        <c:v>529110</c:v>
                      </c:pt>
                      <c:pt idx="5292">
                        <c:v>529210</c:v>
                      </c:pt>
                      <c:pt idx="5293">
                        <c:v>529310</c:v>
                      </c:pt>
                      <c:pt idx="5294">
                        <c:v>529410</c:v>
                      </c:pt>
                      <c:pt idx="5295">
                        <c:v>529510</c:v>
                      </c:pt>
                      <c:pt idx="5296">
                        <c:v>529610</c:v>
                      </c:pt>
                      <c:pt idx="5297">
                        <c:v>529710</c:v>
                      </c:pt>
                      <c:pt idx="5298">
                        <c:v>529810</c:v>
                      </c:pt>
                      <c:pt idx="5299">
                        <c:v>529910</c:v>
                      </c:pt>
                      <c:pt idx="5300">
                        <c:v>530010</c:v>
                      </c:pt>
                      <c:pt idx="5301">
                        <c:v>530110</c:v>
                      </c:pt>
                      <c:pt idx="5302">
                        <c:v>530210</c:v>
                      </c:pt>
                      <c:pt idx="5303">
                        <c:v>530310</c:v>
                      </c:pt>
                      <c:pt idx="5304">
                        <c:v>530410</c:v>
                      </c:pt>
                      <c:pt idx="5305">
                        <c:v>530510</c:v>
                      </c:pt>
                      <c:pt idx="5306">
                        <c:v>530610</c:v>
                      </c:pt>
                      <c:pt idx="5307">
                        <c:v>530710</c:v>
                      </c:pt>
                      <c:pt idx="5308">
                        <c:v>530810</c:v>
                      </c:pt>
                      <c:pt idx="5309">
                        <c:v>530910</c:v>
                      </c:pt>
                      <c:pt idx="5310">
                        <c:v>531010</c:v>
                      </c:pt>
                      <c:pt idx="5311">
                        <c:v>531110</c:v>
                      </c:pt>
                      <c:pt idx="5312">
                        <c:v>531210</c:v>
                      </c:pt>
                      <c:pt idx="5313">
                        <c:v>531310</c:v>
                      </c:pt>
                      <c:pt idx="5314">
                        <c:v>531410</c:v>
                      </c:pt>
                      <c:pt idx="5315">
                        <c:v>531510</c:v>
                      </c:pt>
                      <c:pt idx="5316">
                        <c:v>531610</c:v>
                      </c:pt>
                      <c:pt idx="5317">
                        <c:v>531710</c:v>
                      </c:pt>
                      <c:pt idx="5318">
                        <c:v>531810</c:v>
                      </c:pt>
                      <c:pt idx="5319">
                        <c:v>531910</c:v>
                      </c:pt>
                      <c:pt idx="5320">
                        <c:v>532010</c:v>
                      </c:pt>
                      <c:pt idx="5321">
                        <c:v>532110</c:v>
                      </c:pt>
                      <c:pt idx="5322">
                        <c:v>532210</c:v>
                      </c:pt>
                      <c:pt idx="5323">
                        <c:v>532310</c:v>
                      </c:pt>
                      <c:pt idx="5324">
                        <c:v>532410</c:v>
                      </c:pt>
                      <c:pt idx="5325">
                        <c:v>532510</c:v>
                      </c:pt>
                      <c:pt idx="5326">
                        <c:v>532610</c:v>
                      </c:pt>
                      <c:pt idx="5327">
                        <c:v>532710</c:v>
                      </c:pt>
                      <c:pt idx="5328">
                        <c:v>532810</c:v>
                      </c:pt>
                      <c:pt idx="5329">
                        <c:v>532910</c:v>
                      </c:pt>
                      <c:pt idx="5330">
                        <c:v>533010</c:v>
                      </c:pt>
                      <c:pt idx="5331">
                        <c:v>533110</c:v>
                      </c:pt>
                      <c:pt idx="5332">
                        <c:v>533210</c:v>
                      </c:pt>
                      <c:pt idx="5333">
                        <c:v>533310</c:v>
                      </c:pt>
                      <c:pt idx="5334">
                        <c:v>533410</c:v>
                      </c:pt>
                      <c:pt idx="5335">
                        <c:v>533510</c:v>
                      </c:pt>
                      <c:pt idx="5336">
                        <c:v>533610</c:v>
                      </c:pt>
                      <c:pt idx="5337">
                        <c:v>533710</c:v>
                      </c:pt>
                      <c:pt idx="5338">
                        <c:v>533810</c:v>
                      </c:pt>
                      <c:pt idx="5339">
                        <c:v>533910</c:v>
                      </c:pt>
                      <c:pt idx="5340">
                        <c:v>534010</c:v>
                      </c:pt>
                      <c:pt idx="5341">
                        <c:v>534110</c:v>
                      </c:pt>
                      <c:pt idx="5342">
                        <c:v>534210</c:v>
                      </c:pt>
                      <c:pt idx="5343">
                        <c:v>534310</c:v>
                      </c:pt>
                      <c:pt idx="5344">
                        <c:v>534410</c:v>
                      </c:pt>
                      <c:pt idx="5345">
                        <c:v>534510</c:v>
                      </c:pt>
                      <c:pt idx="5346">
                        <c:v>534610</c:v>
                      </c:pt>
                      <c:pt idx="5347">
                        <c:v>534710</c:v>
                      </c:pt>
                      <c:pt idx="5348">
                        <c:v>534810</c:v>
                      </c:pt>
                      <c:pt idx="5349">
                        <c:v>534910</c:v>
                      </c:pt>
                      <c:pt idx="5350">
                        <c:v>535010</c:v>
                      </c:pt>
                      <c:pt idx="5351">
                        <c:v>535110</c:v>
                      </c:pt>
                      <c:pt idx="5352">
                        <c:v>535210</c:v>
                      </c:pt>
                      <c:pt idx="5353">
                        <c:v>535310</c:v>
                      </c:pt>
                      <c:pt idx="5354">
                        <c:v>535410</c:v>
                      </c:pt>
                      <c:pt idx="5355">
                        <c:v>535510</c:v>
                      </c:pt>
                      <c:pt idx="5356">
                        <c:v>535610</c:v>
                      </c:pt>
                      <c:pt idx="5357">
                        <c:v>535710</c:v>
                      </c:pt>
                      <c:pt idx="5358">
                        <c:v>535810</c:v>
                      </c:pt>
                      <c:pt idx="5359">
                        <c:v>535910</c:v>
                      </c:pt>
                      <c:pt idx="5360">
                        <c:v>536010</c:v>
                      </c:pt>
                      <c:pt idx="5361">
                        <c:v>536110</c:v>
                      </c:pt>
                      <c:pt idx="5362">
                        <c:v>536210</c:v>
                      </c:pt>
                      <c:pt idx="5363">
                        <c:v>536310</c:v>
                      </c:pt>
                      <c:pt idx="5364">
                        <c:v>536410</c:v>
                      </c:pt>
                      <c:pt idx="5365">
                        <c:v>536510</c:v>
                      </c:pt>
                      <c:pt idx="5366">
                        <c:v>536610</c:v>
                      </c:pt>
                      <c:pt idx="5367">
                        <c:v>536710</c:v>
                      </c:pt>
                      <c:pt idx="5368">
                        <c:v>536810</c:v>
                      </c:pt>
                      <c:pt idx="5369">
                        <c:v>536910</c:v>
                      </c:pt>
                      <c:pt idx="5370">
                        <c:v>537010</c:v>
                      </c:pt>
                      <c:pt idx="5371">
                        <c:v>537110</c:v>
                      </c:pt>
                      <c:pt idx="5372">
                        <c:v>537210</c:v>
                      </c:pt>
                      <c:pt idx="5373">
                        <c:v>537310</c:v>
                      </c:pt>
                      <c:pt idx="5374">
                        <c:v>537410</c:v>
                      </c:pt>
                      <c:pt idx="5375">
                        <c:v>537510</c:v>
                      </c:pt>
                      <c:pt idx="5376">
                        <c:v>537610</c:v>
                      </c:pt>
                      <c:pt idx="5377">
                        <c:v>537710</c:v>
                      </c:pt>
                      <c:pt idx="5378">
                        <c:v>537810</c:v>
                      </c:pt>
                      <c:pt idx="5379">
                        <c:v>537910</c:v>
                      </c:pt>
                      <c:pt idx="5380">
                        <c:v>538010</c:v>
                      </c:pt>
                      <c:pt idx="5381">
                        <c:v>538110</c:v>
                      </c:pt>
                      <c:pt idx="5382">
                        <c:v>538210</c:v>
                      </c:pt>
                      <c:pt idx="5383">
                        <c:v>538310</c:v>
                      </c:pt>
                      <c:pt idx="5384">
                        <c:v>538410</c:v>
                      </c:pt>
                      <c:pt idx="5385">
                        <c:v>538510</c:v>
                      </c:pt>
                      <c:pt idx="5386">
                        <c:v>538610</c:v>
                      </c:pt>
                      <c:pt idx="5387">
                        <c:v>538710</c:v>
                      </c:pt>
                      <c:pt idx="5388">
                        <c:v>538810</c:v>
                      </c:pt>
                      <c:pt idx="5389">
                        <c:v>538910</c:v>
                      </c:pt>
                      <c:pt idx="5390">
                        <c:v>539010</c:v>
                      </c:pt>
                      <c:pt idx="5391">
                        <c:v>539110</c:v>
                      </c:pt>
                      <c:pt idx="5392">
                        <c:v>539210</c:v>
                      </c:pt>
                      <c:pt idx="5393">
                        <c:v>539310</c:v>
                      </c:pt>
                      <c:pt idx="5394">
                        <c:v>539410</c:v>
                      </c:pt>
                      <c:pt idx="5395">
                        <c:v>539510</c:v>
                      </c:pt>
                      <c:pt idx="5396">
                        <c:v>539610</c:v>
                      </c:pt>
                      <c:pt idx="5397">
                        <c:v>539710</c:v>
                      </c:pt>
                      <c:pt idx="5398">
                        <c:v>539810</c:v>
                      </c:pt>
                      <c:pt idx="5399">
                        <c:v>539910</c:v>
                      </c:pt>
                      <c:pt idx="5400">
                        <c:v>540010</c:v>
                      </c:pt>
                      <c:pt idx="5401">
                        <c:v>540110</c:v>
                      </c:pt>
                      <c:pt idx="5402">
                        <c:v>540210</c:v>
                      </c:pt>
                      <c:pt idx="5403">
                        <c:v>540310</c:v>
                      </c:pt>
                      <c:pt idx="5404">
                        <c:v>540410</c:v>
                      </c:pt>
                      <c:pt idx="5405">
                        <c:v>540510</c:v>
                      </c:pt>
                      <c:pt idx="5406">
                        <c:v>540610</c:v>
                      </c:pt>
                      <c:pt idx="5407">
                        <c:v>540710</c:v>
                      </c:pt>
                      <c:pt idx="5408">
                        <c:v>540810</c:v>
                      </c:pt>
                      <c:pt idx="5409">
                        <c:v>540910</c:v>
                      </c:pt>
                      <c:pt idx="5410">
                        <c:v>541010</c:v>
                      </c:pt>
                      <c:pt idx="5411">
                        <c:v>541110</c:v>
                      </c:pt>
                      <c:pt idx="5412">
                        <c:v>541210</c:v>
                      </c:pt>
                      <c:pt idx="5413">
                        <c:v>541310</c:v>
                      </c:pt>
                      <c:pt idx="5414">
                        <c:v>541410</c:v>
                      </c:pt>
                      <c:pt idx="5415">
                        <c:v>541510</c:v>
                      </c:pt>
                      <c:pt idx="5416">
                        <c:v>541610</c:v>
                      </c:pt>
                      <c:pt idx="5417">
                        <c:v>541710</c:v>
                      </c:pt>
                      <c:pt idx="5418">
                        <c:v>541810</c:v>
                      </c:pt>
                      <c:pt idx="5419">
                        <c:v>541910</c:v>
                      </c:pt>
                      <c:pt idx="5420">
                        <c:v>542010</c:v>
                      </c:pt>
                      <c:pt idx="5421">
                        <c:v>542110</c:v>
                      </c:pt>
                      <c:pt idx="5422">
                        <c:v>542210</c:v>
                      </c:pt>
                      <c:pt idx="5423">
                        <c:v>542310</c:v>
                      </c:pt>
                      <c:pt idx="5424">
                        <c:v>542410</c:v>
                      </c:pt>
                      <c:pt idx="5425">
                        <c:v>542510</c:v>
                      </c:pt>
                      <c:pt idx="5426">
                        <c:v>542610</c:v>
                      </c:pt>
                      <c:pt idx="5427">
                        <c:v>542710</c:v>
                      </c:pt>
                      <c:pt idx="5428">
                        <c:v>542810</c:v>
                      </c:pt>
                      <c:pt idx="5429">
                        <c:v>542910</c:v>
                      </c:pt>
                      <c:pt idx="5430">
                        <c:v>543010</c:v>
                      </c:pt>
                      <c:pt idx="5431">
                        <c:v>543110</c:v>
                      </c:pt>
                      <c:pt idx="5432">
                        <c:v>543210</c:v>
                      </c:pt>
                      <c:pt idx="5433">
                        <c:v>543310</c:v>
                      </c:pt>
                      <c:pt idx="5434">
                        <c:v>543410</c:v>
                      </c:pt>
                      <c:pt idx="5435">
                        <c:v>543510</c:v>
                      </c:pt>
                      <c:pt idx="5436">
                        <c:v>543610</c:v>
                      </c:pt>
                      <c:pt idx="5437">
                        <c:v>543710</c:v>
                      </c:pt>
                      <c:pt idx="5438">
                        <c:v>543810</c:v>
                      </c:pt>
                      <c:pt idx="5439">
                        <c:v>543910</c:v>
                      </c:pt>
                      <c:pt idx="5440">
                        <c:v>544010</c:v>
                      </c:pt>
                      <c:pt idx="5441">
                        <c:v>544110</c:v>
                      </c:pt>
                      <c:pt idx="5442">
                        <c:v>544210</c:v>
                      </c:pt>
                      <c:pt idx="5443">
                        <c:v>544310</c:v>
                      </c:pt>
                      <c:pt idx="5444">
                        <c:v>544410</c:v>
                      </c:pt>
                      <c:pt idx="5445">
                        <c:v>544510</c:v>
                      </c:pt>
                      <c:pt idx="5446">
                        <c:v>544610</c:v>
                      </c:pt>
                      <c:pt idx="5447">
                        <c:v>544710</c:v>
                      </c:pt>
                      <c:pt idx="5448">
                        <c:v>544810</c:v>
                      </c:pt>
                      <c:pt idx="5449">
                        <c:v>544910</c:v>
                      </c:pt>
                      <c:pt idx="5450">
                        <c:v>545010</c:v>
                      </c:pt>
                      <c:pt idx="5451">
                        <c:v>545110</c:v>
                      </c:pt>
                      <c:pt idx="5452">
                        <c:v>545210</c:v>
                      </c:pt>
                      <c:pt idx="5453">
                        <c:v>545310</c:v>
                      </c:pt>
                      <c:pt idx="5454">
                        <c:v>545410</c:v>
                      </c:pt>
                      <c:pt idx="5455">
                        <c:v>545510</c:v>
                      </c:pt>
                      <c:pt idx="5456">
                        <c:v>545610</c:v>
                      </c:pt>
                      <c:pt idx="5457">
                        <c:v>545710</c:v>
                      </c:pt>
                      <c:pt idx="5458">
                        <c:v>545810</c:v>
                      </c:pt>
                      <c:pt idx="5459">
                        <c:v>545910</c:v>
                      </c:pt>
                      <c:pt idx="5460">
                        <c:v>546010</c:v>
                      </c:pt>
                      <c:pt idx="5461">
                        <c:v>546110</c:v>
                      </c:pt>
                      <c:pt idx="5462">
                        <c:v>546210</c:v>
                      </c:pt>
                      <c:pt idx="5463">
                        <c:v>546310</c:v>
                      </c:pt>
                      <c:pt idx="5464">
                        <c:v>546410</c:v>
                      </c:pt>
                      <c:pt idx="5465">
                        <c:v>546510</c:v>
                      </c:pt>
                      <c:pt idx="5466">
                        <c:v>546610</c:v>
                      </c:pt>
                      <c:pt idx="5467">
                        <c:v>546710</c:v>
                      </c:pt>
                      <c:pt idx="5468">
                        <c:v>546810</c:v>
                      </c:pt>
                      <c:pt idx="5469">
                        <c:v>546910</c:v>
                      </c:pt>
                      <c:pt idx="5470">
                        <c:v>547010</c:v>
                      </c:pt>
                      <c:pt idx="5471">
                        <c:v>547110</c:v>
                      </c:pt>
                      <c:pt idx="5472">
                        <c:v>547210</c:v>
                      </c:pt>
                      <c:pt idx="5473">
                        <c:v>547310</c:v>
                      </c:pt>
                      <c:pt idx="5474">
                        <c:v>547410</c:v>
                      </c:pt>
                      <c:pt idx="5475">
                        <c:v>547510</c:v>
                      </c:pt>
                      <c:pt idx="5476">
                        <c:v>547610</c:v>
                      </c:pt>
                      <c:pt idx="5477">
                        <c:v>547710</c:v>
                      </c:pt>
                      <c:pt idx="5478">
                        <c:v>547810</c:v>
                      </c:pt>
                      <c:pt idx="5479">
                        <c:v>547910</c:v>
                      </c:pt>
                      <c:pt idx="5480">
                        <c:v>548010</c:v>
                      </c:pt>
                      <c:pt idx="5481">
                        <c:v>548110</c:v>
                      </c:pt>
                      <c:pt idx="5482">
                        <c:v>548210</c:v>
                      </c:pt>
                      <c:pt idx="5483">
                        <c:v>548310</c:v>
                      </c:pt>
                      <c:pt idx="5484">
                        <c:v>548410</c:v>
                      </c:pt>
                      <c:pt idx="5485">
                        <c:v>548510</c:v>
                      </c:pt>
                      <c:pt idx="5486">
                        <c:v>548610</c:v>
                      </c:pt>
                      <c:pt idx="5487">
                        <c:v>548710</c:v>
                      </c:pt>
                      <c:pt idx="5488">
                        <c:v>548810</c:v>
                      </c:pt>
                      <c:pt idx="5489">
                        <c:v>548910</c:v>
                      </c:pt>
                      <c:pt idx="5490">
                        <c:v>549010</c:v>
                      </c:pt>
                      <c:pt idx="5491">
                        <c:v>549110</c:v>
                      </c:pt>
                      <c:pt idx="5492">
                        <c:v>549210</c:v>
                      </c:pt>
                      <c:pt idx="5493">
                        <c:v>549310</c:v>
                      </c:pt>
                      <c:pt idx="5494">
                        <c:v>549410</c:v>
                      </c:pt>
                      <c:pt idx="5495">
                        <c:v>549510</c:v>
                      </c:pt>
                      <c:pt idx="5496">
                        <c:v>549610</c:v>
                      </c:pt>
                      <c:pt idx="5497">
                        <c:v>549710</c:v>
                      </c:pt>
                      <c:pt idx="5498">
                        <c:v>549810</c:v>
                      </c:pt>
                      <c:pt idx="5499">
                        <c:v>549910</c:v>
                      </c:pt>
                      <c:pt idx="5500">
                        <c:v>550010</c:v>
                      </c:pt>
                      <c:pt idx="5501">
                        <c:v>550110</c:v>
                      </c:pt>
                      <c:pt idx="5502">
                        <c:v>550210</c:v>
                      </c:pt>
                      <c:pt idx="5503">
                        <c:v>550310</c:v>
                      </c:pt>
                      <c:pt idx="5504">
                        <c:v>550410</c:v>
                      </c:pt>
                      <c:pt idx="5505">
                        <c:v>550510</c:v>
                      </c:pt>
                      <c:pt idx="5506">
                        <c:v>550610</c:v>
                      </c:pt>
                      <c:pt idx="5507">
                        <c:v>550710</c:v>
                      </c:pt>
                      <c:pt idx="5508">
                        <c:v>550810</c:v>
                      </c:pt>
                      <c:pt idx="5509">
                        <c:v>550910</c:v>
                      </c:pt>
                      <c:pt idx="5510">
                        <c:v>551010</c:v>
                      </c:pt>
                      <c:pt idx="5511">
                        <c:v>551110</c:v>
                      </c:pt>
                      <c:pt idx="5512">
                        <c:v>551210</c:v>
                      </c:pt>
                      <c:pt idx="5513">
                        <c:v>551310</c:v>
                      </c:pt>
                      <c:pt idx="5514">
                        <c:v>551410</c:v>
                      </c:pt>
                      <c:pt idx="5515">
                        <c:v>551510</c:v>
                      </c:pt>
                      <c:pt idx="5516">
                        <c:v>551610</c:v>
                      </c:pt>
                      <c:pt idx="5517">
                        <c:v>551710</c:v>
                      </c:pt>
                      <c:pt idx="5518">
                        <c:v>551810</c:v>
                      </c:pt>
                      <c:pt idx="5519">
                        <c:v>551910</c:v>
                      </c:pt>
                      <c:pt idx="5520">
                        <c:v>552010</c:v>
                      </c:pt>
                      <c:pt idx="5521">
                        <c:v>552110</c:v>
                      </c:pt>
                      <c:pt idx="5522">
                        <c:v>552210</c:v>
                      </c:pt>
                      <c:pt idx="5523">
                        <c:v>552310</c:v>
                      </c:pt>
                      <c:pt idx="5524">
                        <c:v>552410</c:v>
                      </c:pt>
                      <c:pt idx="5525">
                        <c:v>552510</c:v>
                      </c:pt>
                      <c:pt idx="5526">
                        <c:v>552610</c:v>
                      </c:pt>
                      <c:pt idx="5527">
                        <c:v>552710</c:v>
                      </c:pt>
                      <c:pt idx="5528">
                        <c:v>552810</c:v>
                      </c:pt>
                      <c:pt idx="5529">
                        <c:v>552910</c:v>
                      </c:pt>
                      <c:pt idx="5530">
                        <c:v>553010</c:v>
                      </c:pt>
                      <c:pt idx="5531">
                        <c:v>553110</c:v>
                      </c:pt>
                      <c:pt idx="5532">
                        <c:v>553210</c:v>
                      </c:pt>
                      <c:pt idx="5533">
                        <c:v>553310</c:v>
                      </c:pt>
                      <c:pt idx="5534">
                        <c:v>553410</c:v>
                      </c:pt>
                      <c:pt idx="5535">
                        <c:v>553510</c:v>
                      </c:pt>
                      <c:pt idx="5536">
                        <c:v>553610</c:v>
                      </c:pt>
                      <c:pt idx="5537">
                        <c:v>553710</c:v>
                      </c:pt>
                      <c:pt idx="5538">
                        <c:v>553810</c:v>
                      </c:pt>
                      <c:pt idx="5539">
                        <c:v>553910</c:v>
                      </c:pt>
                      <c:pt idx="5540">
                        <c:v>554010</c:v>
                      </c:pt>
                      <c:pt idx="5541">
                        <c:v>554110</c:v>
                      </c:pt>
                      <c:pt idx="5542">
                        <c:v>554210</c:v>
                      </c:pt>
                      <c:pt idx="5543">
                        <c:v>554310</c:v>
                      </c:pt>
                      <c:pt idx="5544">
                        <c:v>554410</c:v>
                      </c:pt>
                      <c:pt idx="5545">
                        <c:v>554510</c:v>
                      </c:pt>
                      <c:pt idx="5546">
                        <c:v>554610</c:v>
                      </c:pt>
                      <c:pt idx="5547">
                        <c:v>554710</c:v>
                      </c:pt>
                      <c:pt idx="5548">
                        <c:v>554810</c:v>
                      </c:pt>
                      <c:pt idx="5549">
                        <c:v>554910</c:v>
                      </c:pt>
                      <c:pt idx="5550">
                        <c:v>555010</c:v>
                      </c:pt>
                      <c:pt idx="5551">
                        <c:v>555110</c:v>
                      </c:pt>
                      <c:pt idx="5552">
                        <c:v>555210</c:v>
                      </c:pt>
                      <c:pt idx="5553">
                        <c:v>555310</c:v>
                      </c:pt>
                      <c:pt idx="5554">
                        <c:v>555410</c:v>
                      </c:pt>
                      <c:pt idx="5555">
                        <c:v>555510</c:v>
                      </c:pt>
                      <c:pt idx="5556">
                        <c:v>555610</c:v>
                      </c:pt>
                      <c:pt idx="5557">
                        <c:v>555710</c:v>
                      </c:pt>
                      <c:pt idx="5558">
                        <c:v>555810</c:v>
                      </c:pt>
                      <c:pt idx="5559">
                        <c:v>555910</c:v>
                      </c:pt>
                      <c:pt idx="5560">
                        <c:v>556010</c:v>
                      </c:pt>
                      <c:pt idx="5561">
                        <c:v>556110</c:v>
                      </c:pt>
                      <c:pt idx="5562">
                        <c:v>556210</c:v>
                      </c:pt>
                      <c:pt idx="5563">
                        <c:v>556310</c:v>
                      </c:pt>
                      <c:pt idx="5564">
                        <c:v>556410</c:v>
                      </c:pt>
                      <c:pt idx="5565">
                        <c:v>556510</c:v>
                      </c:pt>
                      <c:pt idx="5566">
                        <c:v>556610</c:v>
                      </c:pt>
                      <c:pt idx="5567">
                        <c:v>556710</c:v>
                      </c:pt>
                      <c:pt idx="5568">
                        <c:v>556810</c:v>
                      </c:pt>
                      <c:pt idx="5569">
                        <c:v>556910</c:v>
                      </c:pt>
                      <c:pt idx="5570">
                        <c:v>557010</c:v>
                      </c:pt>
                      <c:pt idx="5571">
                        <c:v>557110</c:v>
                      </c:pt>
                      <c:pt idx="5572">
                        <c:v>557210</c:v>
                      </c:pt>
                      <c:pt idx="5573">
                        <c:v>557310</c:v>
                      </c:pt>
                      <c:pt idx="5574">
                        <c:v>557410</c:v>
                      </c:pt>
                      <c:pt idx="5575">
                        <c:v>557510</c:v>
                      </c:pt>
                      <c:pt idx="5576">
                        <c:v>557610</c:v>
                      </c:pt>
                      <c:pt idx="5577">
                        <c:v>557710</c:v>
                      </c:pt>
                      <c:pt idx="5578">
                        <c:v>557810</c:v>
                      </c:pt>
                      <c:pt idx="5579">
                        <c:v>557910</c:v>
                      </c:pt>
                      <c:pt idx="5580">
                        <c:v>558010</c:v>
                      </c:pt>
                      <c:pt idx="5581">
                        <c:v>558110</c:v>
                      </c:pt>
                      <c:pt idx="5582">
                        <c:v>558210</c:v>
                      </c:pt>
                      <c:pt idx="5583">
                        <c:v>558310</c:v>
                      </c:pt>
                      <c:pt idx="5584">
                        <c:v>558410</c:v>
                      </c:pt>
                      <c:pt idx="5585">
                        <c:v>558510</c:v>
                      </c:pt>
                      <c:pt idx="5586">
                        <c:v>558610</c:v>
                      </c:pt>
                      <c:pt idx="5587">
                        <c:v>558710</c:v>
                      </c:pt>
                      <c:pt idx="5588">
                        <c:v>558810</c:v>
                      </c:pt>
                      <c:pt idx="5589">
                        <c:v>558910</c:v>
                      </c:pt>
                      <c:pt idx="5590">
                        <c:v>559010</c:v>
                      </c:pt>
                      <c:pt idx="5591">
                        <c:v>559110</c:v>
                      </c:pt>
                      <c:pt idx="5592">
                        <c:v>559210</c:v>
                      </c:pt>
                      <c:pt idx="5593">
                        <c:v>559310</c:v>
                      </c:pt>
                      <c:pt idx="5594">
                        <c:v>559410</c:v>
                      </c:pt>
                      <c:pt idx="5595">
                        <c:v>559510</c:v>
                      </c:pt>
                      <c:pt idx="5596">
                        <c:v>559610</c:v>
                      </c:pt>
                      <c:pt idx="5597">
                        <c:v>559710</c:v>
                      </c:pt>
                      <c:pt idx="5598">
                        <c:v>559810</c:v>
                      </c:pt>
                      <c:pt idx="5599">
                        <c:v>559910</c:v>
                      </c:pt>
                      <c:pt idx="5600">
                        <c:v>560010</c:v>
                      </c:pt>
                      <c:pt idx="5601">
                        <c:v>560110</c:v>
                      </c:pt>
                      <c:pt idx="5602">
                        <c:v>560210</c:v>
                      </c:pt>
                      <c:pt idx="5603">
                        <c:v>560310</c:v>
                      </c:pt>
                      <c:pt idx="5604">
                        <c:v>560410</c:v>
                      </c:pt>
                      <c:pt idx="5605">
                        <c:v>560510</c:v>
                      </c:pt>
                      <c:pt idx="5606">
                        <c:v>560610</c:v>
                      </c:pt>
                      <c:pt idx="5607">
                        <c:v>560710</c:v>
                      </c:pt>
                      <c:pt idx="5608">
                        <c:v>560810</c:v>
                      </c:pt>
                      <c:pt idx="5609">
                        <c:v>560910</c:v>
                      </c:pt>
                      <c:pt idx="5610">
                        <c:v>561010</c:v>
                      </c:pt>
                      <c:pt idx="5611">
                        <c:v>561110</c:v>
                      </c:pt>
                      <c:pt idx="5612">
                        <c:v>561210</c:v>
                      </c:pt>
                      <c:pt idx="5613">
                        <c:v>561310</c:v>
                      </c:pt>
                      <c:pt idx="5614">
                        <c:v>561410</c:v>
                      </c:pt>
                      <c:pt idx="5615">
                        <c:v>561510</c:v>
                      </c:pt>
                      <c:pt idx="5616">
                        <c:v>561610</c:v>
                      </c:pt>
                      <c:pt idx="5617">
                        <c:v>561710</c:v>
                      </c:pt>
                      <c:pt idx="5618">
                        <c:v>561810</c:v>
                      </c:pt>
                      <c:pt idx="5619">
                        <c:v>561910</c:v>
                      </c:pt>
                      <c:pt idx="5620">
                        <c:v>562010</c:v>
                      </c:pt>
                      <c:pt idx="5621">
                        <c:v>562110</c:v>
                      </c:pt>
                      <c:pt idx="5622">
                        <c:v>562210</c:v>
                      </c:pt>
                      <c:pt idx="5623">
                        <c:v>562310</c:v>
                      </c:pt>
                      <c:pt idx="5624">
                        <c:v>562410</c:v>
                      </c:pt>
                      <c:pt idx="5625">
                        <c:v>562510</c:v>
                      </c:pt>
                      <c:pt idx="5626">
                        <c:v>562610</c:v>
                      </c:pt>
                      <c:pt idx="5627">
                        <c:v>562710</c:v>
                      </c:pt>
                      <c:pt idx="5628">
                        <c:v>562810</c:v>
                      </c:pt>
                      <c:pt idx="5629">
                        <c:v>562910</c:v>
                      </c:pt>
                      <c:pt idx="5630">
                        <c:v>563010</c:v>
                      </c:pt>
                      <c:pt idx="5631">
                        <c:v>563110</c:v>
                      </c:pt>
                      <c:pt idx="5632">
                        <c:v>563210</c:v>
                      </c:pt>
                      <c:pt idx="5633">
                        <c:v>563310</c:v>
                      </c:pt>
                      <c:pt idx="5634">
                        <c:v>563410</c:v>
                      </c:pt>
                      <c:pt idx="5635">
                        <c:v>563510</c:v>
                      </c:pt>
                      <c:pt idx="5636">
                        <c:v>563610</c:v>
                      </c:pt>
                      <c:pt idx="5637">
                        <c:v>563710</c:v>
                      </c:pt>
                      <c:pt idx="5638">
                        <c:v>563810</c:v>
                      </c:pt>
                      <c:pt idx="5639">
                        <c:v>563910</c:v>
                      </c:pt>
                      <c:pt idx="5640">
                        <c:v>564010</c:v>
                      </c:pt>
                      <c:pt idx="5641">
                        <c:v>564110</c:v>
                      </c:pt>
                      <c:pt idx="5642">
                        <c:v>564210</c:v>
                      </c:pt>
                      <c:pt idx="5643">
                        <c:v>564310</c:v>
                      </c:pt>
                      <c:pt idx="5644">
                        <c:v>564410</c:v>
                      </c:pt>
                      <c:pt idx="5645">
                        <c:v>564510</c:v>
                      </c:pt>
                      <c:pt idx="5646">
                        <c:v>564610</c:v>
                      </c:pt>
                      <c:pt idx="5647">
                        <c:v>564710</c:v>
                      </c:pt>
                      <c:pt idx="5648">
                        <c:v>564810</c:v>
                      </c:pt>
                      <c:pt idx="5649">
                        <c:v>564910</c:v>
                      </c:pt>
                      <c:pt idx="5650">
                        <c:v>565010</c:v>
                      </c:pt>
                      <c:pt idx="5651">
                        <c:v>565110</c:v>
                      </c:pt>
                      <c:pt idx="5652">
                        <c:v>565210</c:v>
                      </c:pt>
                      <c:pt idx="5653">
                        <c:v>565310</c:v>
                      </c:pt>
                      <c:pt idx="5654">
                        <c:v>565410</c:v>
                      </c:pt>
                      <c:pt idx="5655">
                        <c:v>565510</c:v>
                      </c:pt>
                      <c:pt idx="5656">
                        <c:v>565610</c:v>
                      </c:pt>
                      <c:pt idx="5657">
                        <c:v>565710</c:v>
                      </c:pt>
                      <c:pt idx="5658">
                        <c:v>565810</c:v>
                      </c:pt>
                      <c:pt idx="5659">
                        <c:v>565910</c:v>
                      </c:pt>
                      <c:pt idx="5660">
                        <c:v>566010</c:v>
                      </c:pt>
                      <c:pt idx="5661">
                        <c:v>566110</c:v>
                      </c:pt>
                      <c:pt idx="5662">
                        <c:v>566210</c:v>
                      </c:pt>
                      <c:pt idx="5663">
                        <c:v>566310</c:v>
                      </c:pt>
                      <c:pt idx="5664">
                        <c:v>566410</c:v>
                      </c:pt>
                      <c:pt idx="5665">
                        <c:v>566510</c:v>
                      </c:pt>
                      <c:pt idx="5666">
                        <c:v>566610</c:v>
                      </c:pt>
                      <c:pt idx="5667">
                        <c:v>566710</c:v>
                      </c:pt>
                      <c:pt idx="5668">
                        <c:v>566810</c:v>
                      </c:pt>
                      <c:pt idx="5669">
                        <c:v>566910</c:v>
                      </c:pt>
                      <c:pt idx="5670">
                        <c:v>567010</c:v>
                      </c:pt>
                      <c:pt idx="5671">
                        <c:v>567110</c:v>
                      </c:pt>
                      <c:pt idx="5672">
                        <c:v>567210</c:v>
                      </c:pt>
                      <c:pt idx="5673">
                        <c:v>567310</c:v>
                      </c:pt>
                      <c:pt idx="5674">
                        <c:v>567410</c:v>
                      </c:pt>
                      <c:pt idx="5675">
                        <c:v>567510</c:v>
                      </c:pt>
                      <c:pt idx="5676">
                        <c:v>567610</c:v>
                      </c:pt>
                      <c:pt idx="5677">
                        <c:v>567710</c:v>
                      </c:pt>
                      <c:pt idx="5678">
                        <c:v>567810</c:v>
                      </c:pt>
                      <c:pt idx="5679">
                        <c:v>567910</c:v>
                      </c:pt>
                      <c:pt idx="5680">
                        <c:v>568010</c:v>
                      </c:pt>
                      <c:pt idx="5681">
                        <c:v>568110</c:v>
                      </c:pt>
                      <c:pt idx="5682">
                        <c:v>568210</c:v>
                      </c:pt>
                      <c:pt idx="5683">
                        <c:v>568310</c:v>
                      </c:pt>
                      <c:pt idx="5684">
                        <c:v>568410</c:v>
                      </c:pt>
                      <c:pt idx="5685">
                        <c:v>568510</c:v>
                      </c:pt>
                      <c:pt idx="5686">
                        <c:v>568610</c:v>
                      </c:pt>
                      <c:pt idx="5687">
                        <c:v>568710</c:v>
                      </c:pt>
                      <c:pt idx="5688">
                        <c:v>568810</c:v>
                      </c:pt>
                      <c:pt idx="5689">
                        <c:v>568910</c:v>
                      </c:pt>
                      <c:pt idx="5690">
                        <c:v>569010</c:v>
                      </c:pt>
                      <c:pt idx="5691">
                        <c:v>569110</c:v>
                      </c:pt>
                      <c:pt idx="5692">
                        <c:v>569210</c:v>
                      </c:pt>
                      <c:pt idx="5693">
                        <c:v>569310</c:v>
                      </c:pt>
                      <c:pt idx="5694">
                        <c:v>569410</c:v>
                      </c:pt>
                      <c:pt idx="5695">
                        <c:v>569510</c:v>
                      </c:pt>
                      <c:pt idx="5696">
                        <c:v>569610</c:v>
                      </c:pt>
                      <c:pt idx="5697">
                        <c:v>569710</c:v>
                      </c:pt>
                      <c:pt idx="5698">
                        <c:v>569810</c:v>
                      </c:pt>
                      <c:pt idx="5699">
                        <c:v>569910</c:v>
                      </c:pt>
                      <c:pt idx="5700">
                        <c:v>570010</c:v>
                      </c:pt>
                      <c:pt idx="5701">
                        <c:v>570110</c:v>
                      </c:pt>
                      <c:pt idx="5702">
                        <c:v>570210</c:v>
                      </c:pt>
                      <c:pt idx="5703">
                        <c:v>570310</c:v>
                      </c:pt>
                      <c:pt idx="5704">
                        <c:v>570410</c:v>
                      </c:pt>
                      <c:pt idx="5705">
                        <c:v>570510</c:v>
                      </c:pt>
                      <c:pt idx="5706">
                        <c:v>570610</c:v>
                      </c:pt>
                      <c:pt idx="5707">
                        <c:v>570710</c:v>
                      </c:pt>
                      <c:pt idx="5708">
                        <c:v>570810</c:v>
                      </c:pt>
                      <c:pt idx="5709">
                        <c:v>570910</c:v>
                      </c:pt>
                      <c:pt idx="5710">
                        <c:v>571010</c:v>
                      </c:pt>
                      <c:pt idx="5711">
                        <c:v>571110</c:v>
                      </c:pt>
                      <c:pt idx="5712">
                        <c:v>571210</c:v>
                      </c:pt>
                      <c:pt idx="5713">
                        <c:v>571310</c:v>
                      </c:pt>
                      <c:pt idx="5714">
                        <c:v>571410</c:v>
                      </c:pt>
                      <c:pt idx="5715">
                        <c:v>571510</c:v>
                      </c:pt>
                      <c:pt idx="5716">
                        <c:v>571610</c:v>
                      </c:pt>
                      <c:pt idx="5717">
                        <c:v>571710</c:v>
                      </c:pt>
                      <c:pt idx="5718">
                        <c:v>571810</c:v>
                      </c:pt>
                      <c:pt idx="5719">
                        <c:v>571910</c:v>
                      </c:pt>
                      <c:pt idx="5720">
                        <c:v>572010</c:v>
                      </c:pt>
                      <c:pt idx="5721">
                        <c:v>572110</c:v>
                      </c:pt>
                      <c:pt idx="5722">
                        <c:v>572210</c:v>
                      </c:pt>
                      <c:pt idx="5723">
                        <c:v>572310</c:v>
                      </c:pt>
                      <c:pt idx="5724">
                        <c:v>572410</c:v>
                      </c:pt>
                      <c:pt idx="5725">
                        <c:v>572510</c:v>
                      </c:pt>
                      <c:pt idx="5726">
                        <c:v>572610</c:v>
                      </c:pt>
                      <c:pt idx="5727">
                        <c:v>572710</c:v>
                      </c:pt>
                      <c:pt idx="5728">
                        <c:v>572810</c:v>
                      </c:pt>
                      <c:pt idx="5729">
                        <c:v>572910</c:v>
                      </c:pt>
                      <c:pt idx="5730">
                        <c:v>573010</c:v>
                      </c:pt>
                      <c:pt idx="5731">
                        <c:v>573110</c:v>
                      </c:pt>
                      <c:pt idx="5732">
                        <c:v>573210</c:v>
                      </c:pt>
                      <c:pt idx="5733">
                        <c:v>573310</c:v>
                      </c:pt>
                      <c:pt idx="5734">
                        <c:v>573410</c:v>
                      </c:pt>
                      <c:pt idx="5735">
                        <c:v>573510</c:v>
                      </c:pt>
                      <c:pt idx="5736">
                        <c:v>573610</c:v>
                      </c:pt>
                      <c:pt idx="5737">
                        <c:v>573710</c:v>
                      </c:pt>
                      <c:pt idx="5738">
                        <c:v>573810</c:v>
                      </c:pt>
                      <c:pt idx="5739">
                        <c:v>573910</c:v>
                      </c:pt>
                      <c:pt idx="5740">
                        <c:v>574010</c:v>
                      </c:pt>
                      <c:pt idx="5741">
                        <c:v>574110</c:v>
                      </c:pt>
                      <c:pt idx="5742">
                        <c:v>574210</c:v>
                      </c:pt>
                      <c:pt idx="5743">
                        <c:v>574310</c:v>
                      </c:pt>
                      <c:pt idx="5744">
                        <c:v>574410</c:v>
                      </c:pt>
                      <c:pt idx="5745">
                        <c:v>574510</c:v>
                      </c:pt>
                      <c:pt idx="5746">
                        <c:v>574610</c:v>
                      </c:pt>
                      <c:pt idx="5747">
                        <c:v>574710</c:v>
                      </c:pt>
                      <c:pt idx="5748">
                        <c:v>574810</c:v>
                      </c:pt>
                      <c:pt idx="5749">
                        <c:v>574910</c:v>
                      </c:pt>
                      <c:pt idx="5750">
                        <c:v>575010</c:v>
                      </c:pt>
                      <c:pt idx="5751">
                        <c:v>575110</c:v>
                      </c:pt>
                      <c:pt idx="5752">
                        <c:v>575210</c:v>
                      </c:pt>
                      <c:pt idx="5753">
                        <c:v>575310</c:v>
                      </c:pt>
                      <c:pt idx="5754">
                        <c:v>575410</c:v>
                      </c:pt>
                      <c:pt idx="5755">
                        <c:v>575510</c:v>
                      </c:pt>
                      <c:pt idx="5756">
                        <c:v>575610</c:v>
                      </c:pt>
                      <c:pt idx="5757">
                        <c:v>575710</c:v>
                      </c:pt>
                      <c:pt idx="5758">
                        <c:v>575810</c:v>
                      </c:pt>
                      <c:pt idx="5759">
                        <c:v>575910</c:v>
                      </c:pt>
                      <c:pt idx="5760">
                        <c:v>576010</c:v>
                      </c:pt>
                      <c:pt idx="5761">
                        <c:v>576110</c:v>
                      </c:pt>
                      <c:pt idx="5762">
                        <c:v>576210</c:v>
                      </c:pt>
                      <c:pt idx="5763">
                        <c:v>576310</c:v>
                      </c:pt>
                      <c:pt idx="5764">
                        <c:v>576410</c:v>
                      </c:pt>
                      <c:pt idx="5765">
                        <c:v>576510</c:v>
                      </c:pt>
                      <c:pt idx="5766">
                        <c:v>576610</c:v>
                      </c:pt>
                      <c:pt idx="5767">
                        <c:v>576710</c:v>
                      </c:pt>
                      <c:pt idx="5768">
                        <c:v>576810</c:v>
                      </c:pt>
                      <c:pt idx="5769">
                        <c:v>576910</c:v>
                      </c:pt>
                      <c:pt idx="5770">
                        <c:v>577010</c:v>
                      </c:pt>
                      <c:pt idx="5771">
                        <c:v>577110</c:v>
                      </c:pt>
                      <c:pt idx="5772">
                        <c:v>577210</c:v>
                      </c:pt>
                      <c:pt idx="5773">
                        <c:v>577310</c:v>
                      </c:pt>
                      <c:pt idx="5774">
                        <c:v>577410</c:v>
                      </c:pt>
                      <c:pt idx="5775">
                        <c:v>577510</c:v>
                      </c:pt>
                      <c:pt idx="5776">
                        <c:v>577610</c:v>
                      </c:pt>
                      <c:pt idx="5777">
                        <c:v>577710</c:v>
                      </c:pt>
                      <c:pt idx="5778">
                        <c:v>577810</c:v>
                      </c:pt>
                      <c:pt idx="5779">
                        <c:v>577910</c:v>
                      </c:pt>
                      <c:pt idx="5780">
                        <c:v>578010</c:v>
                      </c:pt>
                      <c:pt idx="5781">
                        <c:v>578110</c:v>
                      </c:pt>
                      <c:pt idx="5782">
                        <c:v>578210</c:v>
                      </c:pt>
                      <c:pt idx="5783">
                        <c:v>578310</c:v>
                      </c:pt>
                      <c:pt idx="5784">
                        <c:v>578410</c:v>
                      </c:pt>
                      <c:pt idx="5785">
                        <c:v>578510</c:v>
                      </c:pt>
                      <c:pt idx="5786">
                        <c:v>578610</c:v>
                      </c:pt>
                      <c:pt idx="5787">
                        <c:v>578710</c:v>
                      </c:pt>
                      <c:pt idx="5788">
                        <c:v>578810</c:v>
                      </c:pt>
                      <c:pt idx="5789">
                        <c:v>578910</c:v>
                      </c:pt>
                      <c:pt idx="5790">
                        <c:v>579010</c:v>
                      </c:pt>
                      <c:pt idx="5791">
                        <c:v>579110</c:v>
                      </c:pt>
                      <c:pt idx="5792">
                        <c:v>579210</c:v>
                      </c:pt>
                      <c:pt idx="5793">
                        <c:v>579310</c:v>
                      </c:pt>
                      <c:pt idx="5794">
                        <c:v>579410</c:v>
                      </c:pt>
                      <c:pt idx="5795">
                        <c:v>579510</c:v>
                      </c:pt>
                      <c:pt idx="5796">
                        <c:v>579610</c:v>
                      </c:pt>
                      <c:pt idx="5797">
                        <c:v>579710</c:v>
                      </c:pt>
                      <c:pt idx="5798">
                        <c:v>579810</c:v>
                      </c:pt>
                      <c:pt idx="5799">
                        <c:v>579910</c:v>
                      </c:pt>
                      <c:pt idx="5800">
                        <c:v>580010</c:v>
                      </c:pt>
                      <c:pt idx="5801">
                        <c:v>580110</c:v>
                      </c:pt>
                      <c:pt idx="5802">
                        <c:v>580210</c:v>
                      </c:pt>
                      <c:pt idx="5803">
                        <c:v>580310</c:v>
                      </c:pt>
                      <c:pt idx="5804">
                        <c:v>580410</c:v>
                      </c:pt>
                      <c:pt idx="5805">
                        <c:v>580510</c:v>
                      </c:pt>
                      <c:pt idx="5806">
                        <c:v>580610</c:v>
                      </c:pt>
                      <c:pt idx="5807">
                        <c:v>580710</c:v>
                      </c:pt>
                      <c:pt idx="5808">
                        <c:v>580810</c:v>
                      </c:pt>
                      <c:pt idx="5809">
                        <c:v>580910</c:v>
                      </c:pt>
                      <c:pt idx="5810">
                        <c:v>581010</c:v>
                      </c:pt>
                      <c:pt idx="5811">
                        <c:v>581110</c:v>
                      </c:pt>
                      <c:pt idx="5812">
                        <c:v>581210</c:v>
                      </c:pt>
                      <c:pt idx="5813">
                        <c:v>581310</c:v>
                      </c:pt>
                      <c:pt idx="5814">
                        <c:v>581410</c:v>
                      </c:pt>
                      <c:pt idx="5815">
                        <c:v>581510</c:v>
                      </c:pt>
                      <c:pt idx="5816">
                        <c:v>581610</c:v>
                      </c:pt>
                      <c:pt idx="5817">
                        <c:v>581710</c:v>
                      </c:pt>
                      <c:pt idx="5818">
                        <c:v>581810</c:v>
                      </c:pt>
                      <c:pt idx="5819">
                        <c:v>581910</c:v>
                      </c:pt>
                      <c:pt idx="5820">
                        <c:v>582010</c:v>
                      </c:pt>
                      <c:pt idx="5821">
                        <c:v>582110</c:v>
                      </c:pt>
                      <c:pt idx="5822">
                        <c:v>582210</c:v>
                      </c:pt>
                      <c:pt idx="5823">
                        <c:v>582310</c:v>
                      </c:pt>
                      <c:pt idx="5824">
                        <c:v>582410</c:v>
                      </c:pt>
                      <c:pt idx="5825">
                        <c:v>582510</c:v>
                      </c:pt>
                      <c:pt idx="5826">
                        <c:v>582610</c:v>
                      </c:pt>
                      <c:pt idx="5827">
                        <c:v>582710</c:v>
                      </c:pt>
                      <c:pt idx="5828">
                        <c:v>582810</c:v>
                      </c:pt>
                      <c:pt idx="5829">
                        <c:v>582910</c:v>
                      </c:pt>
                      <c:pt idx="5830">
                        <c:v>583010</c:v>
                      </c:pt>
                      <c:pt idx="5831">
                        <c:v>583110</c:v>
                      </c:pt>
                      <c:pt idx="5832">
                        <c:v>583210</c:v>
                      </c:pt>
                      <c:pt idx="5833">
                        <c:v>583310</c:v>
                      </c:pt>
                      <c:pt idx="5834">
                        <c:v>583410</c:v>
                      </c:pt>
                      <c:pt idx="5835">
                        <c:v>583510</c:v>
                      </c:pt>
                      <c:pt idx="5836">
                        <c:v>583610</c:v>
                      </c:pt>
                      <c:pt idx="5837">
                        <c:v>583710</c:v>
                      </c:pt>
                      <c:pt idx="5838">
                        <c:v>583810</c:v>
                      </c:pt>
                      <c:pt idx="5839">
                        <c:v>583910</c:v>
                      </c:pt>
                      <c:pt idx="5840">
                        <c:v>584010</c:v>
                      </c:pt>
                      <c:pt idx="5841">
                        <c:v>584110</c:v>
                      </c:pt>
                      <c:pt idx="5842">
                        <c:v>584210</c:v>
                      </c:pt>
                      <c:pt idx="5843">
                        <c:v>584310</c:v>
                      </c:pt>
                      <c:pt idx="5844">
                        <c:v>584410</c:v>
                      </c:pt>
                      <c:pt idx="5845">
                        <c:v>584510</c:v>
                      </c:pt>
                      <c:pt idx="5846">
                        <c:v>584610</c:v>
                      </c:pt>
                      <c:pt idx="5847">
                        <c:v>584710</c:v>
                      </c:pt>
                      <c:pt idx="5848">
                        <c:v>584810</c:v>
                      </c:pt>
                      <c:pt idx="5849">
                        <c:v>584910</c:v>
                      </c:pt>
                      <c:pt idx="5850">
                        <c:v>585010</c:v>
                      </c:pt>
                      <c:pt idx="5851">
                        <c:v>585110</c:v>
                      </c:pt>
                      <c:pt idx="5852">
                        <c:v>585210</c:v>
                      </c:pt>
                      <c:pt idx="5853">
                        <c:v>585310</c:v>
                      </c:pt>
                      <c:pt idx="5854">
                        <c:v>585410</c:v>
                      </c:pt>
                      <c:pt idx="5855">
                        <c:v>585510</c:v>
                      </c:pt>
                      <c:pt idx="5856">
                        <c:v>585610</c:v>
                      </c:pt>
                      <c:pt idx="5857">
                        <c:v>585710</c:v>
                      </c:pt>
                      <c:pt idx="5858">
                        <c:v>585810</c:v>
                      </c:pt>
                      <c:pt idx="5859">
                        <c:v>585910</c:v>
                      </c:pt>
                      <c:pt idx="5860">
                        <c:v>586010</c:v>
                      </c:pt>
                      <c:pt idx="5861">
                        <c:v>586110</c:v>
                      </c:pt>
                      <c:pt idx="5862">
                        <c:v>586210</c:v>
                      </c:pt>
                      <c:pt idx="5863">
                        <c:v>586310</c:v>
                      </c:pt>
                      <c:pt idx="5864">
                        <c:v>586410</c:v>
                      </c:pt>
                      <c:pt idx="5865">
                        <c:v>586510</c:v>
                      </c:pt>
                      <c:pt idx="5866">
                        <c:v>586610</c:v>
                      </c:pt>
                      <c:pt idx="5867">
                        <c:v>586710</c:v>
                      </c:pt>
                      <c:pt idx="5868">
                        <c:v>586810</c:v>
                      </c:pt>
                      <c:pt idx="5869">
                        <c:v>586910</c:v>
                      </c:pt>
                      <c:pt idx="5870">
                        <c:v>587010</c:v>
                      </c:pt>
                      <c:pt idx="5871">
                        <c:v>587110</c:v>
                      </c:pt>
                      <c:pt idx="5872">
                        <c:v>587210</c:v>
                      </c:pt>
                      <c:pt idx="5873">
                        <c:v>587310</c:v>
                      </c:pt>
                      <c:pt idx="5874">
                        <c:v>587410</c:v>
                      </c:pt>
                      <c:pt idx="5875">
                        <c:v>587510</c:v>
                      </c:pt>
                      <c:pt idx="5876">
                        <c:v>587610</c:v>
                      </c:pt>
                      <c:pt idx="5877">
                        <c:v>587710</c:v>
                      </c:pt>
                      <c:pt idx="5878">
                        <c:v>587810</c:v>
                      </c:pt>
                      <c:pt idx="5879">
                        <c:v>587910</c:v>
                      </c:pt>
                      <c:pt idx="5880">
                        <c:v>588010</c:v>
                      </c:pt>
                      <c:pt idx="5881">
                        <c:v>588110</c:v>
                      </c:pt>
                      <c:pt idx="5882">
                        <c:v>588210</c:v>
                      </c:pt>
                      <c:pt idx="5883">
                        <c:v>588310</c:v>
                      </c:pt>
                      <c:pt idx="5884">
                        <c:v>588410</c:v>
                      </c:pt>
                      <c:pt idx="5885">
                        <c:v>588510</c:v>
                      </c:pt>
                      <c:pt idx="5886">
                        <c:v>588610</c:v>
                      </c:pt>
                      <c:pt idx="5887">
                        <c:v>588710</c:v>
                      </c:pt>
                      <c:pt idx="5888">
                        <c:v>588810</c:v>
                      </c:pt>
                      <c:pt idx="5889">
                        <c:v>588910</c:v>
                      </c:pt>
                      <c:pt idx="5890">
                        <c:v>589010</c:v>
                      </c:pt>
                      <c:pt idx="5891">
                        <c:v>589110</c:v>
                      </c:pt>
                      <c:pt idx="5892">
                        <c:v>589210</c:v>
                      </c:pt>
                      <c:pt idx="5893">
                        <c:v>589310</c:v>
                      </c:pt>
                      <c:pt idx="5894">
                        <c:v>589410</c:v>
                      </c:pt>
                      <c:pt idx="5895">
                        <c:v>589510</c:v>
                      </c:pt>
                      <c:pt idx="5896">
                        <c:v>589610</c:v>
                      </c:pt>
                      <c:pt idx="5897">
                        <c:v>589710</c:v>
                      </c:pt>
                      <c:pt idx="5898">
                        <c:v>589810</c:v>
                      </c:pt>
                      <c:pt idx="5899">
                        <c:v>589910</c:v>
                      </c:pt>
                      <c:pt idx="5900">
                        <c:v>590010</c:v>
                      </c:pt>
                      <c:pt idx="5901">
                        <c:v>590110</c:v>
                      </c:pt>
                      <c:pt idx="5902">
                        <c:v>590210</c:v>
                      </c:pt>
                      <c:pt idx="5903">
                        <c:v>590310</c:v>
                      </c:pt>
                      <c:pt idx="5904">
                        <c:v>590410</c:v>
                      </c:pt>
                      <c:pt idx="5905">
                        <c:v>590510</c:v>
                      </c:pt>
                      <c:pt idx="5906">
                        <c:v>590610</c:v>
                      </c:pt>
                      <c:pt idx="5907">
                        <c:v>590710</c:v>
                      </c:pt>
                      <c:pt idx="5908">
                        <c:v>590810</c:v>
                      </c:pt>
                      <c:pt idx="5909">
                        <c:v>590910</c:v>
                      </c:pt>
                      <c:pt idx="5910">
                        <c:v>591010</c:v>
                      </c:pt>
                      <c:pt idx="5911">
                        <c:v>591110</c:v>
                      </c:pt>
                      <c:pt idx="5912">
                        <c:v>591210</c:v>
                      </c:pt>
                      <c:pt idx="5913">
                        <c:v>591310</c:v>
                      </c:pt>
                      <c:pt idx="5914">
                        <c:v>591410</c:v>
                      </c:pt>
                      <c:pt idx="5915">
                        <c:v>591510</c:v>
                      </c:pt>
                      <c:pt idx="5916">
                        <c:v>591610</c:v>
                      </c:pt>
                      <c:pt idx="5917">
                        <c:v>591710</c:v>
                      </c:pt>
                      <c:pt idx="5918">
                        <c:v>591810</c:v>
                      </c:pt>
                      <c:pt idx="5919">
                        <c:v>591910</c:v>
                      </c:pt>
                      <c:pt idx="5920">
                        <c:v>592010</c:v>
                      </c:pt>
                      <c:pt idx="5921">
                        <c:v>592110</c:v>
                      </c:pt>
                      <c:pt idx="5922">
                        <c:v>592210</c:v>
                      </c:pt>
                      <c:pt idx="5923">
                        <c:v>592310</c:v>
                      </c:pt>
                      <c:pt idx="5924">
                        <c:v>592410</c:v>
                      </c:pt>
                      <c:pt idx="5925">
                        <c:v>592510</c:v>
                      </c:pt>
                      <c:pt idx="5926">
                        <c:v>592610</c:v>
                      </c:pt>
                      <c:pt idx="5927">
                        <c:v>592710</c:v>
                      </c:pt>
                      <c:pt idx="5928">
                        <c:v>592810</c:v>
                      </c:pt>
                      <c:pt idx="5929">
                        <c:v>592910</c:v>
                      </c:pt>
                      <c:pt idx="5930">
                        <c:v>593010</c:v>
                      </c:pt>
                      <c:pt idx="5931">
                        <c:v>593110</c:v>
                      </c:pt>
                      <c:pt idx="5932">
                        <c:v>593210</c:v>
                      </c:pt>
                      <c:pt idx="5933">
                        <c:v>593310</c:v>
                      </c:pt>
                      <c:pt idx="5934">
                        <c:v>593410</c:v>
                      </c:pt>
                      <c:pt idx="5935">
                        <c:v>593510</c:v>
                      </c:pt>
                      <c:pt idx="5936">
                        <c:v>593610</c:v>
                      </c:pt>
                      <c:pt idx="5937">
                        <c:v>593710</c:v>
                      </c:pt>
                      <c:pt idx="5938">
                        <c:v>593810</c:v>
                      </c:pt>
                      <c:pt idx="5939">
                        <c:v>593910</c:v>
                      </c:pt>
                      <c:pt idx="5940">
                        <c:v>594010</c:v>
                      </c:pt>
                      <c:pt idx="5941">
                        <c:v>594110</c:v>
                      </c:pt>
                      <c:pt idx="5942">
                        <c:v>594210</c:v>
                      </c:pt>
                      <c:pt idx="5943">
                        <c:v>594310</c:v>
                      </c:pt>
                      <c:pt idx="5944">
                        <c:v>594410</c:v>
                      </c:pt>
                      <c:pt idx="5945">
                        <c:v>594510</c:v>
                      </c:pt>
                      <c:pt idx="5946">
                        <c:v>594610</c:v>
                      </c:pt>
                      <c:pt idx="5947">
                        <c:v>594710</c:v>
                      </c:pt>
                      <c:pt idx="5948">
                        <c:v>594810</c:v>
                      </c:pt>
                      <c:pt idx="5949">
                        <c:v>594910</c:v>
                      </c:pt>
                      <c:pt idx="5950">
                        <c:v>595010</c:v>
                      </c:pt>
                      <c:pt idx="5951">
                        <c:v>595110</c:v>
                      </c:pt>
                      <c:pt idx="5952">
                        <c:v>595210</c:v>
                      </c:pt>
                      <c:pt idx="5953">
                        <c:v>595310</c:v>
                      </c:pt>
                      <c:pt idx="5954">
                        <c:v>595410</c:v>
                      </c:pt>
                      <c:pt idx="5955">
                        <c:v>595510</c:v>
                      </c:pt>
                      <c:pt idx="5956">
                        <c:v>595610</c:v>
                      </c:pt>
                      <c:pt idx="5957">
                        <c:v>595710</c:v>
                      </c:pt>
                      <c:pt idx="5958">
                        <c:v>595810</c:v>
                      </c:pt>
                      <c:pt idx="5959">
                        <c:v>595910</c:v>
                      </c:pt>
                      <c:pt idx="5960">
                        <c:v>596010</c:v>
                      </c:pt>
                      <c:pt idx="5961">
                        <c:v>596110</c:v>
                      </c:pt>
                      <c:pt idx="5962">
                        <c:v>596210</c:v>
                      </c:pt>
                      <c:pt idx="5963">
                        <c:v>596310</c:v>
                      </c:pt>
                      <c:pt idx="5964">
                        <c:v>596410</c:v>
                      </c:pt>
                      <c:pt idx="5965">
                        <c:v>596510</c:v>
                      </c:pt>
                      <c:pt idx="5966">
                        <c:v>596610</c:v>
                      </c:pt>
                      <c:pt idx="5967">
                        <c:v>596710</c:v>
                      </c:pt>
                      <c:pt idx="5968">
                        <c:v>596810</c:v>
                      </c:pt>
                      <c:pt idx="5969">
                        <c:v>596910</c:v>
                      </c:pt>
                      <c:pt idx="5970">
                        <c:v>597010</c:v>
                      </c:pt>
                      <c:pt idx="5971">
                        <c:v>597110</c:v>
                      </c:pt>
                      <c:pt idx="5972">
                        <c:v>597210</c:v>
                      </c:pt>
                      <c:pt idx="5973">
                        <c:v>597310</c:v>
                      </c:pt>
                      <c:pt idx="5974">
                        <c:v>597410</c:v>
                      </c:pt>
                      <c:pt idx="5975">
                        <c:v>597510</c:v>
                      </c:pt>
                      <c:pt idx="5976">
                        <c:v>597610</c:v>
                      </c:pt>
                      <c:pt idx="5977">
                        <c:v>597710</c:v>
                      </c:pt>
                      <c:pt idx="5978">
                        <c:v>597810</c:v>
                      </c:pt>
                      <c:pt idx="5979">
                        <c:v>597910</c:v>
                      </c:pt>
                      <c:pt idx="5980">
                        <c:v>598010</c:v>
                      </c:pt>
                      <c:pt idx="5981">
                        <c:v>598110</c:v>
                      </c:pt>
                      <c:pt idx="5982">
                        <c:v>598210</c:v>
                      </c:pt>
                      <c:pt idx="5983">
                        <c:v>598310</c:v>
                      </c:pt>
                      <c:pt idx="5984">
                        <c:v>598410</c:v>
                      </c:pt>
                      <c:pt idx="5985">
                        <c:v>598510</c:v>
                      </c:pt>
                      <c:pt idx="5986">
                        <c:v>598610</c:v>
                      </c:pt>
                      <c:pt idx="5987">
                        <c:v>598710</c:v>
                      </c:pt>
                      <c:pt idx="5988">
                        <c:v>598810</c:v>
                      </c:pt>
                      <c:pt idx="5989">
                        <c:v>598910</c:v>
                      </c:pt>
                      <c:pt idx="5990">
                        <c:v>599010</c:v>
                      </c:pt>
                      <c:pt idx="5991">
                        <c:v>599110</c:v>
                      </c:pt>
                      <c:pt idx="5992">
                        <c:v>599210</c:v>
                      </c:pt>
                      <c:pt idx="5993">
                        <c:v>599310</c:v>
                      </c:pt>
                      <c:pt idx="5994">
                        <c:v>599410</c:v>
                      </c:pt>
                      <c:pt idx="5995">
                        <c:v>599510</c:v>
                      </c:pt>
                      <c:pt idx="5996">
                        <c:v>599610</c:v>
                      </c:pt>
                      <c:pt idx="5997">
                        <c:v>599710</c:v>
                      </c:pt>
                      <c:pt idx="5998">
                        <c:v>599810</c:v>
                      </c:pt>
                      <c:pt idx="5999">
                        <c:v>599910</c:v>
                      </c:pt>
                      <c:pt idx="6000">
                        <c:v>600010</c:v>
                      </c:pt>
                      <c:pt idx="6001">
                        <c:v>600110</c:v>
                      </c:pt>
                      <c:pt idx="6002">
                        <c:v>600210</c:v>
                      </c:pt>
                      <c:pt idx="6003">
                        <c:v>600310</c:v>
                      </c:pt>
                      <c:pt idx="6004">
                        <c:v>600410</c:v>
                      </c:pt>
                      <c:pt idx="6005">
                        <c:v>600510</c:v>
                      </c:pt>
                      <c:pt idx="6006">
                        <c:v>600610</c:v>
                      </c:pt>
                      <c:pt idx="6007">
                        <c:v>600710</c:v>
                      </c:pt>
                      <c:pt idx="6008">
                        <c:v>600810</c:v>
                      </c:pt>
                      <c:pt idx="6009">
                        <c:v>600910</c:v>
                      </c:pt>
                      <c:pt idx="6010">
                        <c:v>601010</c:v>
                      </c:pt>
                      <c:pt idx="6011">
                        <c:v>601110</c:v>
                      </c:pt>
                      <c:pt idx="6012">
                        <c:v>601210</c:v>
                      </c:pt>
                      <c:pt idx="6013">
                        <c:v>601310</c:v>
                      </c:pt>
                      <c:pt idx="6014">
                        <c:v>601410</c:v>
                      </c:pt>
                      <c:pt idx="6015">
                        <c:v>601510</c:v>
                      </c:pt>
                      <c:pt idx="6016">
                        <c:v>601610</c:v>
                      </c:pt>
                      <c:pt idx="6017">
                        <c:v>601710</c:v>
                      </c:pt>
                      <c:pt idx="6018">
                        <c:v>601810</c:v>
                      </c:pt>
                      <c:pt idx="6019">
                        <c:v>601910</c:v>
                      </c:pt>
                      <c:pt idx="6020">
                        <c:v>602010</c:v>
                      </c:pt>
                      <c:pt idx="6021">
                        <c:v>602110</c:v>
                      </c:pt>
                      <c:pt idx="6022">
                        <c:v>602210</c:v>
                      </c:pt>
                      <c:pt idx="6023">
                        <c:v>602310</c:v>
                      </c:pt>
                      <c:pt idx="6024">
                        <c:v>602410</c:v>
                      </c:pt>
                      <c:pt idx="6025">
                        <c:v>602510</c:v>
                      </c:pt>
                      <c:pt idx="6026">
                        <c:v>602610</c:v>
                      </c:pt>
                      <c:pt idx="6027">
                        <c:v>602710</c:v>
                      </c:pt>
                      <c:pt idx="6028">
                        <c:v>602810</c:v>
                      </c:pt>
                      <c:pt idx="6029">
                        <c:v>602910</c:v>
                      </c:pt>
                      <c:pt idx="6030">
                        <c:v>603010</c:v>
                      </c:pt>
                      <c:pt idx="6031">
                        <c:v>603110</c:v>
                      </c:pt>
                      <c:pt idx="6032">
                        <c:v>603210</c:v>
                      </c:pt>
                      <c:pt idx="6033">
                        <c:v>603310</c:v>
                      </c:pt>
                      <c:pt idx="6034">
                        <c:v>603410</c:v>
                      </c:pt>
                      <c:pt idx="6035">
                        <c:v>603510</c:v>
                      </c:pt>
                      <c:pt idx="6036">
                        <c:v>603610</c:v>
                      </c:pt>
                      <c:pt idx="6037">
                        <c:v>603710</c:v>
                      </c:pt>
                      <c:pt idx="6038">
                        <c:v>603810</c:v>
                      </c:pt>
                      <c:pt idx="6039">
                        <c:v>603910</c:v>
                      </c:pt>
                      <c:pt idx="6040">
                        <c:v>604010</c:v>
                      </c:pt>
                      <c:pt idx="6041">
                        <c:v>604110</c:v>
                      </c:pt>
                      <c:pt idx="6042">
                        <c:v>604210</c:v>
                      </c:pt>
                      <c:pt idx="6043">
                        <c:v>604310</c:v>
                      </c:pt>
                      <c:pt idx="6044">
                        <c:v>604410</c:v>
                      </c:pt>
                      <c:pt idx="6045">
                        <c:v>604510</c:v>
                      </c:pt>
                      <c:pt idx="6046">
                        <c:v>604610</c:v>
                      </c:pt>
                      <c:pt idx="6047">
                        <c:v>604710</c:v>
                      </c:pt>
                      <c:pt idx="6048">
                        <c:v>604810</c:v>
                      </c:pt>
                      <c:pt idx="6049">
                        <c:v>604910</c:v>
                      </c:pt>
                      <c:pt idx="6050">
                        <c:v>605010</c:v>
                      </c:pt>
                      <c:pt idx="6051">
                        <c:v>605110</c:v>
                      </c:pt>
                      <c:pt idx="6052">
                        <c:v>605210</c:v>
                      </c:pt>
                      <c:pt idx="6053">
                        <c:v>605310</c:v>
                      </c:pt>
                      <c:pt idx="6054">
                        <c:v>605410</c:v>
                      </c:pt>
                      <c:pt idx="6055">
                        <c:v>605510</c:v>
                      </c:pt>
                      <c:pt idx="6056">
                        <c:v>605610</c:v>
                      </c:pt>
                      <c:pt idx="6057">
                        <c:v>605710</c:v>
                      </c:pt>
                      <c:pt idx="6058">
                        <c:v>605810</c:v>
                      </c:pt>
                      <c:pt idx="6059">
                        <c:v>605910</c:v>
                      </c:pt>
                      <c:pt idx="6060">
                        <c:v>606010</c:v>
                      </c:pt>
                      <c:pt idx="6061">
                        <c:v>606110</c:v>
                      </c:pt>
                      <c:pt idx="6062">
                        <c:v>606210</c:v>
                      </c:pt>
                      <c:pt idx="6063">
                        <c:v>606310</c:v>
                      </c:pt>
                      <c:pt idx="6064">
                        <c:v>606410</c:v>
                      </c:pt>
                      <c:pt idx="6065">
                        <c:v>606510</c:v>
                      </c:pt>
                      <c:pt idx="6066">
                        <c:v>606610</c:v>
                      </c:pt>
                      <c:pt idx="6067">
                        <c:v>606710</c:v>
                      </c:pt>
                      <c:pt idx="6068">
                        <c:v>606810</c:v>
                      </c:pt>
                      <c:pt idx="6069">
                        <c:v>606910</c:v>
                      </c:pt>
                      <c:pt idx="6070">
                        <c:v>607010</c:v>
                      </c:pt>
                      <c:pt idx="6071">
                        <c:v>607110</c:v>
                      </c:pt>
                      <c:pt idx="6072">
                        <c:v>607210</c:v>
                      </c:pt>
                      <c:pt idx="6073">
                        <c:v>607310</c:v>
                      </c:pt>
                      <c:pt idx="6074">
                        <c:v>607410</c:v>
                      </c:pt>
                      <c:pt idx="6075">
                        <c:v>607510</c:v>
                      </c:pt>
                      <c:pt idx="6076">
                        <c:v>607610</c:v>
                      </c:pt>
                      <c:pt idx="6077">
                        <c:v>607710</c:v>
                      </c:pt>
                      <c:pt idx="6078">
                        <c:v>607810</c:v>
                      </c:pt>
                      <c:pt idx="6079">
                        <c:v>607910</c:v>
                      </c:pt>
                      <c:pt idx="6080">
                        <c:v>608010</c:v>
                      </c:pt>
                      <c:pt idx="6081">
                        <c:v>608110</c:v>
                      </c:pt>
                      <c:pt idx="6082">
                        <c:v>608210</c:v>
                      </c:pt>
                      <c:pt idx="6083">
                        <c:v>608310</c:v>
                      </c:pt>
                      <c:pt idx="6084">
                        <c:v>608410</c:v>
                      </c:pt>
                      <c:pt idx="6085">
                        <c:v>608510</c:v>
                      </c:pt>
                      <c:pt idx="6086">
                        <c:v>608610</c:v>
                      </c:pt>
                      <c:pt idx="6087">
                        <c:v>608710</c:v>
                      </c:pt>
                      <c:pt idx="6088">
                        <c:v>608810</c:v>
                      </c:pt>
                      <c:pt idx="6089">
                        <c:v>608910</c:v>
                      </c:pt>
                      <c:pt idx="6090">
                        <c:v>609010</c:v>
                      </c:pt>
                      <c:pt idx="6091">
                        <c:v>609110</c:v>
                      </c:pt>
                      <c:pt idx="6092">
                        <c:v>609210</c:v>
                      </c:pt>
                      <c:pt idx="6093">
                        <c:v>609310</c:v>
                      </c:pt>
                      <c:pt idx="6094">
                        <c:v>609410</c:v>
                      </c:pt>
                      <c:pt idx="6095">
                        <c:v>609510</c:v>
                      </c:pt>
                      <c:pt idx="6096">
                        <c:v>609610</c:v>
                      </c:pt>
                      <c:pt idx="6097">
                        <c:v>609710</c:v>
                      </c:pt>
                      <c:pt idx="6098">
                        <c:v>609810</c:v>
                      </c:pt>
                      <c:pt idx="6099">
                        <c:v>609910</c:v>
                      </c:pt>
                      <c:pt idx="6100">
                        <c:v>610010</c:v>
                      </c:pt>
                      <c:pt idx="6101">
                        <c:v>610110</c:v>
                      </c:pt>
                      <c:pt idx="6102">
                        <c:v>610210</c:v>
                      </c:pt>
                      <c:pt idx="6103">
                        <c:v>610310</c:v>
                      </c:pt>
                      <c:pt idx="6104">
                        <c:v>610410</c:v>
                      </c:pt>
                      <c:pt idx="6105">
                        <c:v>610510</c:v>
                      </c:pt>
                      <c:pt idx="6106">
                        <c:v>610610</c:v>
                      </c:pt>
                      <c:pt idx="6107">
                        <c:v>610710</c:v>
                      </c:pt>
                      <c:pt idx="6108">
                        <c:v>610810</c:v>
                      </c:pt>
                      <c:pt idx="6109">
                        <c:v>610910</c:v>
                      </c:pt>
                      <c:pt idx="6110">
                        <c:v>611010</c:v>
                      </c:pt>
                      <c:pt idx="6111">
                        <c:v>611110</c:v>
                      </c:pt>
                      <c:pt idx="6112">
                        <c:v>611210</c:v>
                      </c:pt>
                      <c:pt idx="6113">
                        <c:v>611310</c:v>
                      </c:pt>
                      <c:pt idx="6114">
                        <c:v>611410</c:v>
                      </c:pt>
                      <c:pt idx="6115">
                        <c:v>611510</c:v>
                      </c:pt>
                      <c:pt idx="6116">
                        <c:v>611610</c:v>
                      </c:pt>
                      <c:pt idx="6117">
                        <c:v>611710</c:v>
                      </c:pt>
                      <c:pt idx="6118">
                        <c:v>611810</c:v>
                      </c:pt>
                      <c:pt idx="6119">
                        <c:v>611910</c:v>
                      </c:pt>
                      <c:pt idx="6120">
                        <c:v>612010</c:v>
                      </c:pt>
                      <c:pt idx="6121">
                        <c:v>612110</c:v>
                      </c:pt>
                      <c:pt idx="6122">
                        <c:v>612210</c:v>
                      </c:pt>
                      <c:pt idx="6123">
                        <c:v>612310</c:v>
                      </c:pt>
                      <c:pt idx="6124">
                        <c:v>612410</c:v>
                      </c:pt>
                      <c:pt idx="6125">
                        <c:v>612510</c:v>
                      </c:pt>
                      <c:pt idx="6126">
                        <c:v>612610</c:v>
                      </c:pt>
                      <c:pt idx="6127">
                        <c:v>612710</c:v>
                      </c:pt>
                      <c:pt idx="6128">
                        <c:v>612810</c:v>
                      </c:pt>
                      <c:pt idx="6129">
                        <c:v>612910</c:v>
                      </c:pt>
                      <c:pt idx="6130">
                        <c:v>613010</c:v>
                      </c:pt>
                      <c:pt idx="6131">
                        <c:v>613110</c:v>
                      </c:pt>
                      <c:pt idx="6132">
                        <c:v>613210</c:v>
                      </c:pt>
                      <c:pt idx="6133">
                        <c:v>613310</c:v>
                      </c:pt>
                      <c:pt idx="6134">
                        <c:v>613410</c:v>
                      </c:pt>
                      <c:pt idx="6135">
                        <c:v>613510</c:v>
                      </c:pt>
                      <c:pt idx="6136">
                        <c:v>613610</c:v>
                      </c:pt>
                      <c:pt idx="6137">
                        <c:v>613710</c:v>
                      </c:pt>
                      <c:pt idx="6138">
                        <c:v>613810</c:v>
                      </c:pt>
                      <c:pt idx="6139">
                        <c:v>613910</c:v>
                      </c:pt>
                      <c:pt idx="6140">
                        <c:v>614010</c:v>
                      </c:pt>
                      <c:pt idx="6141">
                        <c:v>614110</c:v>
                      </c:pt>
                      <c:pt idx="6142">
                        <c:v>614210</c:v>
                      </c:pt>
                      <c:pt idx="6143">
                        <c:v>614310</c:v>
                      </c:pt>
                      <c:pt idx="6144">
                        <c:v>614410</c:v>
                      </c:pt>
                      <c:pt idx="6145">
                        <c:v>614510</c:v>
                      </c:pt>
                      <c:pt idx="6146">
                        <c:v>614610</c:v>
                      </c:pt>
                      <c:pt idx="6147">
                        <c:v>614710</c:v>
                      </c:pt>
                      <c:pt idx="6148">
                        <c:v>614810</c:v>
                      </c:pt>
                      <c:pt idx="6149">
                        <c:v>614910</c:v>
                      </c:pt>
                      <c:pt idx="6150">
                        <c:v>615010</c:v>
                      </c:pt>
                      <c:pt idx="6151">
                        <c:v>615110</c:v>
                      </c:pt>
                      <c:pt idx="6152">
                        <c:v>615210</c:v>
                      </c:pt>
                      <c:pt idx="6153">
                        <c:v>615310</c:v>
                      </c:pt>
                      <c:pt idx="6154">
                        <c:v>615410</c:v>
                      </c:pt>
                      <c:pt idx="6155">
                        <c:v>615510</c:v>
                      </c:pt>
                      <c:pt idx="6156">
                        <c:v>615610</c:v>
                      </c:pt>
                      <c:pt idx="6157">
                        <c:v>615710</c:v>
                      </c:pt>
                      <c:pt idx="6158">
                        <c:v>615810</c:v>
                      </c:pt>
                      <c:pt idx="6159">
                        <c:v>615910</c:v>
                      </c:pt>
                      <c:pt idx="6160">
                        <c:v>616010</c:v>
                      </c:pt>
                      <c:pt idx="6161">
                        <c:v>616110</c:v>
                      </c:pt>
                      <c:pt idx="6162">
                        <c:v>616210</c:v>
                      </c:pt>
                      <c:pt idx="6163">
                        <c:v>616310</c:v>
                      </c:pt>
                      <c:pt idx="6164">
                        <c:v>616410</c:v>
                      </c:pt>
                      <c:pt idx="6165">
                        <c:v>616510</c:v>
                      </c:pt>
                      <c:pt idx="6166">
                        <c:v>616610</c:v>
                      </c:pt>
                      <c:pt idx="6167">
                        <c:v>616710</c:v>
                      </c:pt>
                      <c:pt idx="6168">
                        <c:v>616810</c:v>
                      </c:pt>
                      <c:pt idx="6169">
                        <c:v>616910</c:v>
                      </c:pt>
                      <c:pt idx="6170">
                        <c:v>617010</c:v>
                      </c:pt>
                      <c:pt idx="6171">
                        <c:v>617110</c:v>
                      </c:pt>
                      <c:pt idx="6172">
                        <c:v>617210</c:v>
                      </c:pt>
                      <c:pt idx="6173">
                        <c:v>617310</c:v>
                      </c:pt>
                      <c:pt idx="6174">
                        <c:v>617410</c:v>
                      </c:pt>
                      <c:pt idx="6175">
                        <c:v>617510</c:v>
                      </c:pt>
                      <c:pt idx="6176">
                        <c:v>617610</c:v>
                      </c:pt>
                      <c:pt idx="6177">
                        <c:v>617710</c:v>
                      </c:pt>
                      <c:pt idx="6178">
                        <c:v>617810</c:v>
                      </c:pt>
                      <c:pt idx="6179">
                        <c:v>617910</c:v>
                      </c:pt>
                      <c:pt idx="6180">
                        <c:v>618010</c:v>
                      </c:pt>
                      <c:pt idx="6181">
                        <c:v>618110</c:v>
                      </c:pt>
                      <c:pt idx="6182">
                        <c:v>618210</c:v>
                      </c:pt>
                      <c:pt idx="6183">
                        <c:v>618310</c:v>
                      </c:pt>
                      <c:pt idx="6184">
                        <c:v>618410</c:v>
                      </c:pt>
                      <c:pt idx="6185">
                        <c:v>618510</c:v>
                      </c:pt>
                      <c:pt idx="6186">
                        <c:v>618610</c:v>
                      </c:pt>
                      <c:pt idx="6187">
                        <c:v>618710</c:v>
                      </c:pt>
                      <c:pt idx="6188">
                        <c:v>618810</c:v>
                      </c:pt>
                      <c:pt idx="6189">
                        <c:v>618910</c:v>
                      </c:pt>
                      <c:pt idx="6190">
                        <c:v>619010</c:v>
                      </c:pt>
                      <c:pt idx="6191">
                        <c:v>619110</c:v>
                      </c:pt>
                      <c:pt idx="6192">
                        <c:v>619210</c:v>
                      </c:pt>
                      <c:pt idx="6193">
                        <c:v>619310</c:v>
                      </c:pt>
                      <c:pt idx="6194">
                        <c:v>619410</c:v>
                      </c:pt>
                      <c:pt idx="6195">
                        <c:v>619510</c:v>
                      </c:pt>
                      <c:pt idx="6196">
                        <c:v>619610</c:v>
                      </c:pt>
                      <c:pt idx="6197">
                        <c:v>619710</c:v>
                      </c:pt>
                      <c:pt idx="6198">
                        <c:v>619810</c:v>
                      </c:pt>
                      <c:pt idx="6199">
                        <c:v>619910</c:v>
                      </c:pt>
                      <c:pt idx="6200">
                        <c:v>620010</c:v>
                      </c:pt>
                      <c:pt idx="6201">
                        <c:v>620110</c:v>
                      </c:pt>
                      <c:pt idx="6202">
                        <c:v>620210</c:v>
                      </c:pt>
                      <c:pt idx="6203">
                        <c:v>620310</c:v>
                      </c:pt>
                      <c:pt idx="6204">
                        <c:v>620410</c:v>
                      </c:pt>
                      <c:pt idx="6205">
                        <c:v>620510</c:v>
                      </c:pt>
                      <c:pt idx="6206">
                        <c:v>620610</c:v>
                      </c:pt>
                      <c:pt idx="6207">
                        <c:v>620710</c:v>
                      </c:pt>
                      <c:pt idx="6208">
                        <c:v>620810</c:v>
                      </c:pt>
                      <c:pt idx="6209">
                        <c:v>620910</c:v>
                      </c:pt>
                      <c:pt idx="6210">
                        <c:v>621010</c:v>
                      </c:pt>
                      <c:pt idx="6211">
                        <c:v>621110</c:v>
                      </c:pt>
                      <c:pt idx="6212">
                        <c:v>621210</c:v>
                      </c:pt>
                      <c:pt idx="6213">
                        <c:v>621310</c:v>
                      </c:pt>
                      <c:pt idx="6214">
                        <c:v>621410</c:v>
                      </c:pt>
                      <c:pt idx="6215">
                        <c:v>621510</c:v>
                      </c:pt>
                      <c:pt idx="6216">
                        <c:v>621610</c:v>
                      </c:pt>
                      <c:pt idx="6217">
                        <c:v>621710</c:v>
                      </c:pt>
                      <c:pt idx="6218">
                        <c:v>621810</c:v>
                      </c:pt>
                      <c:pt idx="6219">
                        <c:v>621910</c:v>
                      </c:pt>
                      <c:pt idx="6220">
                        <c:v>622010</c:v>
                      </c:pt>
                      <c:pt idx="6221">
                        <c:v>622110</c:v>
                      </c:pt>
                      <c:pt idx="6222">
                        <c:v>622210</c:v>
                      </c:pt>
                      <c:pt idx="6223">
                        <c:v>622310</c:v>
                      </c:pt>
                      <c:pt idx="6224">
                        <c:v>622410</c:v>
                      </c:pt>
                      <c:pt idx="6225">
                        <c:v>622510</c:v>
                      </c:pt>
                      <c:pt idx="6226">
                        <c:v>622610</c:v>
                      </c:pt>
                      <c:pt idx="6227">
                        <c:v>622710</c:v>
                      </c:pt>
                      <c:pt idx="6228">
                        <c:v>622810</c:v>
                      </c:pt>
                      <c:pt idx="6229">
                        <c:v>622910</c:v>
                      </c:pt>
                      <c:pt idx="6230">
                        <c:v>623010</c:v>
                      </c:pt>
                      <c:pt idx="6231">
                        <c:v>623110</c:v>
                      </c:pt>
                      <c:pt idx="6232">
                        <c:v>623210</c:v>
                      </c:pt>
                      <c:pt idx="6233">
                        <c:v>623310</c:v>
                      </c:pt>
                      <c:pt idx="6234">
                        <c:v>623410</c:v>
                      </c:pt>
                      <c:pt idx="6235">
                        <c:v>623510</c:v>
                      </c:pt>
                      <c:pt idx="6236">
                        <c:v>623610</c:v>
                      </c:pt>
                      <c:pt idx="6237">
                        <c:v>623710</c:v>
                      </c:pt>
                      <c:pt idx="6238">
                        <c:v>623810</c:v>
                      </c:pt>
                      <c:pt idx="6239">
                        <c:v>623910</c:v>
                      </c:pt>
                      <c:pt idx="6240">
                        <c:v>624010</c:v>
                      </c:pt>
                      <c:pt idx="6241">
                        <c:v>624110</c:v>
                      </c:pt>
                      <c:pt idx="6242">
                        <c:v>624210</c:v>
                      </c:pt>
                      <c:pt idx="6243">
                        <c:v>624310</c:v>
                      </c:pt>
                      <c:pt idx="6244">
                        <c:v>624410</c:v>
                      </c:pt>
                      <c:pt idx="6245">
                        <c:v>624510</c:v>
                      </c:pt>
                      <c:pt idx="6246">
                        <c:v>624610</c:v>
                      </c:pt>
                      <c:pt idx="6247">
                        <c:v>624710</c:v>
                      </c:pt>
                      <c:pt idx="6248">
                        <c:v>624810</c:v>
                      </c:pt>
                      <c:pt idx="6249">
                        <c:v>624910</c:v>
                      </c:pt>
                      <c:pt idx="6250">
                        <c:v>625010</c:v>
                      </c:pt>
                      <c:pt idx="6251">
                        <c:v>625110</c:v>
                      </c:pt>
                      <c:pt idx="6252">
                        <c:v>625210</c:v>
                      </c:pt>
                      <c:pt idx="6253">
                        <c:v>625310</c:v>
                      </c:pt>
                      <c:pt idx="6254">
                        <c:v>625410</c:v>
                      </c:pt>
                      <c:pt idx="6255">
                        <c:v>625510</c:v>
                      </c:pt>
                      <c:pt idx="6256">
                        <c:v>625610</c:v>
                      </c:pt>
                      <c:pt idx="6257">
                        <c:v>625710</c:v>
                      </c:pt>
                      <c:pt idx="6258">
                        <c:v>625810</c:v>
                      </c:pt>
                      <c:pt idx="6259">
                        <c:v>625910</c:v>
                      </c:pt>
                      <c:pt idx="6260">
                        <c:v>626010</c:v>
                      </c:pt>
                      <c:pt idx="6261">
                        <c:v>626110</c:v>
                      </c:pt>
                      <c:pt idx="6262">
                        <c:v>626210</c:v>
                      </c:pt>
                      <c:pt idx="6263">
                        <c:v>626310</c:v>
                      </c:pt>
                      <c:pt idx="6264">
                        <c:v>626410</c:v>
                      </c:pt>
                      <c:pt idx="6265">
                        <c:v>626510</c:v>
                      </c:pt>
                      <c:pt idx="6266">
                        <c:v>626610</c:v>
                      </c:pt>
                      <c:pt idx="6267">
                        <c:v>626710</c:v>
                      </c:pt>
                      <c:pt idx="6268">
                        <c:v>626810</c:v>
                      </c:pt>
                      <c:pt idx="6269">
                        <c:v>626910</c:v>
                      </c:pt>
                      <c:pt idx="6270">
                        <c:v>627010</c:v>
                      </c:pt>
                      <c:pt idx="6271">
                        <c:v>627110</c:v>
                      </c:pt>
                      <c:pt idx="6272">
                        <c:v>627210</c:v>
                      </c:pt>
                      <c:pt idx="6273">
                        <c:v>627310</c:v>
                      </c:pt>
                      <c:pt idx="6274">
                        <c:v>627410</c:v>
                      </c:pt>
                      <c:pt idx="6275">
                        <c:v>627510</c:v>
                      </c:pt>
                      <c:pt idx="6276">
                        <c:v>627610</c:v>
                      </c:pt>
                      <c:pt idx="6277">
                        <c:v>627710</c:v>
                      </c:pt>
                      <c:pt idx="6278">
                        <c:v>627810</c:v>
                      </c:pt>
                      <c:pt idx="6279">
                        <c:v>627910</c:v>
                      </c:pt>
                      <c:pt idx="6280">
                        <c:v>628010</c:v>
                      </c:pt>
                      <c:pt idx="6281">
                        <c:v>628110</c:v>
                      </c:pt>
                      <c:pt idx="6282">
                        <c:v>628210</c:v>
                      </c:pt>
                      <c:pt idx="6283">
                        <c:v>628310</c:v>
                      </c:pt>
                      <c:pt idx="6284">
                        <c:v>628410</c:v>
                      </c:pt>
                      <c:pt idx="6285">
                        <c:v>628510</c:v>
                      </c:pt>
                      <c:pt idx="6286">
                        <c:v>628610</c:v>
                      </c:pt>
                      <c:pt idx="6287">
                        <c:v>628710</c:v>
                      </c:pt>
                      <c:pt idx="6288">
                        <c:v>628810</c:v>
                      </c:pt>
                      <c:pt idx="6289">
                        <c:v>628910</c:v>
                      </c:pt>
                      <c:pt idx="6290">
                        <c:v>629010</c:v>
                      </c:pt>
                      <c:pt idx="6291">
                        <c:v>629110</c:v>
                      </c:pt>
                      <c:pt idx="6292">
                        <c:v>629210</c:v>
                      </c:pt>
                      <c:pt idx="6293">
                        <c:v>629310</c:v>
                      </c:pt>
                      <c:pt idx="6294">
                        <c:v>629410</c:v>
                      </c:pt>
                      <c:pt idx="6295">
                        <c:v>629510</c:v>
                      </c:pt>
                      <c:pt idx="6296">
                        <c:v>629610</c:v>
                      </c:pt>
                      <c:pt idx="6297">
                        <c:v>629710</c:v>
                      </c:pt>
                      <c:pt idx="6298">
                        <c:v>629810</c:v>
                      </c:pt>
                      <c:pt idx="6299">
                        <c:v>629910</c:v>
                      </c:pt>
                      <c:pt idx="6300">
                        <c:v>630010</c:v>
                      </c:pt>
                      <c:pt idx="6301">
                        <c:v>630110</c:v>
                      </c:pt>
                      <c:pt idx="6302">
                        <c:v>630210</c:v>
                      </c:pt>
                      <c:pt idx="6303">
                        <c:v>630310</c:v>
                      </c:pt>
                      <c:pt idx="6304">
                        <c:v>630410</c:v>
                      </c:pt>
                      <c:pt idx="6305">
                        <c:v>630510</c:v>
                      </c:pt>
                      <c:pt idx="6306">
                        <c:v>630610</c:v>
                      </c:pt>
                      <c:pt idx="6307">
                        <c:v>630710</c:v>
                      </c:pt>
                      <c:pt idx="6308">
                        <c:v>630810</c:v>
                      </c:pt>
                      <c:pt idx="6309">
                        <c:v>630910</c:v>
                      </c:pt>
                      <c:pt idx="6310">
                        <c:v>631010</c:v>
                      </c:pt>
                      <c:pt idx="6311">
                        <c:v>631110</c:v>
                      </c:pt>
                      <c:pt idx="6312">
                        <c:v>631210</c:v>
                      </c:pt>
                      <c:pt idx="6313">
                        <c:v>631310</c:v>
                      </c:pt>
                      <c:pt idx="6314">
                        <c:v>631410</c:v>
                      </c:pt>
                      <c:pt idx="6315">
                        <c:v>631510</c:v>
                      </c:pt>
                      <c:pt idx="6316">
                        <c:v>631610</c:v>
                      </c:pt>
                      <c:pt idx="6317">
                        <c:v>631710</c:v>
                      </c:pt>
                      <c:pt idx="6318">
                        <c:v>631810</c:v>
                      </c:pt>
                      <c:pt idx="6319">
                        <c:v>631910</c:v>
                      </c:pt>
                      <c:pt idx="6320">
                        <c:v>632010</c:v>
                      </c:pt>
                      <c:pt idx="6321">
                        <c:v>632110</c:v>
                      </c:pt>
                      <c:pt idx="6322">
                        <c:v>632210</c:v>
                      </c:pt>
                      <c:pt idx="6323">
                        <c:v>632310</c:v>
                      </c:pt>
                      <c:pt idx="6324">
                        <c:v>632410</c:v>
                      </c:pt>
                      <c:pt idx="6325">
                        <c:v>632510</c:v>
                      </c:pt>
                      <c:pt idx="6326">
                        <c:v>632610</c:v>
                      </c:pt>
                      <c:pt idx="6327">
                        <c:v>632710</c:v>
                      </c:pt>
                      <c:pt idx="6328">
                        <c:v>632810</c:v>
                      </c:pt>
                      <c:pt idx="6329">
                        <c:v>632910</c:v>
                      </c:pt>
                      <c:pt idx="6330">
                        <c:v>633010</c:v>
                      </c:pt>
                      <c:pt idx="6331">
                        <c:v>633110</c:v>
                      </c:pt>
                      <c:pt idx="6332">
                        <c:v>633210</c:v>
                      </c:pt>
                      <c:pt idx="6333">
                        <c:v>633310</c:v>
                      </c:pt>
                      <c:pt idx="6334">
                        <c:v>633410</c:v>
                      </c:pt>
                      <c:pt idx="6335">
                        <c:v>633510</c:v>
                      </c:pt>
                      <c:pt idx="6336">
                        <c:v>633610</c:v>
                      </c:pt>
                      <c:pt idx="6337">
                        <c:v>633710</c:v>
                      </c:pt>
                      <c:pt idx="6338">
                        <c:v>633810</c:v>
                      </c:pt>
                      <c:pt idx="6339">
                        <c:v>633910</c:v>
                      </c:pt>
                      <c:pt idx="6340">
                        <c:v>634010</c:v>
                      </c:pt>
                      <c:pt idx="6341">
                        <c:v>634110</c:v>
                      </c:pt>
                      <c:pt idx="6342">
                        <c:v>634210</c:v>
                      </c:pt>
                      <c:pt idx="6343">
                        <c:v>634310</c:v>
                      </c:pt>
                      <c:pt idx="6344">
                        <c:v>634410</c:v>
                      </c:pt>
                      <c:pt idx="6345">
                        <c:v>634510</c:v>
                      </c:pt>
                      <c:pt idx="6346">
                        <c:v>634610</c:v>
                      </c:pt>
                      <c:pt idx="6347">
                        <c:v>634710</c:v>
                      </c:pt>
                      <c:pt idx="6348">
                        <c:v>634810</c:v>
                      </c:pt>
                      <c:pt idx="6349">
                        <c:v>634910</c:v>
                      </c:pt>
                      <c:pt idx="6350">
                        <c:v>635010</c:v>
                      </c:pt>
                      <c:pt idx="6351">
                        <c:v>635110</c:v>
                      </c:pt>
                      <c:pt idx="6352">
                        <c:v>635210</c:v>
                      </c:pt>
                      <c:pt idx="6353">
                        <c:v>635310</c:v>
                      </c:pt>
                      <c:pt idx="6354">
                        <c:v>635410</c:v>
                      </c:pt>
                      <c:pt idx="6355">
                        <c:v>635510</c:v>
                      </c:pt>
                      <c:pt idx="6356">
                        <c:v>635610</c:v>
                      </c:pt>
                      <c:pt idx="6357">
                        <c:v>635710</c:v>
                      </c:pt>
                      <c:pt idx="6358">
                        <c:v>635810</c:v>
                      </c:pt>
                      <c:pt idx="6359">
                        <c:v>635910</c:v>
                      </c:pt>
                      <c:pt idx="6360">
                        <c:v>636010</c:v>
                      </c:pt>
                      <c:pt idx="6361">
                        <c:v>636110</c:v>
                      </c:pt>
                      <c:pt idx="6362">
                        <c:v>636210</c:v>
                      </c:pt>
                      <c:pt idx="6363">
                        <c:v>636310</c:v>
                      </c:pt>
                      <c:pt idx="6364">
                        <c:v>636410</c:v>
                      </c:pt>
                      <c:pt idx="6365">
                        <c:v>636510</c:v>
                      </c:pt>
                      <c:pt idx="6366">
                        <c:v>636610</c:v>
                      </c:pt>
                      <c:pt idx="6367">
                        <c:v>636710</c:v>
                      </c:pt>
                      <c:pt idx="6368">
                        <c:v>636810</c:v>
                      </c:pt>
                      <c:pt idx="6369">
                        <c:v>636910</c:v>
                      </c:pt>
                      <c:pt idx="6370">
                        <c:v>637010</c:v>
                      </c:pt>
                      <c:pt idx="6371">
                        <c:v>637110</c:v>
                      </c:pt>
                      <c:pt idx="6372">
                        <c:v>637210</c:v>
                      </c:pt>
                      <c:pt idx="6373">
                        <c:v>637310</c:v>
                      </c:pt>
                      <c:pt idx="6374">
                        <c:v>637410</c:v>
                      </c:pt>
                      <c:pt idx="6375">
                        <c:v>637510</c:v>
                      </c:pt>
                      <c:pt idx="6376">
                        <c:v>637610</c:v>
                      </c:pt>
                      <c:pt idx="6377">
                        <c:v>637710</c:v>
                      </c:pt>
                      <c:pt idx="6378">
                        <c:v>637810</c:v>
                      </c:pt>
                      <c:pt idx="6379">
                        <c:v>637910</c:v>
                      </c:pt>
                      <c:pt idx="6380">
                        <c:v>638010</c:v>
                      </c:pt>
                      <c:pt idx="6381">
                        <c:v>638110</c:v>
                      </c:pt>
                      <c:pt idx="6382">
                        <c:v>638210</c:v>
                      </c:pt>
                      <c:pt idx="6383">
                        <c:v>638310</c:v>
                      </c:pt>
                      <c:pt idx="6384">
                        <c:v>638410</c:v>
                      </c:pt>
                      <c:pt idx="6385">
                        <c:v>638510</c:v>
                      </c:pt>
                      <c:pt idx="6386">
                        <c:v>638610</c:v>
                      </c:pt>
                      <c:pt idx="6387">
                        <c:v>638710</c:v>
                      </c:pt>
                      <c:pt idx="6388">
                        <c:v>638810</c:v>
                      </c:pt>
                      <c:pt idx="6389">
                        <c:v>638910</c:v>
                      </c:pt>
                      <c:pt idx="6390">
                        <c:v>639010</c:v>
                      </c:pt>
                      <c:pt idx="6391">
                        <c:v>639110</c:v>
                      </c:pt>
                      <c:pt idx="6392">
                        <c:v>639210</c:v>
                      </c:pt>
                      <c:pt idx="6393">
                        <c:v>639310</c:v>
                      </c:pt>
                      <c:pt idx="6394">
                        <c:v>639410</c:v>
                      </c:pt>
                      <c:pt idx="6395">
                        <c:v>639510</c:v>
                      </c:pt>
                      <c:pt idx="6396">
                        <c:v>639610</c:v>
                      </c:pt>
                      <c:pt idx="6397">
                        <c:v>639710</c:v>
                      </c:pt>
                      <c:pt idx="6398">
                        <c:v>639810</c:v>
                      </c:pt>
                      <c:pt idx="6399">
                        <c:v>639910</c:v>
                      </c:pt>
                      <c:pt idx="6400">
                        <c:v>640010</c:v>
                      </c:pt>
                      <c:pt idx="6401">
                        <c:v>640110</c:v>
                      </c:pt>
                      <c:pt idx="6402">
                        <c:v>640210</c:v>
                      </c:pt>
                      <c:pt idx="6403">
                        <c:v>640310</c:v>
                      </c:pt>
                      <c:pt idx="6404">
                        <c:v>640410</c:v>
                      </c:pt>
                      <c:pt idx="6405">
                        <c:v>640510</c:v>
                      </c:pt>
                      <c:pt idx="6406">
                        <c:v>640610</c:v>
                      </c:pt>
                      <c:pt idx="6407">
                        <c:v>640710</c:v>
                      </c:pt>
                      <c:pt idx="6408">
                        <c:v>640810</c:v>
                      </c:pt>
                      <c:pt idx="6409">
                        <c:v>640910</c:v>
                      </c:pt>
                      <c:pt idx="6410">
                        <c:v>641010</c:v>
                      </c:pt>
                      <c:pt idx="6411">
                        <c:v>641110</c:v>
                      </c:pt>
                      <c:pt idx="6412">
                        <c:v>641210</c:v>
                      </c:pt>
                      <c:pt idx="6413">
                        <c:v>641310</c:v>
                      </c:pt>
                      <c:pt idx="6414">
                        <c:v>641410</c:v>
                      </c:pt>
                      <c:pt idx="6415">
                        <c:v>641510</c:v>
                      </c:pt>
                      <c:pt idx="6416">
                        <c:v>641610</c:v>
                      </c:pt>
                      <c:pt idx="6417">
                        <c:v>641710</c:v>
                      </c:pt>
                      <c:pt idx="6418">
                        <c:v>641810</c:v>
                      </c:pt>
                      <c:pt idx="6419">
                        <c:v>641910</c:v>
                      </c:pt>
                      <c:pt idx="6420">
                        <c:v>642010</c:v>
                      </c:pt>
                      <c:pt idx="6421">
                        <c:v>642110</c:v>
                      </c:pt>
                      <c:pt idx="6422">
                        <c:v>642210</c:v>
                      </c:pt>
                      <c:pt idx="6423">
                        <c:v>642310</c:v>
                      </c:pt>
                      <c:pt idx="6424">
                        <c:v>642410</c:v>
                      </c:pt>
                      <c:pt idx="6425">
                        <c:v>642510</c:v>
                      </c:pt>
                      <c:pt idx="6426">
                        <c:v>642610</c:v>
                      </c:pt>
                      <c:pt idx="6427">
                        <c:v>642710</c:v>
                      </c:pt>
                      <c:pt idx="6428">
                        <c:v>642810</c:v>
                      </c:pt>
                      <c:pt idx="6429">
                        <c:v>642910</c:v>
                      </c:pt>
                      <c:pt idx="6430">
                        <c:v>643010</c:v>
                      </c:pt>
                      <c:pt idx="6431">
                        <c:v>643110</c:v>
                      </c:pt>
                      <c:pt idx="6432">
                        <c:v>643210</c:v>
                      </c:pt>
                      <c:pt idx="6433">
                        <c:v>643310</c:v>
                      </c:pt>
                      <c:pt idx="6434">
                        <c:v>643410</c:v>
                      </c:pt>
                      <c:pt idx="6435">
                        <c:v>643510</c:v>
                      </c:pt>
                      <c:pt idx="6436">
                        <c:v>643610</c:v>
                      </c:pt>
                      <c:pt idx="6437">
                        <c:v>643710</c:v>
                      </c:pt>
                      <c:pt idx="6438">
                        <c:v>643810</c:v>
                      </c:pt>
                      <c:pt idx="6439">
                        <c:v>643910</c:v>
                      </c:pt>
                      <c:pt idx="6440">
                        <c:v>644010</c:v>
                      </c:pt>
                      <c:pt idx="6441">
                        <c:v>644110</c:v>
                      </c:pt>
                      <c:pt idx="6442">
                        <c:v>644210</c:v>
                      </c:pt>
                      <c:pt idx="6443">
                        <c:v>644310</c:v>
                      </c:pt>
                      <c:pt idx="6444">
                        <c:v>644410</c:v>
                      </c:pt>
                      <c:pt idx="6445">
                        <c:v>644510</c:v>
                      </c:pt>
                      <c:pt idx="6446">
                        <c:v>644610</c:v>
                      </c:pt>
                      <c:pt idx="6447">
                        <c:v>644710</c:v>
                      </c:pt>
                      <c:pt idx="6448">
                        <c:v>644810</c:v>
                      </c:pt>
                      <c:pt idx="6449">
                        <c:v>644910</c:v>
                      </c:pt>
                      <c:pt idx="6450">
                        <c:v>645010</c:v>
                      </c:pt>
                      <c:pt idx="6451">
                        <c:v>645110</c:v>
                      </c:pt>
                      <c:pt idx="6452">
                        <c:v>645210</c:v>
                      </c:pt>
                      <c:pt idx="6453">
                        <c:v>645310</c:v>
                      </c:pt>
                      <c:pt idx="6454">
                        <c:v>645410</c:v>
                      </c:pt>
                      <c:pt idx="6455">
                        <c:v>645510</c:v>
                      </c:pt>
                      <c:pt idx="6456">
                        <c:v>645610</c:v>
                      </c:pt>
                      <c:pt idx="6457">
                        <c:v>645710</c:v>
                      </c:pt>
                      <c:pt idx="6458">
                        <c:v>645810</c:v>
                      </c:pt>
                      <c:pt idx="6459">
                        <c:v>645910</c:v>
                      </c:pt>
                      <c:pt idx="6460">
                        <c:v>646010</c:v>
                      </c:pt>
                      <c:pt idx="6461">
                        <c:v>646110</c:v>
                      </c:pt>
                      <c:pt idx="6462">
                        <c:v>646210</c:v>
                      </c:pt>
                      <c:pt idx="6463">
                        <c:v>646310</c:v>
                      </c:pt>
                      <c:pt idx="6464">
                        <c:v>646410</c:v>
                      </c:pt>
                      <c:pt idx="6465">
                        <c:v>646510</c:v>
                      </c:pt>
                      <c:pt idx="6466">
                        <c:v>646610</c:v>
                      </c:pt>
                      <c:pt idx="6467">
                        <c:v>646710</c:v>
                      </c:pt>
                      <c:pt idx="6468">
                        <c:v>646810</c:v>
                      </c:pt>
                      <c:pt idx="6469">
                        <c:v>646910</c:v>
                      </c:pt>
                      <c:pt idx="6470">
                        <c:v>647010</c:v>
                      </c:pt>
                      <c:pt idx="6471">
                        <c:v>647110</c:v>
                      </c:pt>
                      <c:pt idx="6472">
                        <c:v>647210</c:v>
                      </c:pt>
                      <c:pt idx="6473">
                        <c:v>647310</c:v>
                      </c:pt>
                      <c:pt idx="6474">
                        <c:v>647410</c:v>
                      </c:pt>
                      <c:pt idx="6475">
                        <c:v>647510</c:v>
                      </c:pt>
                      <c:pt idx="6476">
                        <c:v>647610</c:v>
                      </c:pt>
                      <c:pt idx="6477">
                        <c:v>647710</c:v>
                      </c:pt>
                      <c:pt idx="6478">
                        <c:v>647810</c:v>
                      </c:pt>
                      <c:pt idx="6479">
                        <c:v>647910</c:v>
                      </c:pt>
                      <c:pt idx="6480">
                        <c:v>648010</c:v>
                      </c:pt>
                      <c:pt idx="6481">
                        <c:v>648110</c:v>
                      </c:pt>
                      <c:pt idx="6482">
                        <c:v>648210</c:v>
                      </c:pt>
                      <c:pt idx="6483">
                        <c:v>648310</c:v>
                      </c:pt>
                      <c:pt idx="6484">
                        <c:v>648410</c:v>
                      </c:pt>
                      <c:pt idx="6485">
                        <c:v>648510</c:v>
                      </c:pt>
                      <c:pt idx="6486">
                        <c:v>648610</c:v>
                      </c:pt>
                      <c:pt idx="6487">
                        <c:v>648710</c:v>
                      </c:pt>
                      <c:pt idx="6488">
                        <c:v>648810</c:v>
                      </c:pt>
                      <c:pt idx="6489">
                        <c:v>648910</c:v>
                      </c:pt>
                      <c:pt idx="6490">
                        <c:v>649010</c:v>
                      </c:pt>
                      <c:pt idx="6491">
                        <c:v>649110</c:v>
                      </c:pt>
                      <c:pt idx="6492">
                        <c:v>649210</c:v>
                      </c:pt>
                      <c:pt idx="6493">
                        <c:v>649310</c:v>
                      </c:pt>
                      <c:pt idx="6494">
                        <c:v>649410</c:v>
                      </c:pt>
                      <c:pt idx="6495">
                        <c:v>649510</c:v>
                      </c:pt>
                      <c:pt idx="6496">
                        <c:v>649610</c:v>
                      </c:pt>
                      <c:pt idx="6497">
                        <c:v>649710</c:v>
                      </c:pt>
                      <c:pt idx="6498">
                        <c:v>649810</c:v>
                      </c:pt>
                      <c:pt idx="6499">
                        <c:v>649910</c:v>
                      </c:pt>
                      <c:pt idx="6500">
                        <c:v>650010</c:v>
                      </c:pt>
                      <c:pt idx="6501">
                        <c:v>650110</c:v>
                      </c:pt>
                      <c:pt idx="6502">
                        <c:v>650210</c:v>
                      </c:pt>
                      <c:pt idx="6503">
                        <c:v>650310</c:v>
                      </c:pt>
                      <c:pt idx="6504">
                        <c:v>650410</c:v>
                      </c:pt>
                      <c:pt idx="6505">
                        <c:v>650510</c:v>
                      </c:pt>
                      <c:pt idx="6506">
                        <c:v>650610</c:v>
                      </c:pt>
                      <c:pt idx="6507">
                        <c:v>650710</c:v>
                      </c:pt>
                      <c:pt idx="6508">
                        <c:v>650810</c:v>
                      </c:pt>
                      <c:pt idx="6509">
                        <c:v>650910</c:v>
                      </c:pt>
                      <c:pt idx="6510">
                        <c:v>651010</c:v>
                      </c:pt>
                      <c:pt idx="6511">
                        <c:v>651110</c:v>
                      </c:pt>
                      <c:pt idx="6512">
                        <c:v>651210</c:v>
                      </c:pt>
                      <c:pt idx="6513">
                        <c:v>651310</c:v>
                      </c:pt>
                      <c:pt idx="6514">
                        <c:v>651410</c:v>
                      </c:pt>
                      <c:pt idx="6515">
                        <c:v>651510</c:v>
                      </c:pt>
                      <c:pt idx="6516">
                        <c:v>651610</c:v>
                      </c:pt>
                      <c:pt idx="6517">
                        <c:v>651710</c:v>
                      </c:pt>
                      <c:pt idx="6518">
                        <c:v>651810</c:v>
                      </c:pt>
                      <c:pt idx="6519">
                        <c:v>651910</c:v>
                      </c:pt>
                      <c:pt idx="6520">
                        <c:v>652010</c:v>
                      </c:pt>
                      <c:pt idx="6521">
                        <c:v>652110</c:v>
                      </c:pt>
                      <c:pt idx="6522">
                        <c:v>652210</c:v>
                      </c:pt>
                      <c:pt idx="6523">
                        <c:v>652310</c:v>
                      </c:pt>
                      <c:pt idx="6524">
                        <c:v>652410</c:v>
                      </c:pt>
                      <c:pt idx="6525">
                        <c:v>652510</c:v>
                      </c:pt>
                      <c:pt idx="6526">
                        <c:v>652610</c:v>
                      </c:pt>
                      <c:pt idx="6527">
                        <c:v>652710</c:v>
                      </c:pt>
                      <c:pt idx="6528">
                        <c:v>652810</c:v>
                      </c:pt>
                      <c:pt idx="6529">
                        <c:v>652910</c:v>
                      </c:pt>
                      <c:pt idx="6530">
                        <c:v>653010</c:v>
                      </c:pt>
                      <c:pt idx="6531">
                        <c:v>653110</c:v>
                      </c:pt>
                      <c:pt idx="6532">
                        <c:v>653210</c:v>
                      </c:pt>
                      <c:pt idx="6533">
                        <c:v>653310</c:v>
                      </c:pt>
                      <c:pt idx="6534">
                        <c:v>653410</c:v>
                      </c:pt>
                      <c:pt idx="6535">
                        <c:v>653510</c:v>
                      </c:pt>
                      <c:pt idx="6536">
                        <c:v>653610</c:v>
                      </c:pt>
                      <c:pt idx="6537">
                        <c:v>653710</c:v>
                      </c:pt>
                      <c:pt idx="6538">
                        <c:v>653810</c:v>
                      </c:pt>
                      <c:pt idx="6539">
                        <c:v>653910</c:v>
                      </c:pt>
                      <c:pt idx="6540">
                        <c:v>654010</c:v>
                      </c:pt>
                      <c:pt idx="6541">
                        <c:v>654110</c:v>
                      </c:pt>
                      <c:pt idx="6542">
                        <c:v>654210</c:v>
                      </c:pt>
                      <c:pt idx="6543">
                        <c:v>654310</c:v>
                      </c:pt>
                      <c:pt idx="6544">
                        <c:v>654410</c:v>
                      </c:pt>
                      <c:pt idx="6545">
                        <c:v>654510</c:v>
                      </c:pt>
                      <c:pt idx="6546">
                        <c:v>654610</c:v>
                      </c:pt>
                      <c:pt idx="6547">
                        <c:v>654710</c:v>
                      </c:pt>
                      <c:pt idx="6548">
                        <c:v>654810</c:v>
                      </c:pt>
                      <c:pt idx="6549">
                        <c:v>654910</c:v>
                      </c:pt>
                      <c:pt idx="6550">
                        <c:v>655010</c:v>
                      </c:pt>
                      <c:pt idx="6551">
                        <c:v>655110</c:v>
                      </c:pt>
                      <c:pt idx="6552">
                        <c:v>655210</c:v>
                      </c:pt>
                      <c:pt idx="6553">
                        <c:v>655310</c:v>
                      </c:pt>
                      <c:pt idx="6554">
                        <c:v>655410</c:v>
                      </c:pt>
                      <c:pt idx="6555">
                        <c:v>655510</c:v>
                      </c:pt>
                      <c:pt idx="6556">
                        <c:v>655610</c:v>
                      </c:pt>
                      <c:pt idx="6557">
                        <c:v>655710</c:v>
                      </c:pt>
                      <c:pt idx="6558">
                        <c:v>655810</c:v>
                      </c:pt>
                      <c:pt idx="6559">
                        <c:v>655910</c:v>
                      </c:pt>
                      <c:pt idx="6560">
                        <c:v>656010</c:v>
                      </c:pt>
                      <c:pt idx="6561">
                        <c:v>656110</c:v>
                      </c:pt>
                      <c:pt idx="6562">
                        <c:v>656210</c:v>
                      </c:pt>
                      <c:pt idx="6563">
                        <c:v>656310</c:v>
                      </c:pt>
                      <c:pt idx="6564">
                        <c:v>656410</c:v>
                      </c:pt>
                      <c:pt idx="6565">
                        <c:v>656510</c:v>
                      </c:pt>
                      <c:pt idx="6566">
                        <c:v>656610</c:v>
                      </c:pt>
                      <c:pt idx="6567">
                        <c:v>656710</c:v>
                      </c:pt>
                      <c:pt idx="6568">
                        <c:v>656810</c:v>
                      </c:pt>
                      <c:pt idx="6569">
                        <c:v>656910</c:v>
                      </c:pt>
                      <c:pt idx="6570">
                        <c:v>657010</c:v>
                      </c:pt>
                      <c:pt idx="6571">
                        <c:v>657110</c:v>
                      </c:pt>
                      <c:pt idx="6572">
                        <c:v>657210</c:v>
                      </c:pt>
                      <c:pt idx="6573">
                        <c:v>657310</c:v>
                      </c:pt>
                      <c:pt idx="6574">
                        <c:v>657410</c:v>
                      </c:pt>
                      <c:pt idx="6575">
                        <c:v>657510</c:v>
                      </c:pt>
                      <c:pt idx="6576">
                        <c:v>657610</c:v>
                      </c:pt>
                      <c:pt idx="6577">
                        <c:v>657710</c:v>
                      </c:pt>
                      <c:pt idx="6578">
                        <c:v>657810</c:v>
                      </c:pt>
                      <c:pt idx="6579">
                        <c:v>657910</c:v>
                      </c:pt>
                      <c:pt idx="6580">
                        <c:v>658010</c:v>
                      </c:pt>
                      <c:pt idx="6581">
                        <c:v>658110</c:v>
                      </c:pt>
                      <c:pt idx="6582">
                        <c:v>658210</c:v>
                      </c:pt>
                      <c:pt idx="6583">
                        <c:v>658310</c:v>
                      </c:pt>
                      <c:pt idx="6584">
                        <c:v>658410</c:v>
                      </c:pt>
                      <c:pt idx="6585">
                        <c:v>658510</c:v>
                      </c:pt>
                      <c:pt idx="6586">
                        <c:v>658610</c:v>
                      </c:pt>
                      <c:pt idx="6587">
                        <c:v>658710</c:v>
                      </c:pt>
                      <c:pt idx="6588">
                        <c:v>658810</c:v>
                      </c:pt>
                      <c:pt idx="6589">
                        <c:v>658910</c:v>
                      </c:pt>
                      <c:pt idx="6590">
                        <c:v>659010</c:v>
                      </c:pt>
                      <c:pt idx="6591">
                        <c:v>659110</c:v>
                      </c:pt>
                      <c:pt idx="6592">
                        <c:v>659210</c:v>
                      </c:pt>
                      <c:pt idx="6593">
                        <c:v>659310</c:v>
                      </c:pt>
                      <c:pt idx="6594">
                        <c:v>659410</c:v>
                      </c:pt>
                      <c:pt idx="6595">
                        <c:v>659510</c:v>
                      </c:pt>
                      <c:pt idx="6596">
                        <c:v>659610</c:v>
                      </c:pt>
                      <c:pt idx="6597">
                        <c:v>659710</c:v>
                      </c:pt>
                      <c:pt idx="6598">
                        <c:v>659810</c:v>
                      </c:pt>
                      <c:pt idx="6599">
                        <c:v>659910</c:v>
                      </c:pt>
                      <c:pt idx="6600">
                        <c:v>660010</c:v>
                      </c:pt>
                      <c:pt idx="6601">
                        <c:v>660110</c:v>
                      </c:pt>
                      <c:pt idx="6602">
                        <c:v>660210</c:v>
                      </c:pt>
                      <c:pt idx="6603">
                        <c:v>660310</c:v>
                      </c:pt>
                      <c:pt idx="6604">
                        <c:v>660410</c:v>
                      </c:pt>
                      <c:pt idx="6605">
                        <c:v>660510</c:v>
                      </c:pt>
                      <c:pt idx="6606">
                        <c:v>660610</c:v>
                      </c:pt>
                      <c:pt idx="6607">
                        <c:v>660710</c:v>
                      </c:pt>
                      <c:pt idx="6608">
                        <c:v>660810</c:v>
                      </c:pt>
                      <c:pt idx="6609">
                        <c:v>660910</c:v>
                      </c:pt>
                      <c:pt idx="6610">
                        <c:v>661010</c:v>
                      </c:pt>
                      <c:pt idx="6611">
                        <c:v>661110</c:v>
                      </c:pt>
                      <c:pt idx="6612">
                        <c:v>661210</c:v>
                      </c:pt>
                      <c:pt idx="6613">
                        <c:v>661310</c:v>
                      </c:pt>
                      <c:pt idx="6614">
                        <c:v>661410</c:v>
                      </c:pt>
                      <c:pt idx="6615">
                        <c:v>661510</c:v>
                      </c:pt>
                      <c:pt idx="6616">
                        <c:v>661610</c:v>
                      </c:pt>
                      <c:pt idx="6617">
                        <c:v>661710</c:v>
                      </c:pt>
                      <c:pt idx="6618">
                        <c:v>661810</c:v>
                      </c:pt>
                      <c:pt idx="6619">
                        <c:v>661910</c:v>
                      </c:pt>
                      <c:pt idx="6620">
                        <c:v>662010</c:v>
                      </c:pt>
                      <c:pt idx="6621">
                        <c:v>662110</c:v>
                      </c:pt>
                      <c:pt idx="6622">
                        <c:v>662210</c:v>
                      </c:pt>
                      <c:pt idx="6623">
                        <c:v>662310</c:v>
                      </c:pt>
                      <c:pt idx="6624">
                        <c:v>662410</c:v>
                      </c:pt>
                      <c:pt idx="6625">
                        <c:v>662510</c:v>
                      </c:pt>
                      <c:pt idx="6626">
                        <c:v>662610</c:v>
                      </c:pt>
                      <c:pt idx="6627">
                        <c:v>662710</c:v>
                      </c:pt>
                      <c:pt idx="6628">
                        <c:v>662810</c:v>
                      </c:pt>
                      <c:pt idx="6629">
                        <c:v>662910</c:v>
                      </c:pt>
                      <c:pt idx="6630">
                        <c:v>663010</c:v>
                      </c:pt>
                      <c:pt idx="6631">
                        <c:v>663110</c:v>
                      </c:pt>
                      <c:pt idx="6632">
                        <c:v>663210</c:v>
                      </c:pt>
                      <c:pt idx="6633">
                        <c:v>663310</c:v>
                      </c:pt>
                      <c:pt idx="6634">
                        <c:v>663410</c:v>
                      </c:pt>
                      <c:pt idx="6635">
                        <c:v>663510</c:v>
                      </c:pt>
                      <c:pt idx="6636">
                        <c:v>663610</c:v>
                      </c:pt>
                      <c:pt idx="6637">
                        <c:v>663710</c:v>
                      </c:pt>
                      <c:pt idx="6638">
                        <c:v>663810</c:v>
                      </c:pt>
                      <c:pt idx="6639">
                        <c:v>663910</c:v>
                      </c:pt>
                      <c:pt idx="6640">
                        <c:v>664010</c:v>
                      </c:pt>
                      <c:pt idx="6641">
                        <c:v>664110</c:v>
                      </c:pt>
                      <c:pt idx="6642">
                        <c:v>664210</c:v>
                      </c:pt>
                      <c:pt idx="6643">
                        <c:v>664310</c:v>
                      </c:pt>
                      <c:pt idx="6644">
                        <c:v>664410</c:v>
                      </c:pt>
                      <c:pt idx="6645">
                        <c:v>664510</c:v>
                      </c:pt>
                      <c:pt idx="6646">
                        <c:v>664610</c:v>
                      </c:pt>
                      <c:pt idx="6647">
                        <c:v>664710</c:v>
                      </c:pt>
                      <c:pt idx="6648">
                        <c:v>664810</c:v>
                      </c:pt>
                      <c:pt idx="6649">
                        <c:v>664910</c:v>
                      </c:pt>
                      <c:pt idx="6650">
                        <c:v>665010</c:v>
                      </c:pt>
                      <c:pt idx="6651">
                        <c:v>665110</c:v>
                      </c:pt>
                      <c:pt idx="6652">
                        <c:v>665210</c:v>
                      </c:pt>
                      <c:pt idx="6653">
                        <c:v>665310</c:v>
                      </c:pt>
                      <c:pt idx="6654">
                        <c:v>665410</c:v>
                      </c:pt>
                      <c:pt idx="6655">
                        <c:v>665510</c:v>
                      </c:pt>
                      <c:pt idx="6656">
                        <c:v>665610</c:v>
                      </c:pt>
                      <c:pt idx="6657">
                        <c:v>665710</c:v>
                      </c:pt>
                      <c:pt idx="6658">
                        <c:v>665810</c:v>
                      </c:pt>
                      <c:pt idx="6659">
                        <c:v>665910</c:v>
                      </c:pt>
                      <c:pt idx="6660">
                        <c:v>666010</c:v>
                      </c:pt>
                      <c:pt idx="6661">
                        <c:v>666110</c:v>
                      </c:pt>
                      <c:pt idx="6662">
                        <c:v>666210</c:v>
                      </c:pt>
                      <c:pt idx="6663">
                        <c:v>666310</c:v>
                      </c:pt>
                      <c:pt idx="6664">
                        <c:v>666410</c:v>
                      </c:pt>
                      <c:pt idx="6665">
                        <c:v>666510</c:v>
                      </c:pt>
                      <c:pt idx="6666">
                        <c:v>666610</c:v>
                      </c:pt>
                      <c:pt idx="6667">
                        <c:v>666710</c:v>
                      </c:pt>
                      <c:pt idx="6668">
                        <c:v>666810</c:v>
                      </c:pt>
                      <c:pt idx="6669">
                        <c:v>666910</c:v>
                      </c:pt>
                      <c:pt idx="6670">
                        <c:v>667010</c:v>
                      </c:pt>
                      <c:pt idx="6671">
                        <c:v>667110</c:v>
                      </c:pt>
                      <c:pt idx="6672">
                        <c:v>667210</c:v>
                      </c:pt>
                      <c:pt idx="6673">
                        <c:v>667310</c:v>
                      </c:pt>
                      <c:pt idx="6674">
                        <c:v>667410</c:v>
                      </c:pt>
                      <c:pt idx="6675">
                        <c:v>667510</c:v>
                      </c:pt>
                      <c:pt idx="6676">
                        <c:v>667610</c:v>
                      </c:pt>
                      <c:pt idx="6677">
                        <c:v>667710</c:v>
                      </c:pt>
                      <c:pt idx="6678">
                        <c:v>667810</c:v>
                      </c:pt>
                      <c:pt idx="6679">
                        <c:v>667910</c:v>
                      </c:pt>
                      <c:pt idx="6680">
                        <c:v>668010</c:v>
                      </c:pt>
                      <c:pt idx="6681">
                        <c:v>668110</c:v>
                      </c:pt>
                      <c:pt idx="6682">
                        <c:v>668210</c:v>
                      </c:pt>
                      <c:pt idx="6683">
                        <c:v>668310</c:v>
                      </c:pt>
                      <c:pt idx="6684">
                        <c:v>668410</c:v>
                      </c:pt>
                      <c:pt idx="6685">
                        <c:v>668510</c:v>
                      </c:pt>
                      <c:pt idx="6686">
                        <c:v>668610</c:v>
                      </c:pt>
                      <c:pt idx="6687">
                        <c:v>668710</c:v>
                      </c:pt>
                      <c:pt idx="6688">
                        <c:v>668810</c:v>
                      </c:pt>
                      <c:pt idx="6689">
                        <c:v>668910</c:v>
                      </c:pt>
                      <c:pt idx="6690">
                        <c:v>669010</c:v>
                      </c:pt>
                      <c:pt idx="6691">
                        <c:v>669110</c:v>
                      </c:pt>
                      <c:pt idx="6692">
                        <c:v>669210</c:v>
                      </c:pt>
                      <c:pt idx="6693">
                        <c:v>669310</c:v>
                      </c:pt>
                      <c:pt idx="6694">
                        <c:v>669410</c:v>
                      </c:pt>
                      <c:pt idx="6695">
                        <c:v>669510</c:v>
                      </c:pt>
                      <c:pt idx="6696">
                        <c:v>669610</c:v>
                      </c:pt>
                      <c:pt idx="6697">
                        <c:v>669710</c:v>
                      </c:pt>
                      <c:pt idx="6698">
                        <c:v>669810</c:v>
                      </c:pt>
                      <c:pt idx="6699">
                        <c:v>669910</c:v>
                      </c:pt>
                      <c:pt idx="6700">
                        <c:v>670010</c:v>
                      </c:pt>
                      <c:pt idx="6701">
                        <c:v>670110</c:v>
                      </c:pt>
                      <c:pt idx="6702">
                        <c:v>670210</c:v>
                      </c:pt>
                      <c:pt idx="6703">
                        <c:v>670310</c:v>
                      </c:pt>
                      <c:pt idx="6704">
                        <c:v>670410</c:v>
                      </c:pt>
                      <c:pt idx="6705">
                        <c:v>670510</c:v>
                      </c:pt>
                      <c:pt idx="6706">
                        <c:v>670610</c:v>
                      </c:pt>
                      <c:pt idx="6707">
                        <c:v>670710</c:v>
                      </c:pt>
                      <c:pt idx="6708">
                        <c:v>670810</c:v>
                      </c:pt>
                      <c:pt idx="6709">
                        <c:v>670910</c:v>
                      </c:pt>
                      <c:pt idx="6710">
                        <c:v>671010</c:v>
                      </c:pt>
                      <c:pt idx="6711">
                        <c:v>671110</c:v>
                      </c:pt>
                      <c:pt idx="6712">
                        <c:v>671210</c:v>
                      </c:pt>
                      <c:pt idx="6713">
                        <c:v>671310</c:v>
                      </c:pt>
                      <c:pt idx="6714">
                        <c:v>671410</c:v>
                      </c:pt>
                      <c:pt idx="6715">
                        <c:v>671510</c:v>
                      </c:pt>
                      <c:pt idx="6716">
                        <c:v>671610</c:v>
                      </c:pt>
                      <c:pt idx="6717">
                        <c:v>671710</c:v>
                      </c:pt>
                      <c:pt idx="6718">
                        <c:v>671810</c:v>
                      </c:pt>
                      <c:pt idx="6719">
                        <c:v>671910</c:v>
                      </c:pt>
                      <c:pt idx="6720">
                        <c:v>672010</c:v>
                      </c:pt>
                      <c:pt idx="6721">
                        <c:v>672110</c:v>
                      </c:pt>
                      <c:pt idx="6722">
                        <c:v>672210</c:v>
                      </c:pt>
                      <c:pt idx="6723">
                        <c:v>672310</c:v>
                      </c:pt>
                      <c:pt idx="6724">
                        <c:v>672410</c:v>
                      </c:pt>
                      <c:pt idx="6725">
                        <c:v>672510</c:v>
                      </c:pt>
                      <c:pt idx="6726">
                        <c:v>672610</c:v>
                      </c:pt>
                      <c:pt idx="6727">
                        <c:v>672710</c:v>
                      </c:pt>
                      <c:pt idx="6728">
                        <c:v>672810</c:v>
                      </c:pt>
                      <c:pt idx="6729">
                        <c:v>672910</c:v>
                      </c:pt>
                      <c:pt idx="6730">
                        <c:v>673010</c:v>
                      </c:pt>
                      <c:pt idx="6731">
                        <c:v>673110</c:v>
                      </c:pt>
                      <c:pt idx="6732">
                        <c:v>673210</c:v>
                      </c:pt>
                      <c:pt idx="6733">
                        <c:v>673310</c:v>
                      </c:pt>
                      <c:pt idx="6734">
                        <c:v>673410</c:v>
                      </c:pt>
                      <c:pt idx="6735">
                        <c:v>673510</c:v>
                      </c:pt>
                      <c:pt idx="6736">
                        <c:v>673610</c:v>
                      </c:pt>
                      <c:pt idx="6737">
                        <c:v>673710</c:v>
                      </c:pt>
                      <c:pt idx="6738">
                        <c:v>673810</c:v>
                      </c:pt>
                      <c:pt idx="6739">
                        <c:v>673910</c:v>
                      </c:pt>
                      <c:pt idx="6740">
                        <c:v>674010</c:v>
                      </c:pt>
                      <c:pt idx="6741">
                        <c:v>674110</c:v>
                      </c:pt>
                      <c:pt idx="6742">
                        <c:v>674210</c:v>
                      </c:pt>
                      <c:pt idx="6743">
                        <c:v>674310</c:v>
                      </c:pt>
                      <c:pt idx="6744">
                        <c:v>674410</c:v>
                      </c:pt>
                      <c:pt idx="6745">
                        <c:v>674510</c:v>
                      </c:pt>
                      <c:pt idx="6746">
                        <c:v>674610</c:v>
                      </c:pt>
                      <c:pt idx="6747">
                        <c:v>674710</c:v>
                      </c:pt>
                      <c:pt idx="6748">
                        <c:v>674810</c:v>
                      </c:pt>
                      <c:pt idx="6749">
                        <c:v>674910</c:v>
                      </c:pt>
                      <c:pt idx="6750">
                        <c:v>675010</c:v>
                      </c:pt>
                      <c:pt idx="6751">
                        <c:v>675110</c:v>
                      </c:pt>
                      <c:pt idx="6752">
                        <c:v>675210</c:v>
                      </c:pt>
                      <c:pt idx="6753">
                        <c:v>675310</c:v>
                      </c:pt>
                      <c:pt idx="6754">
                        <c:v>675410</c:v>
                      </c:pt>
                      <c:pt idx="6755">
                        <c:v>675510</c:v>
                      </c:pt>
                      <c:pt idx="6756">
                        <c:v>675610</c:v>
                      </c:pt>
                      <c:pt idx="6757">
                        <c:v>675710</c:v>
                      </c:pt>
                      <c:pt idx="6758">
                        <c:v>675810</c:v>
                      </c:pt>
                      <c:pt idx="6759">
                        <c:v>675910</c:v>
                      </c:pt>
                      <c:pt idx="6760">
                        <c:v>676010</c:v>
                      </c:pt>
                      <c:pt idx="6761">
                        <c:v>676110</c:v>
                      </c:pt>
                      <c:pt idx="6762">
                        <c:v>676210</c:v>
                      </c:pt>
                      <c:pt idx="6763">
                        <c:v>676310</c:v>
                      </c:pt>
                      <c:pt idx="6764">
                        <c:v>676410</c:v>
                      </c:pt>
                      <c:pt idx="6765">
                        <c:v>676510</c:v>
                      </c:pt>
                      <c:pt idx="6766">
                        <c:v>676610</c:v>
                      </c:pt>
                      <c:pt idx="6767">
                        <c:v>676710</c:v>
                      </c:pt>
                      <c:pt idx="6768">
                        <c:v>676810</c:v>
                      </c:pt>
                      <c:pt idx="6769">
                        <c:v>676910</c:v>
                      </c:pt>
                      <c:pt idx="6770">
                        <c:v>677010</c:v>
                      </c:pt>
                      <c:pt idx="6771">
                        <c:v>677110</c:v>
                      </c:pt>
                      <c:pt idx="6772">
                        <c:v>677210</c:v>
                      </c:pt>
                      <c:pt idx="6773">
                        <c:v>677310</c:v>
                      </c:pt>
                      <c:pt idx="6774">
                        <c:v>677410</c:v>
                      </c:pt>
                      <c:pt idx="6775">
                        <c:v>677510</c:v>
                      </c:pt>
                      <c:pt idx="6776">
                        <c:v>677610</c:v>
                      </c:pt>
                      <c:pt idx="6777">
                        <c:v>677710</c:v>
                      </c:pt>
                      <c:pt idx="6778">
                        <c:v>677810</c:v>
                      </c:pt>
                      <c:pt idx="6779">
                        <c:v>677910</c:v>
                      </c:pt>
                      <c:pt idx="6780">
                        <c:v>678010</c:v>
                      </c:pt>
                      <c:pt idx="6781">
                        <c:v>678110</c:v>
                      </c:pt>
                      <c:pt idx="6782">
                        <c:v>678210</c:v>
                      </c:pt>
                      <c:pt idx="6783">
                        <c:v>678310</c:v>
                      </c:pt>
                      <c:pt idx="6784">
                        <c:v>678410</c:v>
                      </c:pt>
                      <c:pt idx="6785">
                        <c:v>678510</c:v>
                      </c:pt>
                      <c:pt idx="6786">
                        <c:v>678610</c:v>
                      </c:pt>
                      <c:pt idx="6787">
                        <c:v>678710</c:v>
                      </c:pt>
                      <c:pt idx="6788">
                        <c:v>678810</c:v>
                      </c:pt>
                      <c:pt idx="6789">
                        <c:v>678910</c:v>
                      </c:pt>
                      <c:pt idx="6790">
                        <c:v>679010</c:v>
                      </c:pt>
                      <c:pt idx="6791">
                        <c:v>679110</c:v>
                      </c:pt>
                      <c:pt idx="6792">
                        <c:v>679210</c:v>
                      </c:pt>
                      <c:pt idx="6793">
                        <c:v>679310</c:v>
                      </c:pt>
                      <c:pt idx="6794">
                        <c:v>679410</c:v>
                      </c:pt>
                      <c:pt idx="6795">
                        <c:v>679510</c:v>
                      </c:pt>
                      <c:pt idx="6796">
                        <c:v>679610</c:v>
                      </c:pt>
                      <c:pt idx="6797">
                        <c:v>679710</c:v>
                      </c:pt>
                      <c:pt idx="6798">
                        <c:v>679810</c:v>
                      </c:pt>
                      <c:pt idx="6799">
                        <c:v>679910</c:v>
                      </c:pt>
                      <c:pt idx="6800">
                        <c:v>680010</c:v>
                      </c:pt>
                      <c:pt idx="6801">
                        <c:v>680110</c:v>
                      </c:pt>
                      <c:pt idx="6802">
                        <c:v>680210</c:v>
                      </c:pt>
                      <c:pt idx="6803">
                        <c:v>680310</c:v>
                      </c:pt>
                      <c:pt idx="6804">
                        <c:v>680410</c:v>
                      </c:pt>
                      <c:pt idx="6805">
                        <c:v>680510</c:v>
                      </c:pt>
                      <c:pt idx="6806">
                        <c:v>680610</c:v>
                      </c:pt>
                      <c:pt idx="6807">
                        <c:v>680710</c:v>
                      </c:pt>
                      <c:pt idx="6808">
                        <c:v>680810</c:v>
                      </c:pt>
                      <c:pt idx="6809">
                        <c:v>680910</c:v>
                      </c:pt>
                      <c:pt idx="6810">
                        <c:v>681010</c:v>
                      </c:pt>
                      <c:pt idx="6811">
                        <c:v>681110</c:v>
                      </c:pt>
                      <c:pt idx="6812">
                        <c:v>681210</c:v>
                      </c:pt>
                      <c:pt idx="6813">
                        <c:v>681310</c:v>
                      </c:pt>
                      <c:pt idx="6814">
                        <c:v>681410</c:v>
                      </c:pt>
                      <c:pt idx="6815">
                        <c:v>681510</c:v>
                      </c:pt>
                      <c:pt idx="6816">
                        <c:v>681610</c:v>
                      </c:pt>
                      <c:pt idx="6817">
                        <c:v>681710</c:v>
                      </c:pt>
                      <c:pt idx="6818">
                        <c:v>681810</c:v>
                      </c:pt>
                      <c:pt idx="6819">
                        <c:v>681910</c:v>
                      </c:pt>
                      <c:pt idx="6820">
                        <c:v>682010</c:v>
                      </c:pt>
                      <c:pt idx="6821">
                        <c:v>682110</c:v>
                      </c:pt>
                      <c:pt idx="6822">
                        <c:v>682210</c:v>
                      </c:pt>
                      <c:pt idx="6823">
                        <c:v>682310</c:v>
                      </c:pt>
                      <c:pt idx="6824">
                        <c:v>682410</c:v>
                      </c:pt>
                      <c:pt idx="6825">
                        <c:v>682510</c:v>
                      </c:pt>
                      <c:pt idx="6826">
                        <c:v>682610</c:v>
                      </c:pt>
                      <c:pt idx="6827">
                        <c:v>682710</c:v>
                      </c:pt>
                      <c:pt idx="6828">
                        <c:v>682810</c:v>
                      </c:pt>
                      <c:pt idx="6829">
                        <c:v>682910</c:v>
                      </c:pt>
                      <c:pt idx="6830">
                        <c:v>683010</c:v>
                      </c:pt>
                      <c:pt idx="6831">
                        <c:v>683110</c:v>
                      </c:pt>
                      <c:pt idx="6832">
                        <c:v>683210</c:v>
                      </c:pt>
                      <c:pt idx="6833">
                        <c:v>683310</c:v>
                      </c:pt>
                      <c:pt idx="6834">
                        <c:v>683410</c:v>
                      </c:pt>
                      <c:pt idx="6835">
                        <c:v>683510</c:v>
                      </c:pt>
                      <c:pt idx="6836">
                        <c:v>683610</c:v>
                      </c:pt>
                      <c:pt idx="6837">
                        <c:v>683710</c:v>
                      </c:pt>
                      <c:pt idx="6838">
                        <c:v>683810</c:v>
                      </c:pt>
                      <c:pt idx="6839">
                        <c:v>683910</c:v>
                      </c:pt>
                      <c:pt idx="6840">
                        <c:v>684010</c:v>
                      </c:pt>
                      <c:pt idx="6841">
                        <c:v>684110</c:v>
                      </c:pt>
                      <c:pt idx="6842">
                        <c:v>684210</c:v>
                      </c:pt>
                      <c:pt idx="6843">
                        <c:v>684310</c:v>
                      </c:pt>
                      <c:pt idx="6844">
                        <c:v>684410</c:v>
                      </c:pt>
                      <c:pt idx="6845">
                        <c:v>684510</c:v>
                      </c:pt>
                      <c:pt idx="6846">
                        <c:v>684610</c:v>
                      </c:pt>
                      <c:pt idx="6847">
                        <c:v>684710</c:v>
                      </c:pt>
                      <c:pt idx="6848">
                        <c:v>684810</c:v>
                      </c:pt>
                      <c:pt idx="6849">
                        <c:v>684910</c:v>
                      </c:pt>
                      <c:pt idx="6850">
                        <c:v>685010</c:v>
                      </c:pt>
                      <c:pt idx="6851">
                        <c:v>685110</c:v>
                      </c:pt>
                      <c:pt idx="6852">
                        <c:v>685210</c:v>
                      </c:pt>
                      <c:pt idx="6853">
                        <c:v>685310</c:v>
                      </c:pt>
                      <c:pt idx="6854">
                        <c:v>685410</c:v>
                      </c:pt>
                      <c:pt idx="6855">
                        <c:v>685510</c:v>
                      </c:pt>
                      <c:pt idx="6856">
                        <c:v>685610</c:v>
                      </c:pt>
                      <c:pt idx="6857">
                        <c:v>685710</c:v>
                      </c:pt>
                      <c:pt idx="6858">
                        <c:v>685810</c:v>
                      </c:pt>
                      <c:pt idx="6859">
                        <c:v>685910</c:v>
                      </c:pt>
                      <c:pt idx="6860">
                        <c:v>686010</c:v>
                      </c:pt>
                      <c:pt idx="6861">
                        <c:v>686110</c:v>
                      </c:pt>
                      <c:pt idx="6862">
                        <c:v>686210</c:v>
                      </c:pt>
                      <c:pt idx="6863">
                        <c:v>686310</c:v>
                      </c:pt>
                      <c:pt idx="6864">
                        <c:v>686410</c:v>
                      </c:pt>
                      <c:pt idx="6865">
                        <c:v>686510</c:v>
                      </c:pt>
                      <c:pt idx="6866">
                        <c:v>686610</c:v>
                      </c:pt>
                      <c:pt idx="6867">
                        <c:v>686710</c:v>
                      </c:pt>
                      <c:pt idx="6868">
                        <c:v>686810</c:v>
                      </c:pt>
                      <c:pt idx="6869">
                        <c:v>686910</c:v>
                      </c:pt>
                      <c:pt idx="6870">
                        <c:v>687010</c:v>
                      </c:pt>
                      <c:pt idx="6871">
                        <c:v>687110</c:v>
                      </c:pt>
                      <c:pt idx="6872">
                        <c:v>687210</c:v>
                      </c:pt>
                      <c:pt idx="6873">
                        <c:v>687310</c:v>
                      </c:pt>
                      <c:pt idx="6874">
                        <c:v>687410</c:v>
                      </c:pt>
                      <c:pt idx="6875">
                        <c:v>687510</c:v>
                      </c:pt>
                      <c:pt idx="6876">
                        <c:v>687610</c:v>
                      </c:pt>
                      <c:pt idx="6877">
                        <c:v>687710</c:v>
                      </c:pt>
                      <c:pt idx="6878">
                        <c:v>687810</c:v>
                      </c:pt>
                      <c:pt idx="6879">
                        <c:v>687910</c:v>
                      </c:pt>
                      <c:pt idx="6880">
                        <c:v>688010</c:v>
                      </c:pt>
                      <c:pt idx="6881">
                        <c:v>688110</c:v>
                      </c:pt>
                      <c:pt idx="6882">
                        <c:v>688210</c:v>
                      </c:pt>
                      <c:pt idx="6883">
                        <c:v>688310</c:v>
                      </c:pt>
                      <c:pt idx="6884">
                        <c:v>688410</c:v>
                      </c:pt>
                      <c:pt idx="6885">
                        <c:v>688510</c:v>
                      </c:pt>
                      <c:pt idx="6886">
                        <c:v>688610</c:v>
                      </c:pt>
                      <c:pt idx="6887">
                        <c:v>688710</c:v>
                      </c:pt>
                      <c:pt idx="6888">
                        <c:v>688810</c:v>
                      </c:pt>
                      <c:pt idx="6889">
                        <c:v>688910</c:v>
                      </c:pt>
                      <c:pt idx="6890">
                        <c:v>689010</c:v>
                      </c:pt>
                      <c:pt idx="6891">
                        <c:v>689110</c:v>
                      </c:pt>
                      <c:pt idx="6892">
                        <c:v>689210</c:v>
                      </c:pt>
                      <c:pt idx="6893">
                        <c:v>689310</c:v>
                      </c:pt>
                      <c:pt idx="6894">
                        <c:v>689410</c:v>
                      </c:pt>
                      <c:pt idx="6895">
                        <c:v>689510</c:v>
                      </c:pt>
                      <c:pt idx="6896">
                        <c:v>689610</c:v>
                      </c:pt>
                      <c:pt idx="6897">
                        <c:v>689710</c:v>
                      </c:pt>
                      <c:pt idx="6898">
                        <c:v>689810</c:v>
                      </c:pt>
                      <c:pt idx="6899">
                        <c:v>689910</c:v>
                      </c:pt>
                      <c:pt idx="6900">
                        <c:v>690010</c:v>
                      </c:pt>
                      <c:pt idx="6901">
                        <c:v>690110</c:v>
                      </c:pt>
                      <c:pt idx="6902">
                        <c:v>690210</c:v>
                      </c:pt>
                      <c:pt idx="6903">
                        <c:v>690310</c:v>
                      </c:pt>
                      <c:pt idx="6904">
                        <c:v>690410</c:v>
                      </c:pt>
                      <c:pt idx="6905">
                        <c:v>690510</c:v>
                      </c:pt>
                      <c:pt idx="6906">
                        <c:v>690610</c:v>
                      </c:pt>
                      <c:pt idx="6907">
                        <c:v>690710</c:v>
                      </c:pt>
                      <c:pt idx="6908">
                        <c:v>690810</c:v>
                      </c:pt>
                      <c:pt idx="6909">
                        <c:v>690910</c:v>
                      </c:pt>
                      <c:pt idx="6910">
                        <c:v>691010</c:v>
                      </c:pt>
                      <c:pt idx="6911">
                        <c:v>691110</c:v>
                      </c:pt>
                      <c:pt idx="6912">
                        <c:v>691210</c:v>
                      </c:pt>
                      <c:pt idx="6913">
                        <c:v>691310</c:v>
                      </c:pt>
                      <c:pt idx="6914">
                        <c:v>691410</c:v>
                      </c:pt>
                      <c:pt idx="6915">
                        <c:v>691510</c:v>
                      </c:pt>
                      <c:pt idx="6916">
                        <c:v>691610</c:v>
                      </c:pt>
                      <c:pt idx="6917">
                        <c:v>691710</c:v>
                      </c:pt>
                      <c:pt idx="6918">
                        <c:v>691810</c:v>
                      </c:pt>
                      <c:pt idx="6919">
                        <c:v>691910</c:v>
                      </c:pt>
                      <c:pt idx="6920">
                        <c:v>692010</c:v>
                      </c:pt>
                      <c:pt idx="6921">
                        <c:v>692110</c:v>
                      </c:pt>
                      <c:pt idx="6922">
                        <c:v>692210</c:v>
                      </c:pt>
                      <c:pt idx="6923">
                        <c:v>692310</c:v>
                      </c:pt>
                      <c:pt idx="6924">
                        <c:v>692410</c:v>
                      </c:pt>
                      <c:pt idx="6925">
                        <c:v>692510</c:v>
                      </c:pt>
                      <c:pt idx="6926">
                        <c:v>692610</c:v>
                      </c:pt>
                      <c:pt idx="6927">
                        <c:v>692710</c:v>
                      </c:pt>
                      <c:pt idx="6928">
                        <c:v>692810</c:v>
                      </c:pt>
                      <c:pt idx="6929">
                        <c:v>692910</c:v>
                      </c:pt>
                      <c:pt idx="6930">
                        <c:v>693010</c:v>
                      </c:pt>
                      <c:pt idx="6931">
                        <c:v>693110</c:v>
                      </c:pt>
                      <c:pt idx="6932">
                        <c:v>693210</c:v>
                      </c:pt>
                      <c:pt idx="6933">
                        <c:v>693310</c:v>
                      </c:pt>
                      <c:pt idx="6934">
                        <c:v>693410</c:v>
                      </c:pt>
                      <c:pt idx="6935">
                        <c:v>693510</c:v>
                      </c:pt>
                      <c:pt idx="6936">
                        <c:v>693610</c:v>
                      </c:pt>
                      <c:pt idx="6937">
                        <c:v>693710</c:v>
                      </c:pt>
                      <c:pt idx="6938">
                        <c:v>693810</c:v>
                      </c:pt>
                      <c:pt idx="6939">
                        <c:v>693910</c:v>
                      </c:pt>
                      <c:pt idx="6940">
                        <c:v>694010</c:v>
                      </c:pt>
                      <c:pt idx="6941">
                        <c:v>694110</c:v>
                      </c:pt>
                      <c:pt idx="6942">
                        <c:v>694210</c:v>
                      </c:pt>
                      <c:pt idx="6943">
                        <c:v>694310</c:v>
                      </c:pt>
                      <c:pt idx="6944">
                        <c:v>694410</c:v>
                      </c:pt>
                      <c:pt idx="6945">
                        <c:v>694510</c:v>
                      </c:pt>
                      <c:pt idx="6946">
                        <c:v>694610</c:v>
                      </c:pt>
                      <c:pt idx="6947">
                        <c:v>694710</c:v>
                      </c:pt>
                      <c:pt idx="6948">
                        <c:v>694810</c:v>
                      </c:pt>
                      <c:pt idx="6949">
                        <c:v>694910</c:v>
                      </c:pt>
                      <c:pt idx="6950">
                        <c:v>695010</c:v>
                      </c:pt>
                      <c:pt idx="6951">
                        <c:v>695110</c:v>
                      </c:pt>
                      <c:pt idx="6952">
                        <c:v>695210</c:v>
                      </c:pt>
                      <c:pt idx="6953">
                        <c:v>695310</c:v>
                      </c:pt>
                      <c:pt idx="6954">
                        <c:v>695410</c:v>
                      </c:pt>
                      <c:pt idx="6955">
                        <c:v>695510</c:v>
                      </c:pt>
                      <c:pt idx="6956">
                        <c:v>695610</c:v>
                      </c:pt>
                      <c:pt idx="6957">
                        <c:v>695710</c:v>
                      </c:pt>
                      <c:pt idx="6958">
                        <c:v>695810</c:v>
                      </c:pt>
                      <c:pt idx="6959">
                        <c:v>695910</c:v>
                      </c:pt>
                      <c:pt idx="6960">
                        <c:v>696010</c:v>
                      </c:pt>
                      <c:pt idx="6961">
                        <c:v>696110</c:v>
                      </c:pt>
                      <c:pt idx="6962">
                        <c:v>696210</c:v>
                      </c:pt>
                      <c:pt idx="6963">
                        <c:v>696310</c:v>
                      </c:pt>
                      <c:pt idx="6964">
                        <c:v>696410</c:v>
                      </c:pt>
                      <c:pt idx="6965">
                        <c:v>696510</c:v>
                      </c:pt>
                      <c:pt idx="6966">
                        <c:v>696610</c:v>
                      </c:pt>
                      <c:pt idx="6967">
                        <c:v>696710</c:v>
                      </c:pt>
                      <c:pt idx="6968">
                        <c:v>696810</c:v>
                      </c:pt>
                      <c:pt idx="6969">
                        <c:v>696910</c:v>
                      </c:pt>
                      <c:pt idx="6970">
                        <c:v>697010</c:v>
                      </c:pt>
                      <c:pt idx="6971">
                        <c:v>697110</c:v>
                      </c:pt>
                      <c:pt idx="6972">
                        <c:v>697210</c:v>
                      </c:pt>
                      <c:pt idx="6973">
                        <c:v>697310</c:v>
                      </c:pt>
                      <c:pt idx="6974">
                        <c:v>697410</c:v>
                      </c:pt>
                      <c:pt idx="6975">
                        <c:v>697510</c:v>
                      </c:pt>
                      <c:pt idx="6976">
                        <c:v>697610</c:v>
                      </c:pt>
                      <c:pt idx="6977">
                        <c:v>697710</c:v>
                      </c:pt>
                      <c:pt idx="6978">
                        <c:v>697810</c:v>
                      </c:pt>
                      <c:pt idx="6979">
                        <c:v>697910</c:v>
                      </c:pt>
                      <c:pt idx="6980">
                        <c:v>698010</c:v>
                      </c:pt>
                      <c:pt idx="6981">
                        <c:v>698110</c:v>
                      </c:pt>
                      <c:pt idx="6982">
                        <c:v>698210</c:v>
                      </c:pt>
                      <c:pt idx="6983">
                        <c:v>698310</c:v>
                      </c:pt>
                      <c:pt idx="6984">
                        <c:v>698410</c:v>
                      </c:pt>
                      <c:pt idx="6985">
                        <c:v>698510</c:v>
                      </c:pt>
                      <c:pt idx="6986">
                        <c:v>698610</c:v>
                      </c:pt>
                      <c:pt idx="6987">
                        <c:v>698710</c:v>
                      </c:pt>
                      <c:pt idx="6988">
                        <c:v>698810</c:v>
                      </c:pt>
                      <c:pt idx="6989">
                        <c:v>698910</c:v>
                      </c:pt>
                      <c:pt idx="6990">
                        <c:v>699010</c:v>
                      </c:pt>
                      <c:pt idx="6991">
                        <c:v>699110</c:v>
                      </c:pt>
                      <c:pt idx="6992">
                        <c:v>699210</c:v>
                      </c:pt>
                      <c:pt idx="6993">
                        <c:v>699310</c:v>
                      </c:pt>
                      <c:pt idx="6994">
                        <c:v>699410</c:v>
                      </c:pt>
                      <c:pt idx="6995">
                        <c:v>699510</c:v>
                      </c:pt>
                      <c:pt idx="6996">
                        <c:v>699610</c:v>
                      </c:pt>
                      <c:pt idx="6997">
                        <c:v>699710</c:v>
                      </c:pt>
                      <c:pt idx="6998">
                        <c:v>699810</c:v>
                      </c:pt>
                      <c:pt idx="6999">
                        <c:v>699910</c:v>
                      </c:pt>
                      <c:pt idx="7000">
                        <c:v>700010</c:v>
                      </c:pt>
                      <c:pt idx="7001">
                        <c:v>700110</c:v>
                      </c:pt>
                      <c:pt idx="7002">
                        <c:v>700210</c:v>
                      </c:pt>
                      <c:pt idx="7003">
                        <c:v>700310</c:v>
                      </c:pt>
                      <c:pt idx="7004">
                        <c:v>700410</c:v>
                      </c:pt>
                      <c:pt idx="7005">
                        <c:v>700510</c:v>
                      </c:pt>
                      <c:pt idx="7006">
                        <c:v>700610</c:v>
                      </c:pt>
                      <c:pt idx="7007">
                        <c:v>700710</c:v>
                      </c:pt>
                      <c:pt idx="7008">
                        <c:v>700810</c:v>
                      </c:pt>
                      <c:pt idx="7009">
                        <c:v>700910</c:v>
                      </c:pt>
                      <c:pt idx="7010">
                        <c:v>701010</c:v>
                      </c:pt>
                      <c:pt idx="7011">
                        <c:v>701110</c:v>
                      </c:pt>
                      <c:pt idx="7012">
                        <c:v>701210</c:v>
                      </c:pt>
                      <c:pt idx="7013">
                        <c:v>701310</c:v>
                      </c:pt>
                      <c:pt idx="7014">
                        <c:v>701410</c:v>
                      </c:pt>
                      <c:pt idx="7015">
                        <c:v>701510</c:v>
                      </c:pt>
                      <c:pt idx="7016">
                        <c:v>701610</c:v>
                      </c:pt>
                      <c:pt idx="7017">
                        <c:v>701710</c:v>
                      </c:pt>
                      <c:pt idx="7018">
                        <c:v>701810</c:v>
                      </c:pt>
                      <c:pt idx="7019">
                        <c:v>701910</c:v>
                      </c:pt>
                      <c:pt idx="7020">
                        <c:v>702010</c:v>
                      </c:pt>
                      <c:pt idx="7021">
                        <c:v>702110</c:v>
                      </c:pt>
                      <c:pt idx="7022">
                        <c:v>702210</c:v>
                      </c:pt>
                      <c:pt idx="7023">
                        <c:v>702310</c:v>
                      </c:pt>
                      <c:pt idx="7024">
                        <c:v>702410</c:v>
                      </c:pt>
                      <c:pt idx="7025">
                        <c:v>702510</c:v>
                      </c:pt>
                      <c:pt idx="7026">
                        <c:v>702610</c:v>
                      </c:pt>
                      <c:pt idx="7027">
                        <c:v>702710</c:v>
                      </c:pt>
                      <c:pt idx="7028">
                        <c:v>702810</c:v>
                      </c:pt>
                      <c:pt idx="7029">
                        <c:v>702910</c:v>
                      </c:pt>
                      <c:pt idx="7030">
                        <c:v>703010</c:v>
                      </c:pt>
                      <c:pt idx="7031">
                        <c:v>703110</c:v>
                      </c:pt>
                      <c:pt idx="7032">
                        <c:v>703210</c:v>
                      </c:pt>
                      <c:pt idx="7033">
                        <c:v>703310</c:v>
                      </c:pt>
                      <c:pt idx="7034">
                        <c:v>703410</c:v>
                      </c:pt>
                      <c:pt idx="7035">
                        <c:v>703510</c:v>
                      </c:pt>
                      <c:pt idx="7036">
                        <c:v>703610</c:v>
                      </c:pt>
                      <c:pt idx="7037">
                        <c:v>703710</c:v>
                      </c:pt>
                      <c:pt idx="7038">
                        <c:v>703810</c:v>
                      </c:pt>
                      <c:pt idx="7039">
                        <c:v>703910</c:v>
                      </c:pt>
                      <c:pt idx="7040">
                        <c:v>704010</c:v>
                      </c:pt>
                      <c:pt idx="7041">
                        <c:v>704110</c:v>
                      </c:pt>
                      <c:pt idx="7042">
                        <c:v>704210</c:v>
                      </c:pt>
                      <c:pt idx="7043">
                        <c:v>704310</c:v>
                      </c:pt>
                      <c:pt idx="7044">
                        <c:v>704410</c:v>
                      </c:pt>
                      <c:pt idx="7045">
                        <c:v>704510</c:v>
                      </c:pt>
                      <c:pt idx="7046">
                        <c:v>704610</c:v>
                      </c:pt>
                      <c:pt idx="7047">
                        <c:v>704710</c:v>
                      </c:pt>
                      <c:pt idx="7048">
                        <c:v>704810</c:v>
                      </c:pt>
                      <c:pt idx="7049">
                        <c:v>704910</c:v>
                      </c:pt>
                      <c:pt idx="7050">
                        <c:v>705010</c:v>
                      </c:pt>
                      <c:pt idx="7051">
                        <c:v>705110</c:v>
                      </c:pt>
                      <c:pt idx="7052">
                        <c:v>705210</c:v>
                      </c:pt>
                      <c:pt idx="7053">
                        <c:v>705310</c:v>
                      </c:pt>
                      <c:pt idx="7054">
                        <c:v>705410</c:v>
                      </c:pt>
                      <c:pt idx="7055">
                        <c:v>705510</c:v>
                      </c:pt>
                      <c:pt idx="7056">
                        <c:v>705610</c:v>
                      </c:pt>
                      <c:pt idx="7057">
                        <c:v>705710</c:v>
                      </c:pt>
                      <c:pt idx="7058">
                        <c:v>705810</c:v>
                      </c:pt>
                      <c:pt idx="7059">
                        <c:v>705910</c:v>
                      </c:pt>
                      <c:pt idx="7060">
                        <c:v>706010</c:v>
                      </c:pt>
                      <c:pt idx="7061">
                        <c:v>706110</c:v>
                      </c:pt>
                      <c:pt idx="7062">
                        <c:v>706210</c:v>
                      </c:pt>
                      <c:pt idx="7063">
                        <c:v>706310</c:v>
                      </c:pt>
                      <c:pt idx="7064">
                        <c:v>706410</c:v>
                      </c:pt>
                      <c:pt idx="7065">
                        <c:v>706510</c:v>
                      </c:pt>
                      <c:pt idx="7066">
                        <c:v>706610</c:v>
                      </c:pt>
                      <c:pt idx="7067">
                        <c:v>706710</c:v>
                      </c:pt>
                      <c:pt idx="7068">
                        <c:v>706810</c:v>
                      </c:pt>
                      <c:pt idx="7069">
                        <c:v>706910</c:v>
                      </c:pt>
                      <c:pt idx="7070">
                        <c:v>707010</c:v>
                      </c:pt>
                      <c:pt idx="7071">
                        <c:v>707110</c:v>
                      </c:pt>
                      <c:pt idx="7072">
                        <c:v>707210</c:v>
                      </c:pt>
                      <c:pt idx="7073">
                        <c:v>707310</c:v>
                      </c:pt>
                      <c:pt idx="7074">
                        <c:v>707410</c:v>
                      </c:pt>
                      <c:pt idx="7075">
                        <c:v>707510</c:v>
                      </c:pt>
                      <c:pt idx="7076">
                        <c:v>707610</c:v>
                      </c:pt>
                      <c:pt idx="7077">
                        <c:v>707710</c:v>
                      </c:pt>
                      <c:pt idx="7078">
                        <c:v>707810</c:v>
                      </c:pt>
                      <c:pt idx="7079">
                        <c:v>707910</c:v>
                      </c:pt>
                      <c:pt idx="7080">
                        <c:v>708010</c:v>
                      </c:pt>
                      <c:pt idx="7081">
                        <c:v>708110</c:v>
                      </c:pt>
                      <c:pt idx="7082">
                        <c:v>708210</c:v>
                      </c:pt>
                      <c:pt idx="7083">
                        <c:v>708310</c:v>
                      </c:pt>
                      <c:pt idx="7084">
                        <c:v>708410</c:v>
                      </c:pt>
                      <c:pt idx="7085">
                        <c:v>708510</c:v>
                      </c:pt>
                      <c:pt idx="7086">
                        <c:v>708610</c:v>
                      </c:pt>
                      <c:pt idx="7087">
                        <c:v>708710</c:v>
                      </c:pt>
                      <c:pt idx="7088">
                        <c:v>708810</c:v>
                      </c:pt>
                      <c:pt idx="7089">
                        <c:v>708910</c:v>
                      </c:pt>
                      <c:pt idx="7090">
                        <c:v>709010</c:v>
                      </c:pt>
                      <c:pt idx="7091">
                        <c:v>709110</c:v>
                      </c:pt>
                      <c:pt idx="7092">
                        <c:v>709210</c:v>
                      </c:pt>
                      <c:pt idx="7093">
                        <c:v>709310</c:v>
                      </c:pt>
                      <c:pt idx="7094">
                        <c:v>709410</c:v>
                      </c:pt>
                      <c:pt idx="7095">
                        <c:v>709510</c:v>
                      </c:pt>
                      <c:pt idx="7096">
                        <c:v>709610</c:v>
                      </c:pt>
                      <c:pt idx="7097">
                        <c:v>709710</c:v>
                      </c:pt>
                      <c:pt idx="7098">
                        <c:v>709810</c:v>
                      </c:pt>
                      <c:pt idx="7099">
                        <c:v>709910</c:v>
                      </c:pt>
                      <c:pt idx="7100">
                        <c:v>710010</c:v>
                      </c:pt>
                      <c:pt idx="7101">
                        <c:v>710110</c:v>
                      </c:pt>
                      <c:pt idx="7102">
                        <c:v>710210</c:v>
                      </c:pt>
                      <c:pt idx="7103">
                        <c:v>710310</c:v>
                      </c:pt>
                      <c:pt idx="7104">
                        <c:v>710410</c:v>
                      </c:pt>
                      <c:pt idx="7105">
                        <c:v>710510</c:v>
                      </c:pt>
                      <c:pt idx="7106">
                        <c:v>710610</c:v>
                      </c:pt>
                      <c:pt idx="7107">
                        <c:v>710710</c:v>
                      </c:pt>
                      <c:pt idx="7108">
                        <c:v>710810</c:v>
                      </c:pt>
                      <c:pt idx="7109">
                        <c:v>710910</c:v>
                      </c:pt>
                      <c:pt idx="7110">
                        <c:v>711010</c:v>
                      </c:pt>
                      <c:pt idx="7111">
                        <c:v>711110</c:v>
                      </c:pt>
                      <c:pt idx="7112">
                        <c:v>711210</c:v>
                      </c:pt>
                      <c:pt idx="7113">
                        <c:v>711310</c:v>
                      </c:pt>
                      <c:pt idx="7114">
                        <c:v>711410</c:v>
                      </c:pt>
                      <c:pt idx="7115">
                        <c:v>711510</c:v>
                      </c:pt>
                      <c:pt idx="7116">
                        <c:v>711610</c:v>
                      </c:pt>
                      <c:pt idx="7117">
                        <c:v>711710</c:v>
                      </c:pt>
                      <c:pt idx="7118">
                        <c:v>711810</c:v>
                      </c:pt>
                      <c:pt idx="7119">
                        <c:v>711910</c:v>
                      </c:pt>
                      <c:pt idx="7120">
                        <c:v>712010</c:v>
                      </c:pt>
                      <c:pt idx="7121">
                        <c:v>712110</c:v>
                      </c:pt>
                      <c:pt idx="7122">
                        <c:v>712210</c:v>
                      </c:pt>
                      <c:pt idx="7123">
                        <c:v>712310</c:v>
                      </c:pt>
                      <c:pt idx="7124">
                        <c:v>712410</c:v>
                      </c:pt>
                      <c:pt idx="7125">
                        <c:v>712510</c:v>
                      </c:pt>
                      <c:pt idx="7126">
                        <c:v>712610</c:v>
                      </c:pt>
                      <c:pt idx="7127">
                        <c:v>712710</c:v>
                      </c:pt>
                      <c:pt idx="7128">
                        <c:v>712810</c:v>
                      </c:pt>
                      <c:pt idx="7129">
                        <c:v>712910</c:v>
                      </c:pt>
                      <c:pt idx="7130">
                        <c:v>713010</c:v>
                      </c:pt>
                      <c:pt idx="7131">
                        <c:v>713110</c:v>
                      </c:pt>
                      <c:pt idx="7132">
                        <c:v>713210</c:v>
                      </c:pt>
                      <c:pt idx="7133">
                        <c:v>713310</c:v>
                      </c:pt>
                      <c:pt idx="7134">
                        <c:v>713410</c:v>
                      </c:pt>
                      <c:pt idx="7135">
                        <c:v>713510</c:v>
                      </c:pt>
                      <c:pt idx="7136">
                        <c:v>713610</c:v>
                      </c:pt>
                      <c:pt idx="7137">
                        <c:v>713710</c:v>
                      </c:pt>
                      <c:pt idx="7138">
                        <c:v>713810</c:v>
                      </c:pt>
                      <c:pt idx="7139">
                        <c:v>713910</c:v>
                      </c:pt>
                      <c:pt idx="7140">
                        <c:v>714010</c:v>
                      </c:pt>
                      <c:pt idx="7141">
                        <c:v>714110</c:v>
                      </c:pt>
                      <c:pt idx="7142">
                        <c:v>714210</c:v>
                      </c:pt>
                      <c:pt idx="7143">
                        <c:v>714310</c:v>
                      </c:pt>
                      <c:pt idx="7144">
                        <c:v>714410</c:v>
                      </c:pt>
                      <c:pt idx="7145">
                        <c:v>714510</c:v>
                      </c:pt>
                      <c:pt idx="7146">
                        <c:v>714610</c:v>
                      </c:pt>
                      <c:pt idx="7147">
                        <c:v>714710</c:v>
                      </c:pt>
                      <c:pt idx="7148">
                        <c:v>714810</c:v>
                      </c:pt>
                      <c:pt idx="7149">
                        <c:v>714910</c:v>
                      </c:pt>
                      <c:pt idx="7150">
                        <c:v>715010</c:v>
                      </c:pt>
                      <c:pt idx="7151">
                        <c:v>715110</c:v>
                      </c:pt>
                      <c:pt idx="7152">
                        <c:v>715210</c:v>
                      </c:pt>
                      <c:pt idx="7153">
                        <c:v>715310</c:v>
                      </c:pt>
                      <c:pt idx="7154">
                        <c:v>715410</c:v>
                      </c:pt>
                      <c:pt idx="7155">
                        <c:v>715510</c:v>
                      </c:pt>
                      <c:pt idx="7156">
                        <c:v>715610</c:v>
                      </c:pt>
                      <c:pt idx="7157">
                        <c:v>715710</c:v>
                      </c:pt>
                      <c:pt idx="7158">
                        <c:v>715810</c:v>
                      </c:pt>
                      <c:pt idx="7159">
                        <c:v>715910</c:v>
                      </c:pt>
                      <c:pt idx="7160">
                        <c:v>716010</c:v>
                      </c:pt>
                      <c:pt idx="7161">
                        <c:v>716110</c:v>
                      </c:pt>
                      <c:pt idx="7162">
                        <c:v>716210</c:v>
                      </c:pt>
                      <c:pt idx="7163">
                        <c:v>716310</c:v>
                      </c:pt>
                      <c:pt idx="7164">
                        <c:v>716410</c:v>
                      </c:pt>
                      <c:pt idx="7165">
                        <c:v>716510</c:v>
                      </c:pt>
                      <c:pt idx="7166">
                        <c:v>716610</c:v>
                      </c:pt>
                      <c:pt idx="7167">
                        <c:v>716710</c:v>
                      </c:pt>
                      <c:pt idx="7168">
                        <c:v>716810</c:v>
                      </c:pt>
                      <c:pt idx="7169">
                        <c:v>716910</c:v>
                      </c:pt>
                      <c:pt idx="7170">
                        <c:v>717010</c:v>
                      </c:pt>
                      <c:pt idx="7171">
                        <c:v>717110</c:v>
                      </c:pt>
                      <c:pt idx="7172">
                        <c:v>717210</c:v>
                      </c:pt>
                      <c:pt idx="7173">
                        <c:v>717310</c:v>
                      </c:pt>
                      <c:pt idx="7174">
                        <c:v>717410</c:v>
                      </c:pt>
                      <c:pt idx="7175">
                        <c:v>717510</c:v>
                      </c:pt>
                      <c:pt idx="7176">
                        <c:v>717610</c:v>
                      </c:pt>
                      <c:pt idx="7177">
                        <c:v>717710</c:v>
                      </c:pt>
                      <c:pt idx="7178">
                        <c:v>717810</c:v>
                      </c:pt>
                      <c:pt idx="7179">
                        <c:v>717910</c:v>
                      </c:pt>
                      <c:pt idx="7180">
                        <c:v>718010</c:v>
                      </c:pt>
                      <c:pt idx="7181">
                        <c:v>718110</c:v>
                      </c:pt>
                      <c:pt idx="7182">
                        <c:v>718210</c:v>
                      </c:pt>
                      <c:pt idx="7183">
                        <c:v>718310</c:v>
                      </c:pt>
                      <c:pt idx="7184">
                        <c:v>718410</c:v>
                      </c:pt>
                      <c:pt idx="7185">
                        <c:v>718510</c:v>
                      </c:pt>
                      <c:pt idx="7186">
                        <c:v>718610</c:v>
                      </c:pt>
                      <c:pt idx="7187">
                        <c:v>718710</c:v>
                      </c:pt>
                      <c:pt idx="7188">
                        <c:v>718810</c:v>
                      </c:pt>
                      <c:pt idx="7189">
                        <c:v>718910</c:v>
                      </c:pt>
                      <c:pt idx="7190">
                        <c:v>719010</c:v>
                      </c:pt>
                      <c:pt idx="7191">
                        <c:v>719110</c:v>
                      </c:pt>
                      <c:pt idx="7192">
                        <c:v>719210</c:v>
                      </c:pt>
                      <c:pt idx="7193">
                        <c:v>719310</c:v>
                      </c:pt>
                      <c:pt idx="7194">
                        <c:v>719410</c:v>
                      </c:pt>
                      <c:pt idx="7195">
                        <c:v>719510</c:v>
                      </c:pt>
                      <c:pt idx="7196">
                        <c:v>719610</c:v>
                      </c:pt>
                      <c:pt idx="7197">
                        <c:v>719710</c:v>
                      </c:pt>
                      <c:pt idx="7198">
                        <c:v>719810</c:v>
                      </c:pt>
                      <c:pt idx="7199">
                        <c:v>719910</c:v>
                      </c:pt>
                      <c:pt idx="7200">
                        <c:v>720010</c:v>
                      </c:pt>
                      <c:pt idx="7201">
                        <c:v>720110</c:v>
                      </c:pt>
                      <c:pt idx="7202">
                        <c:v>720210</c:v>
                      </c:pt>
                      <c:pt idx="7203">
                        <c:v>720310</c:v>
                      </c:pt>
                      <c:pt idx="7204">
                        <c:v>720410</c:v>
                      </c:pt>
                      <c:pt idx="7205">
                        <c:v>720510</c:v>
                      </c:pt>
                      <c:pt idx="7206">
                        <c:v>720610</c:v>
                      </c:pt>
                      <c:pt idx="7207">
                        <c:v>720710</c:v>
                      </c:pt>
                      <c:pt idx="7208">
                        <c:v>720810</c:v>
                      </c:pt>
                      <c:pt idx="7209">
                        <c:v>720910</c:v>
                      </c:pt>
                      <c:pt idx="7210">
                        <c:v>721010</c:v>
                      </c:pt>
                      <c:pt idx="7211">
                        <c:v>721110</c:v>
                      </c:pt>
                      <c:pt idx="7212">
                        <c:v>721210</c:v>
                      </c:pt>
                      <c:pt idx="7213">
                        <c:v>721310</c:v>
                      </c:pt>
                      <c:pt idx="7214">
                        <c:v>721410</c:v>
                      </c:pt>
                      <c:pt idx="7215">
                        <c:v>721510</c:v>
                      </c:pt>
                      <c:pt idx="7216">
                        <c:v>721610</c:v>
                      </c:pt>
                      <c:pt idx="7217">
                        <c:v>721710</c:v>
                      </c:pt>
                      <c:pt idx="7218">
                        <c:v>721810</c:v>
                      </c:pt>
                      <c:pt idx="7219">
                        <c:v>721910</c:v>
                      </c:pt>
                      <c:pt idx="7220">
                        <c:v>722010</c:v>
                      </c:pt>
                      <c:pt idx="7221">
                        <c:v>722110</c:v>
                      </c:pt>
                      <c:pt idx="7222">
                        <c:v>722210</c:v>
                      </c:pt>
                      <c:pt idx="7223">
                        <c:v>722310</c:v>
                      </c:pt>
                      <c:pt idx="7224">
                        <c:v>722410</c:v>
                      </c:pt>
                      <c:pt idx="7225">
                        <c:v>722510</c:v>
                      </c:pt>
                      <c:pt idx="7226">
                        <c:v>722610</c:v>
                      </c:pt>
                      <c:pt idx="7227">
                        <c:v>722710</c:v>
                      </c:pt>
                      <c:pt idx="7228">
                        <c:v>722810</c:v>
                      </c:pt>
                      <c:pt idx="7229">
                        <c:v>722910</c:v>
                      </c:pt>
                      <c:pt idx="7230">
                        <c:v>723010</c:v>
                      </c:pt>
                      <c:pt idx="7231">
                        <c:v>723110</c:v>
                      </c:pt>
                      <c:pt idx="7232">
                        <c:v>723210</c:v>
                      </c:pt>
                      <c:pt idx="7233">
                        <c:v>723310</c:v>
                      </c:pt>
                      <c:pt idx="7234">
                        <c:v>723410</c:v>
                      </c:pt>
                      <c:pt idx="7235">
                        <c:v>723510</c:v>
                      </c:pt>
                      <c:pt idx="7236">
                        <c:v>723610</c:v>
                      </c:pt>
                      <c:pt idx="7237">
                        <c:v>723710</c:v>
                      </c:pt>
                      <c:pt idx="7238">
                        <c:v>723810</c:v>
                      </c:pt>
                      <c:pt idx="7239">
                        <c:v>723910</c:v>
                      </c:pt>
                      <c:pt idx="7240">
                        <c:v>724010</c:v>
                      </c:pt>
                      <c:pt idx="7241">
                        <c:v>724110</c:v>
                      </c:pt>
                      <c:pt idx="7242">
                        <c:v>724210</c:v>
                      </c:pt>
                      <c:pt idx="7243">
                        <c:v>724310</c:v>
                      </c:pt>
                      <c:pt idx="7244">
                        <c:v>724410</c:v>
                      </c:pt>
                      <c:pt idx="7245">
                        <c:v>724510</c:v>
                      </c:pt>
                      <c:pt idx="7246">
                        <c:v>724610</c:v>
                      </c:pt>
                      <c:pt idx="7247">
                        <c:v>724710</c:v>
                      </c:pt>
                      <c:pt idx="7248">
                        <c:v>724810</c:v>
                      </c:pt>
                      <c:pt idx="7249">
                        <c:v>724910</c:v>
                      </c:pt>
                      <c:pt idx="7250">
                        <c:v>725010</c:v>
                      </c:pt>
                      <c:pt idx="7251">
                        <c:v>725110</c:v>
                      </c:pt>
                      <c:pt idx="7252">
                        <c:v>725210</c:v>
                      </c:pt>
                      <c:pt idx="7253">
                        <c:v>725310</c:v>
                      </c:pt>
                      <c:pt idx="7254">
                        <c:v>725410</c:v>
                      </c:pt>
                      <c:pt idx="7255">
                        <c:v>725510</c:v>
                      </c:pt>
                      <c:pt idx="7256">
                        <c:v>725610</c:v>
                      </c:pt>
                      <c:pt idx="7257">
                        <c:v>725710</c:v>
                      </c:pt>
                      <c:pt idx="7258">
                        <c:v>725810</c:v>
                      </c:pt>
                      <c:pt idx="7259">
                        <c:v>725910</c:v>
                      </c:pt>
                      <c:pt idx="7260">
                        <c:v>726010</c:v>
                      </c:pt>
                      <c:pt idx="7261">
                        <c:v>726110</c:v>
                      </c:pt>
                      <c:pt idx="7262">
                        <c:v>726210</c:v>
                      </c:pt>
                      <c:pt idx="7263">
                        <c:v>726310</c:v>
                      </c:pt>
                      <c:pt idx="7264">
                        <c:v>726410</c:v>
                      </c:pt>
                      <c:pt idx="7265">
                        <c:v>726510</c:v>
                      </c:pt>
                      <c:pt idx="7266">
                        <c:v>726610</c:v>
                      </c:pt>
                      <c:pt idx="7267">
                        <c:v>726710</c:v>
                      </c:pt>
                      <c:pt idx="7268">
                        <c:v>726810</c:v>
                      </c:pt>
                      <c:pt idx="7269">
                        <c:v>726910</c:v>
                      </c:pt>
                      <c:pt idx="7270">
                        <c:v>727010</c:v>
                      </c:pt>
                      <c:pt idx="7271">
                        <c:v>727110</c:v>
                      </c:pt>
                      <c:pt idx="7272">
                        <c:v>727210</c:v>
                      </c:pt>
                      <c:pt idx="7273">
                        <c:v>727310</c:v>
                      </c:pt>
                      <c:pt idx="7274">
                        <c:v>727410</c:v>
                      </c:pt>
                      <c:pt idx="7275">
                        <c:v>727510</c:v>
                      </c:pt>
                      <c:pt idx="7276">
                        <c:v>727610</c:v>
                      </c:pt>
                      <c:pt idx="7277">
                        <c:v>727710</c:v>
                      </c:pt>
                      <c:pt idx="7278">
                        <c:v>727810</c:v>
                      </c:pt>
                      <c:pt idx="7279">
                        <c:v>727910</c:v>
                      </c:pt>
                      <c:pt idx="7280">
                        <c:v>728010</c:v>
                      </c:pt>
                      <c:pt idx="7281">
                        <c:v>728110</c:v>
                      </c:pt>
                      <c:pt idx="7282">
                        <c:v>728210</c:v>
                      </c:pt>
                      <c:pt idx="7283">
                        <c:v>728310</c:v>
                      </c:pt>
                      <c:pt idx="7284">
                        <c:v>728410</c:v>
                      </c:pt>
                      <c:pt idx="7285">
                        <c:v>728510</c:v>
                      </c:pt>
                      <c:pt idx="7286">
                        <c:v>728610</c:v>
                      </c:pt>
                      <c:pt idx="7287">
                        <c:v>728710</c:v>
                      </c:pt>
                      <c:pt idx="7288">
                        <c:v>728810</c:v>
                      </c:pt>
                      <c:pt idx="7289">
                        <c:v>728910</c:v>
                      </c:pt>
                      <c:pt idx="7290">
                        <c:v>729010</c:v>
                      </c:pt>
                      <c:pt idx="7291">
                        <c:v>729110</c:v>
                      </c:pt>
                      <c:pt idx="7292">
                        <c:v>729210</c:v>
                      </c:pt>
                      <c:pt idx="7293">
                        <c:v>729310</c:v>
                      </c:pt>
                      <c:pt idx="7294">
                        <c:v>729410</c:v>
                      </c:pt>
                      <c:pt idx="7295">
                        <c:v>729510</c:v>
                      </c:pt>
                      <c:pt idx="7296">
                        <c:v>729610</c:v>
                      </c:pt>
                      <c:pt idx="7297">
                        <c:v>729710</c:v>
                      </c:pt>
                      <c:pt idx="7298">
                        <c:v>729810</c:v>
                      </c:pt>
                      <c:pt idx="7299">
                        <c:v>729910</c:v>
                      </c:pt>
                      <c:pt idx="7300">
                        <c:v>730010</c:v>
                      </c:pt>
                      <c:pt idx="7301">
                        <c:v>730110</c:v>
                      </c:pt>
                      <c:pt idx="7302">
                        <c:v>730210</c:v>
                      </c:pt>
                      <c:pt idx="7303">
                        <c:v>730310</c:v>
                      </c:pt>
                      <c:pt idx="7304">
                        <c:v>730410</c:v>
                      </c:pt>
                      <c:pt idx="7305">
                        <c:v>730510</c:v>
                      </c:pt>
                      <c:pt idx="7306">
                        <c:v>730610</c:v>
                      </c:pt>
                      <c:pt idx="7307">
                        <c:v>730710</c:v>
                      </c:pt>
                      <c:pt idx="7308">
                        <c:v>730810</c:v>
                      </c:pt>
                      <c:pt idx="7309">
                        <c:v>730910</c:v>
                      </c:pt>
                      <c:pt idx="7310">
                        <c:v>731010</c:v>
                      </c:pt>
                      <c:pt idx="7311">
                        <c:v>731110</c:v>
                      </c:pt>
                      <c:pt idx="7312">
                        <c:v>731210</c:v>
                      </c:pt>
                      <c:pt idx="7313">
                        <c:v>731310</c:v>
                      </c:pt>
                      <c:pt idx="7314">
                        <c:v>731410</c:v>
                      </c:pt>
                      <c:pt idx="7315">
                        <c:v>731510</c:v>
                      </c:pt>
                      <c:pt idx="7316">
                        <c:v>731610</c:v>
                      </c:pt>
                      <c:pt idx="7317">
                        <c:v>731710</c:v>
                      </c:pt>
                      <c:pt idx="7318">
                        <c:v>731810</c:v>
                      </c:pt>
                      <c:pt idx="7319">
                        <c:v>731910</c:v>
                      </c:pt>
                      <c:pt idx="7320">
                        <c:v>732010</c:v>
                      </c:pt>
                      <c:pt idx="7321">
                        <c:v>732110</c:v>
                      </c:pt>
                      <c:pt idx="7322">
                        <c:v>732210</c:v>
                      </c:pt>
                      <c:pt idx="7323">
                        <c:v>732310</c:v>
                      </c:pt>
                      <c:pt idx="7324">
                        <c:v>732410</c:v>
                      </c:pt>
                      <c:pt idx="7325">
                        <c:v>732510</c:v>
                      </c:pt>
                      <c:pt idx="7326">
                        <c:v>732610</c:v>
                      </c:pt>
                      <c:pt idx="7327">
                        <c:v>732710</c:v>
                      </c:pt>
                      <c:pt idx="7328">
                        <c:v>732810</c:v>
                      </c:pt>
                      <c:pt idx="7329">
                        <c:v>732910</c:v>
                      </c:pt>
                      <c:pt idx="7330">
                        <c:v>733010</c:v>
                      </c:pt>
                      <c:pt idx="7331">
                        <c:v>733110</c:v>
                      </c:pt>
                      <c:pt idx="7332">
                        <c:v>733210</c:v>
                      </c:pt>
                      <c:pt idx="7333">
                        <c:v>733310</c:v>
                      </c:pt>
                      <c:pt idx="7334">
                        <c:v>733410</c:v>
                      </c:pt>
                      <c:pt idx="7335">
                        <c:v>733510</c:v>
                      </c:pt>
                      <c:pt idx="7336">
                        <c:v>733610</c:v>
                      </c:pt>
                      <c:pt idx="7337">
                        <c:v>733710</c:v>
                      </c:pt>
                      <c:pt idx="7338">
                        <c:v>733810</c:v>
                      </c:pt>
                      <c:pt idx="7339">
                        <c:v>733910</c:v>
                      </c:pt>
                      <c:pt idx="7340">
                        <c:v>734010</c:v>
                      </c:pt>
                      <c:pt idx="7341">
                        <c:v>734110</c:v>
                      </c:pt>
                      <c:pt idx="7342">
                        <c:v>734210</c:v>
                      </c:pt>
                      <c:pt idx="7343">
                        <c:v>734310</c:v>
                      </c:pt>
                      <c:pt idx="7344">
                        <c:v>734410</c:v>
                      </c:pt>
                      <c:pt idx="7345">
                        <c:v>734510</c:v>
                      </c:pt>
                      <c:pt idx="7346">
                        <c:v>734610</c:v>
                      </c:pt>
                      <c:pt idx="7347">
                        <c:v>734710</c:v>
                      </c:pt>
                      <c:pt idx="7348">
                        <c:v>734810</c:v>
                      </c:pt>
                      <c:pt idx="7349">
                        <c:v>734910</c:v>
                      </c:pt>
                      <c:pt idx="7350">
                        <c:v>735010</c:v>
                      </c:pt>
                      <c:pt idx="7351">
                        <c:v>735110</c:v>
                      </c:pt>
                      <c:pt idx="7352">
                        <c:v>735210</c:v>
                      </c:pt>
                      <c:pt idx="7353">
                        <c:v>735310</c:v>
                      </c:pt>
                      <c:pt idx="7354">
                        <c:v>735410</c:v>
                      </c:pt>
                      <c:pt idx="7355">
                        <c:v>735510</c:v>
                      </c:pt>
                      <c:pt idx="7356">
                        <c:v>735610</c:v>
                      </c:pt>
                      <c:pt idx="7357">
                        <c:v>735710</c:v>
                      </c:pt>
                      <c:pt idx="7358">
                        <c:v>735810</c:v>
                      </c:pt>
                      <c:pt idx="7359">
                        <c:v>735910</c:v>
                      </c:pt>
                      <c:pt idx="7360">
                        <c:v>736010</c:v>
                      </c:pt>
                      <c:pt idx="7361">
                        <c:v>736110</c:v>
                      </c:pt>
                      <c:pt idx="7362">
                        <c:v>736210</c:v>
                      </c:pt>
                      <c:pt idx="7363">
                        <c:v>736310</c:v>
                      </c:pt>
                      <c:pt idx="7364">
                        <c:v>736410</c:v>
                      </c:pt>
                      <c:pt idx="7365">
                        <c:v>736510</c:v>
                      </c:pt>
                      <c:pt idx="7366">
                        <c:v>736610</c:v>
                      </c:pt>
                      <c:pt idx="7367">
                        <c:v>736710</c:v>
                      </c:pt>
                      <c:pt idx="7368">
                        <c:v>736810</c:v>
                      </c:pt>
                      <c:pt idx="7369">
                        <c:v>736910</c:v>
                      </c:pt>
                      <c:pt idx="7370">
                        <c:v>737010</c:v>
                      </c:pt>
                      <c:pt idx="7371">
                        <c:v>737110</c:v>
                      </c:pt>
                      <c:pt idx="7372">
                        <c:v>737210</c:v>
                      </c:pt>
                      <c:pt idx="7373">
                        <c:v>737310</c:v>
                      </c:pt>
                      <c:pt idx="7374">
                        <c:v>737410</c:v>
                      </c:pt>
                      <c:pt idx="7375">
                        <c:v>737510</c:v>
                      </c:pt>
                      <c:pt idx="7376">
                        <c:v>737610</c:v>
                      </c:pt>
                      <c:pt idx="7377">
                        <c:v>737710</c:v>
                      </c:pt>
                      <c:pt idx="7378">
                        <c:v>737810</c:v>
                      </c:pt>
                      <c:pt idx="7379">
                        <c:v>737910</c:v>
                      </c:pt>
                      <c:pt idx="7380">
                        <c:v>738010</c:v>
                      </c:pt>
                      <c:pt idx="7381">
                        <c:v>738110</c:v>
                      </c:pt>
                      <c:pt idx="7382">
                        <c:v>738210</c:v>
                      </c:pt>
                      <c:pt idx="7383">
                        <c:v>738310</c:v>
                      </c:pt>
                      <c:pt idx="7384">
                        <c:v>738410</c:v>
                      </c:pt>
                      <c:pt idx="7385">
                        <c:v>738510</c:v>
                      </c:pt>
                      <c:pt idx="7386">
                        <c:v>738610</c:v>
                      </c:pt>
                      <c:pt idx="7387">
                        <c:v>738710</c:v>
                      </c:pt>
                      <c:pt idx="7388">
                        <c:v>738810</c:v>
                      </c:pt>
                      <c:pt idx="7389">
                        <c:v>738910</c:v>
                      </c:pt>
                      <c:pt idx="7390">
                        <c:v>739010</c:v>
                      </c:pt>
                      <c:pt idx="7391">
                        <c:v>739110</c:v>
                      </c:pt>
                      <c:pt idx="7392">
                        <c:v>739210</c:v>
                      </c:pt>
                      <c:pt idx="7393">
                        <c:v>739310</c:v>
                      </c:pt>
                      <c:pt idx="7394">
                        <c:v>739410</c:v>
                      </c:pt>
                      <c:pt idx="7395">
                        <c:v>739510</c:v>
                      </c:pt>
                      <c:pt idx="7396">
                        <c:v>739610</c:v>
                      </c:pt>
                      <c:pt idx="7397">
                        <c:v>739710</c:v>
                      </c:pt>
                      <c:pt idx="7398">
                        <c:v>739810</c:v>
                      </c:pt>
                      <c:pt idx="7399">
                        <c:v>739910</c:v>
                      </c:pt>
                      <c:pt idx="7400">
                        <c:v>740010</c:v>
                      </c:pt>
                      <c:pt idx="7401">
                        <c:v>740110</c:v>
                      </c:pt>
                      <c:pt idx="7402">
                        <c:v>740210</c:v>
                      </c:pt>
                      <c:pt idx="7403">
                        <c:v>740310</c:v>
                      </c:pt>
                      <c:pt idx="7404">
                        <c:v>740410</c:v>
                      </c:pt>
                      <c:pt idx="7405">
                        <c:v>740510</c:v>
                      </c:pt>
                      <c:pt idx="7406">
                        <c:v>740610</c:v>
                      </c:pt>
                      <c:pt idx="7407">
                        <c:v>740710</c:v>
                      </c:pt>
                      <c:pt idx="7408">
                        <c:v>740810</c:v>
                      </c:pt>
                      <c:pt idx="7409">
                        <c:v>740910</c:v>
                      </c:pt>
                      <c:pt idx="7410">
                        <c:v>741010</c:v>
                      </c:pt>
                      <c:pt idx="7411">
                        <c:v>741110</c:v>
                      </c:pt>
                      <c:pt idx="7412">
                        <c:v>741210</c:v>
                      </c:pt>
                      <c:pt idx="7413">
                        <c:v>741310</c:v>
                      </c:pt>
                      <c:pt idx="7414">
                        <c:v>741410</c:v>
                      </c:pt>
                      <c:pt idx="7415">
                        <c:v>741510</c:v>
                      </c:pt>
                      <c:pt idx="7416">
                        <c:v>741610</c:v>
                      </c:pt>
                      <c:pt idx="7417">
                        <c:v>741710</c:v>
                      </c:pt>
                      <c:pt idx="7418">
                        <c:v>741810</c:v>
                      </c:pt>
                      <c:pt idx="7419">
                        <c:v>741910</c:v>
                      </c:pt>
                      <c:pt idx="7420">
                        <c:v>742010</c:v>
                      </c:pt>
                      <c:pt idx="7421">
                        <c:v>742110</c:v>
                      </c:pt>
                      <c:pt idx="7422">
                        <c:v>742210</c:v>
                      </c:pt>
                      <c:pt idx="7423">
                        <c:v>742310</c:v>
                      </c:pt>
                      <c:pt idx="7424">
                        <c:v>742410</c:v>
                      </c:pt>
                      <c:pt idx="7425">
                        <c:v>742510</c:v>
                      </c:pt>
                      <c:pt idx="7426">
                        <c:v>742610</c:v>
                      </c:pt>
                      <c:pt idx="7427">
                        <c:v>742710</c:v>
                      </c:pt>
                      <c:pt idx="7428">
                        <c:v>742810</c:v>
                      </c:pt>
                      <c:pt idx="7429">
                        <c:v>742910</c:v>
                      </c:pt>
                      <c:pt idx="7430">
                        <c:v>743010</c:v>
                      </c:pt>
                      <c:pt idx="7431">
                        <c:v>743110</c:v>
                      </c:pt>
                      <c:pt idx="7432">
                        <c:v>743210</c:v>
                      </c:pt>
                      <c:pt idx="7433">
                        <c:v>743310</c:v>
                      </c:pt>
                      <c:pt idx="7434">
                        <c:v>743410</c:v>
                      </c:pt>
                      <c:pt idx="7435">
                        <c:v>743510</c:v>
                      </c:pt>
                      <c:pt idx="7436">
                        <c:v>743610</c:v>
                      </c:pt>
                      <c:pt idx="7437">
                        <c:v>743710</c:v>
                      </c:pt>
                      <c:pt idx="7438">
                        <c:v>743810</c:v>
                      </c:pt>
                      <c:pt idx="7439">
                        <c:v>743910</c:v>
                      </c:pt>
                      <c:pt idx="7440">
                        <c:v>744010</c:v>
                      </c:pt>
                      <c:pt idx="7441">
                        <c:v>744110</c:v>
                      </c:pt>
                      <c:pt idx="7442">
                        <c:v>744210</c:v>
                      </c:pt>
                      <c:pt idx="7443">
                        <c:v>744310</c:v>
                      </c:pt>
                      <c:pt idx="7444">
                        <c:v>744410</c:v>
                      </c:pt>
                      <c:pt idx="7445">
                        <c:v>744510</c:v>
                      </c:pt>
                      <c:pt idx="7446">
                        <c:v>744610</c:v>
                      </c:pt>
                      <c:pt idx="7447">
                        <c:v>744710</c:v>
                      </c:pt>
                      <c:pt idx="7448">
                        <c:v>744810</c:v>
                      </c:pt>
                      <c:pt idx="7449">
                        <c:v>744910</c:v>
                      </c:pt>
                      <c:pt idx="7450">
                        <c:v>745010</c:v>
                      </c:pt>
                      <c:pt idx="7451">
                        <c:v>745110</c:v>
                      </c:pt>
                      <c:pt idx="7452">
                        <c:v>745210</c:v>
                      </c:pt>
                      <c:pt idx="7453">
                        <c:v>745310</c:v>
                      </c:pt>
                      <c:pt idx="7454">
                        <c:v>745410</c:v>
                      </c:pt>
                      <c:pt idx="7455">
                        <c:v>745510</c:v>
                      </c:pt>
                      <c:pt idx="7456">
                        <c:v>745610</c:v>
                      </c:pt>
                      <c:pt idx="7457">
                        <c:v>745710</c:v>
                      </c:pt>
                      <c:pt idx="7458">
                        <c:v>745810</c:v>
                      </c:pt>
                      <c:pt idx="7459">
                        <c:v>745910</c:v>
                      </c:pt>
                      <c:pt idx="7460">
                        <c:v>746010</c:v>
                      </c:pt>
                      <c:pt idx="7461">
                        <c:v>746110</c:v>
                      </c:pt>
                      <c:pt idx="7462">
                        <c:v>746210</c:v>
                      </c:pt>
                      <c:pt idx="7463">
                        <c:v>746310</c:v>
                      </c:pt>
                      <c:pt idx="7464">
                        <c:v>746410</c:v>
                      </c:pt>
                      <c:pt idx="7465">
                        <c:v>746510</c:v>
                      </c:pt>
                      <c:pt idx="7466">
                        <c:v>746610</c:v>
                      </c:pt>
                      <c:pt idx="7467">
                        <c:v>746710</c:v>
                      </c:pt>
                      <c:pt idx="7468">
                        <c:v>746810</c:v>
                      </c:pt>
                      <c:pt idx="7469">
                        <c:v>746910</c:v>
                      </c:pt>
                      <c:pt idx="7470">
                        <c:v>747010</c:v>
                      </c:pt>
                      <c:pt idx="7471">
                        <c:v>747110</c:v>
                      </c:pt>
                      <c:pt idx="7472">
                        <c:v>747210</c:v>
                      </c:pt>
                      <c:pt idx="7473">
                        <c:v>747310</c:v>
                      </c:pt>
                      <c:pt idx="7474">
                        <c:v>747410</c:v>
                      </c:pt>
                      <c:pt idx="7475">
                        <c:v>747510</c:v>
                      </c:pt>
                      <c:pt idx="7476">
                        <c:v>747610</c:v>
                      </c:pt>
                      <c:pt idx="7477">
                        <c:v>747710</c:v>
                      </c:pt>
                      <c:pt idx="7478">
                        <c:v>747810</c:v>
                      </c:pt>
                      <c:pt idx="7479">
                        <c:v>747910</c:v>
                      </c:pt>
                      <c:pt idx="7480">
                        <c:v>748010</c:v>
                      </c:pt>
                      <c:pt idx="7481">
                        <c:v>748110</c:v>
                      </c:pt>
                      <c:pt idx="7482">
                        <c:v>748210</c:v>
                      </c:pt>
                      <c:pt idx="7483">
                        <c:v>748310</c:v>
                      </c:pt>
                      <c:pt idx="7484">
                        <c:v>748410</c:v>
                      </c:pt>
                      <c:pt idx="7485">
                        <c:v>748510</c:v>
                      </c:pt>
                      <c:pt idx="7486">
                        <c:v>748610</c:v>
                      </c:pt>
                      <c:pt idx="7487">
                        <c:v>748710</c:v>
                      </c:pt>
                      <c:pt idx="7488">
                        <c:v>748810</c:v>
                      </c:pt>
                      <c:pt idx="7489">
                        <c:v>748910</c:v>
                      </c:pt>
                      <c:pt idx="7490">
                        <c:v>749010</c:v>
                      </c:pt>
                      <c:pt idx="7491">
                        <c:v>749110</c:v>
                      </c:pt>
                      <c:pt idx="7492">
                        <c:v>749210</c:v>
                      </c:pt>
                      <c:pt idx="7493">
                        <c:v>749310</c:v>
                      </c:pt>
                      <c:pt idx="7494">
                        <c:v>749410</c:v>
                      </c:pt>
                      <c:pt idx="7495">
                        <c:v>749510</c:v>
                      </c:pt>
                      <c:pt idx="7496">
                        <c:v>749610</c:v>
                      </c:pt>
                      <c:pt idx="7497">
                        <c:v>749710</c:v>
                      </c:pt>
                      <c:pt idx="7498">
                        <c:v>749810</c:v>
                      </c:pt>
                      <c:pt idx="7499">
                        <c:v>749910</c:v>
                      </c:pt>
                      <c:pt idx="7500">
                        <c:v>750010</c:v>
                      </c:pt>
                      <c:pt idx="7501">
                        <c:v>750110</c:v>
                      </c:pt>
                      <c:pt idx="7502">
                        <c:v>750210</c:v>
                      </c:pt>
                      <c:pt idx="7503">
                        <c:v>750310</c:v>
                      </c:pt>
                      <c:pt idx="7504">
                        <c:v>750410</c:v>
                      </c:pt>
                      <c:pt idx="7505">
                        <c:v>750510</c:v>
                      </c:pt>
                      <c:pt idx="7506">
                        <c:v>750610</c:v>
                      </c:pt>
                      <c:pt idx="7507">
                        <c:v>750710</c:v>
                      </c:pt>
                      <c:pt idx="7508">
                        <c:v>750810</c:v>
                      </c:pt>
                      <c:pt idx="7509">
                        <c:v>750910</c:v>
                      </c:pt>
                      <c:pt idx="7510">
                        <c:v>751010</c:v>
                      </c:pt>
                      <c:pt idx="7511">
                        <c:v>751110</c:v>
                      </c:pt>
                      <c:pt idx="7512">
                        <c:v>751210</c:v>
                      </c:pt>
                      <c:pt idx="7513">
                        <c:v>751310</c:v>
                      </c:pt>
                      <c:pt idx="7514">
                        <c:v>751410</c:v>
                      </c:pt>
                      <c:pt idx="7515">
                        <c:v>751510</c:v>
                      </c:pt>
                      <c:pt idx="7516">
                        <c:v>751610</c:v>
                      </c:pt>
                      <c:pt idx="7517">
                        <c:v>751710</c:v>
                      </c:pt>
                      <c:pt idx="7518">
                        <c:v>751810</c:v>
                      </c:pt>
                      <c:pt idx="7519">
                        <c:v>751910</c:v>
                      </c:pt>
                      <c:pt idx="7520">
                        <c:v>752010</c:v>
                      </c:pt>
                      <c:pt idx="7521">
                        <c:v>752110</c:v>
                      </c:pt>
                      <c:pt idx="7522">
                        <c:v>752210</c:v>
                      </c:pt>
                      <c:pt idx="7523">
                        <c:v>752310</c:v>
                      </c:pt>
                      <c:pt idx="7524">
                        <c:v>752410</c:v>
                      </c:pt>
                      <c:pt idx="7525">
                        <c:v>752510</c:v>
                      </c:pt>
                      <c:pt idx="7526">
                        <c:v>752610</c:v>
                      </c:pt>
                      <c:pt idx="7527">
                        <c:v>752710</c:v>
                      </c:pt>
                      <c:pt idx="7528">
                        <c:v>752810</c:v>
                      </c:pt>
                      <c:pt idx="7529">
                        <c:v>752910</c:v>
                      </c:pt>
                      <c:pt idx="7530">
                        <c:v>753010</c:v>
                      </c:pt>
                      <c:pt idx="7531">
                        <c:v>753110</c:v>
                      </c:pt>
                      <c:pt idx="7532">
                        <c:v>753210</c:v>
                      </c:pt>
                      <c:pt idx="7533">
                        <c:v>753310</c:v>
                      </c:pt>
                      <c:pt idx="7534">
                        <c:v>753410</c:v>
                      </c:pt>
                      <c:pt idx="7535">
                        <c:v>753510</c:v>
                      </c:pt>
                      <c:pt idx="7536">
                        <c:v>753610</c:v>
                      </c:pt>
                      <c:pt idx="7537">
                        <c:v>753710</c:v>
                      </c:pt>
                      <c:pt idx="7538">
                        <c:v>753810</c:v>
                      </c:pt>
                      <c:pt idx="7539">
                        <c:v>753910</c:v>
                      </c:pt>
                      <c:pt idx="7540">
                        <c:v>754010</c:v>
                      </c:pt>
                      <c:pt idx="7541">
                        <c:v>754110</c:v>
                      </c:pt>
                      <c:pt idx="7542">
                        <c:v>754210</c:v>
                      </c:pt>
                      <c:pt idx="7543">
                        <c:v>754310</c:v>
                      </c:pt>
                      <c:pt idx="7544">
                        <c:v>754410</c:v>
                      </c:pt>
                      <c:pt idx="7545">
                        <c:v>754510</c:v>
                      </c:pt>
                      <c:pt idx="7546">
                        <c:v>754610</c:v>
                      </c:pt>
                      <c:pt idx="7547">
                        <c:v>754710</c:v>
                      </c:pt>
                      <c:pt idx="7548">
                        <c:v>754810</c:v>
                      </c:pt>
                      <c:pt idx="7549">
                        <c:v>754910</c:v>
                      </c:pt>
                      <c:pt idx="7550">
                        <c:v>755010</c:v>
                      </c:pt>
                      <c:pt idx="7551">
                        <c:v>755110</c:v>
                      </c:pt>
                      <c:pt idx="7552">
                        <c:v>755210</c:v>
                      </c:pt>
                      <c:pt idx="7553">
                        <c:v>755310</c:v>
                      </c:pt>
                      <c:pt idx="7554">
                        <c:v>755410</c:v>
                      </c:pt>
                      <c:pt idx="7555">
                        <c:v>755510</c:v>
                      </c:pt>
                      <c:pt idx="7556">
                        <c:v>755610</c:v>
                      </c:pt>
                      <c:pt idx="7557">
                        <c:v>755710</c:v>
                      </c:pt>
                      <c:pt idx="7558">
                        <c:v>755810</c:v>
                      </c:pt>
                      <c:pt idx="7559">
                        <c:v>755910</c:v>
                      </c:pt>
                      <c:pt idx="7560">
                        <c:v>756010</c:v>
                      </c:pt>
                      <c:pt idx="7561">
                        <c:v>756110</c:v>
                      </c:pt>
                      <c:pt idx="7562">
                        <c:v>756210</c:v>
                      </c:pt>
                      <c:pt idx="7563">
                        <c:v>756310</c:v>
                      </c:pt>
                      <c:pt idx="7564">
                        <c:v>756410</c:v>
                      </c:pt>
                      <c:pt idx="7565">
                        <c:v>756510</c:v>
                      </c:pt>
                      <c:pt idx="7566">
                        <c:v>756610</c:v>
                      </c:pt>
                      <c:pt idx="7567">
                        <c:v>756710</c:v>
                      </c:pt>
                      <c:pt idx="7568">
                        <c:v>756810</c:v>
                      </c:pt>
                      <c:pt idx="7569">
                        <c:v>756910</c:v>
                      </c:pt>
                      <c:pt idx="7570">
                        <c:v>757010</c:v>
                      </c:pt>
                      <c:pt idx="7571">
                        <c:v>757110</c:v>
                      </c:pt>
                      <c:pt idx="7572">
                        <c:v>757210</c:v>
                      </c:pt>
                      <c:pt idx="7573">
                        <c:v>757310</c:v>
                      </c:pt>
                      <c:pt idx="7574">
                        <c:v>757410</c:v>
                      </c:pt>
                      <c:pt idx="7575">
                        <c:v>757510</c:v>
                      </c:pt>
                      <c:pt idx="7576">
                        <c:v>757610</c:v>
                      </c:pt>
                      <c:pt idx="7577">
                        <c:v>757710</c:v>
                      </c:pt>
                      <c:pt idx="7578">
                        <c:v>757810</c:v>
                      </c:pt>
                      <c:pt idx="7579">
                        <c:v>757910</c:v>
                      </c:pt>
                      <c:pt idx="7580">
                        <c:v>758010</c:v>
                      </c:pt>
                      <c:pt idx="7581">
                        <c:v>758110</c:v>
                      </c:pt>
                      <c:pt idx="7582">
                        <c:v>758210</c:v>
                      </c:pt>
                      <c:pt idx="7583">
                        <c:v>758310</c:v>
                      </c:pt>
                      <c:pt idx="7584">
                        <c:v>758410</c:v>
                      </c:pt>
                      <c:pt idx="7585">
                        <c:v>758510</c:v>
                      </c:pt>
                      <c:pt idx="7586">
                        <c:v>758610</c:v>
                      </c:pt>
                      <c:pt idx="7587">
                        <c:v>758710</c:v>
                      </c:pt>
                      <c:pt idx="7588">
                        <c:v>758810</c:v>
                      </c:pt>
                      <c:pt idx="7589">
                        <c:v>758910</c:v>
                      </c:pt>
                      <c:pt idx="7590">
                        <c:v>759010</c:v>
                      </c:pt>
                      <c:pt idx="7591">
                        <c:v>759110</c:v>
                      </c:pt>
                      <c:pt idx="7592">
                        <c:v>759210</c:v>
                      </c:pt>
                      <c:pt idx="7593">
                        <c:v>759310</c:v>
                      </c:pt>
                      <c:pt idx="7594">
                        <c:v>759410</c:v>
                      </c:pt>
                      <c:pt idx="7595">
                        <c:v>759510</c:v>
                      </c:pt>
                      <c:pt idx="7596">
                        <c:v>759610</c:v>
                      </c:pt>
                      <c:pt idx="7597">
                        <c:v>759710</c:v>
                      </c:pt>
                      <c:pt idx="7598">
                        <c:v>759810</c:v>
                      </c:pt>
                      <c:pt idx="7599">
                        <c:v>759910</c:v>
                      </c:pt>
                      <c:pt idx="7600">
                        <c:v>760010</c:v>
                      </c:pt>
                      <c:pt idx="7601">
                        <c:v>760110</c:v>
                      </c:pt>
                      <c:pt idx="7602">
                        <c:v>760210</c:v>
                      </c:pt>
                      <c:pt idx="7603">
                        <c:v>760310</c:v>
                      </c:pt>
                      <c:pt idx="7604">
                        <c:v>760410</c:v>
                      </c:pt>
                      <c:pt idx="7605">
                        <c:v>760510</c:v>
                      </c:pt>
                      <c:pt idx="7606">
                        <c:v>760610</c:v>
                      </c:pt>
                      <c:pt idx="7607">
                        <c:v>760710</c:v>
                      </c:pt>
                      <c:pt idx="7608">
                        <c:v>760810</c:v>
                      </c:pt>
                      <c:pt idx="7609">
                        <c:v>760910</c:v>
                      </c:pt>
                      <c:pt idx="7610">
                        <c:v>761010</c:v>
                      </c:pt>
                      <c:pt idx="7611">
                        <c:v>761110</c:v>
                      </c:pt>
                      <c:pt idx="7612">
                        <c:v>761210</c:v>
                      </c:pt>
                      <c:pt idx="7613">
                        <c:v>761310</c:v>
                      </c:pt>
                      <c:pt idx="7614">
                        <c:v>761410</c:v>
                      </c:pt>
                      <c:pt idx="7615">
                        <c:v>761510</c:v>
                      </c:pt>
                      <c:pt idx="7616">
                        <c:v>761610</c:v>
                      </c:pt>
                      <c:pt idx="7617">
                        <c:v>761710</c:v>
                      </c:pt>
                      <c:pt idx="7618">
                        <c:v>761810</c:v>
                      </c:pt>
                      <c:pt idx="7619">
                        <c:v>761910</c:v>
                      </c:pt>
                      <c:pt idx="7620">
                        <c:v>762010</c:v>
                      </c:pt>
                      <c:pt idx="7621">
                        <c:v>762110</c:v>
                      </c:pt>
                      <c:pt idx="7622">
                        <c:v>762210</c:v>
                      </c:pt>
                      <c:pt idx="7623">
                        <c:v>762310</c:v>
                      </c:pt>
                      <c:pt idx="7624">
                        <c:v>762410</c:v>
                      </c:pt>
                      <c:pt idx="7625">
                        <c:v>762510</c:v>
                      </c:pt>
                      <c:pt idx="7626">
                        <c:v>762610</c:v>
                      </c:pt>
                      <c:pt idx="7627">
                        <c:v>762710</c:v>
                      </c:pt>
                      <c:pt idx="7628">
                        <c:v>762810</c:v>
                      </c:pt>
                      <c:pt idx="7629">
                        <c:v>762910</c:v>
                      </c:pt>
                      <c:pt idx="7630">
                        <c:v>763010</c:v>
                      </c:pt>
                      <c:pt idx="7631">
                        <c:v>763110</c:v>
                      </c:pt>
                      <c:pt idx="7632">
                        <c:v>763210</c:v>
                      </c:pt>
                      <c:pt idx="7633">
                        <c:v>763310</c:v>
                      </c:pt>
                      <c:pt idx="7634">
                        <c:v>763410</c:v>
                      </c:pt>
                      <c:pt idx="7635">
                        <c:v>763510</c:v>
                      </c:pt>
                      <c:pt idx="7636">
                        <c:v>763610</c:v>
                      </c:pt>
                      <c:pt idx="7637">
                        <c:v>763710</c:v>
                      </c:pt>
                      <c:pt idx="7638">
                        <c:v>763810</c:v>
                      </c:pt>
                      <c:pt idx="7639">
                        <c:v>763910</c:v>
                      </c:pt>
                      <c:pt idx="7640">
                        <c:v>764010</c:v>
                      </c:pt>
                      <c:pt idx="7641">
                        <c:v>764110</c:v>
                      </c:pt>
                      <c:pt idx="7642">
                        <c:v>764210</c:v>
                      </c:pt>
                      <c:pt idx="7643">
                        <c:v>764310</c:v>
                      </c:pt>
                      <c:pt idx="7644">
                        <c:v>764410</c:v>
                      </c:pt>
                      <c:pt idx="7645">
                        <c:v>764510</c:v>
                      </c:pt>
                      <c:pt idx="7646">
                        <c:v>764610</c:v>
                      </c:pt>
                      <c:pt idx="7647">
                        <c:v>764710</c:v>
                      </c:pt>
                      <c:pt idx="7648">
                        <c:v>764810</c:v>
                      </c:pt>
                      <c:pt idx="7649">
                        <c:v>764910</c:v>
                      </c:pt>
                      <c:pt idx="7650">
                        <c:v>765010</c:v>
                      </c:pt>
                      <c:pt idx="7651">
                        <c:v>765110</c:v>
                      </c:pt>
                      <c:pt idx="7652">
                        <c:v>765210</c:v>
                      </c:pt>
                      <c:pt idx="7653">
                        <c:v>765310</c:v>
                      </c:pt>
                      <c:pt idx="7654">
                        <c:v>765410</c:v>
                      </c:pt>
                      <c:pt idx="7655">
                        <c:v>765510</c:v>
                      </c:pt>
                      <c:pt idx="7656">
                        <c:v>765610</c:v>
                      </c:pt>
                      <c:pt idx="7657">
                        <c:v>765710</c:v>
                      </c:pt>
                      <c:pt idx="7658">
                        <c:v>765810</c:v>
                      </c:pt>
                      <c:pt idx="7659">
                        <c:v>765910</c:v>
                      </c:pt>
                      <c:pt idx="7660">
                        <c:v>766010</c:v>
                      </c:pt>
                      <c:pt idx="7661">
                        <c:v>766110</c:v>
                      </c:pt>
                      <c:pt idx="7662">
                        <c:v>766210</c:v>
                      </c:pt>
                      <c:pt idx="7663">
                        <c:v>766310</c:v>
                      </c:pt>
                      <c:pt idx="7664">
                        <c:v>766410</c:v>
                      </c:pt>
                      <c:pt idx="7665">
                        <c:v>766510</c:v>
                      </c:pt>
                      <c:pt idx="7666">
                        <c:v>766610</c:v>
                      </c:pt>
                      <c:pt idx="7667">
                        <c:v>766710</c:v>
                      </c:pt>
                      <c:pt idx="7668">
                        <c:v>766810</c:v>
                      </c:pt>
                      <c:pt idx="7669">
                        <c:v>766910</c:v>
                      </c:pt>
                      <c:pt idx="7670">
                        <c:v>767010</c:v>
                      </c:pt>
                      <c:pt idx="7671">
                        <c:v>767110</c:v>
                      </c:pt>
                      <c:pt idx="7672">
                        <c:v>767210</c:v>
                      </c:pt>
                      <c:pt idx="7673">
                        <c:v>767310</c:v>
                      </c:pt>
                      <c:pt idx="7674">
                        <c:v>767410</c:v>
                      </c:pt>
                      <c:pt idx="7675">
                        <c:v>767510</c:v>
                      </c:pt>
                      <c:pt idx="7676">
                        <c:v>767610</c:v>
                      </c:pt>
                      <c:pt idx="7677">
                        <c:v>767710</c:v>
                      </c:pt>
                      <c:pt idx="7678">
                        <c:v>767810</c:v>
                      </c:pt>
                      <c:pt idx="7679">
                        <c:v>767910</c:v>
                      </c:pt>
                      <c:pt idx="7680">
                        <c:v>768010</c:v>
                      </c:pt>
                      <c:pt idx="7681">
                        <c:v>768110</c:v>
                      </c:pt>
                      <c:pt idx="7682">
                        <c:v>768210</c:v>
                      </c:pt>
                      <c:pt idx="7683">
                        <c:v>768310</c:v>
                      </c:pt>
                      <c:pt idx="7684">
                        <c:v>768410</c:v>
                      </c:pt>
                      <c:pt idx="7685">
                        <c:v>768510</c:v>
                      </c:pt>
                      <c:pt idx="7686">
                        <c:v>768610</c:v>
                      </c:pt>
                      <c:pt idx="7687">
                        <c:v>768710</c:v>
                      </c:pt>
                      <c:pt idx="7688">
                        <c:v>768810</c:v>
                      </c:pt>
                      <c:pt idx="7689">
                        <c:v>768910</c:v>
                      </c:pt>
                      <c:pt idx="7690">
                        <c:v>769010</c:v>
                      </c:pt>
                      <c:pt idx="7691">
                        <c:v>769110</c:v>
                      </c:pt>
                      <c:pt idx="7692">
                        <c:v>769210</c:v>
                      </c:pt>
                      <c:pt idx="7693">
                        <c:v>769310</c:v>
                      </c:pt>
                      <c:pt idx="7694">
                        <c:v>769410</c:v>
                      </c:pt>
                      <c:pt idx="7695">
                        <c:v>769510</c:v>
                      </c:pt>
                      <c:pt idx="7696">
                        <c:v>769610</c:v>
                      </c:pt>
                      <c:pt idx="7697">
                        <c:v>769710</c:v>
                      </c:pt>
                      <c:pt idx="7698">
                        <c:v>769810</c:v>
                      </c:pt>
                      <c:pt idx="7699">
                        <c:v>769910</c:v>
                      </c:pt>
                      <c:pt idx="7700">
                        <c:v>770010</c:v>
                      </c:pt>
                      <c:pt idx="7701">
                        <c:v>770110</c:v>
                      </c:pt>
                      <c:pt idx="7702">
                        <c:v>770210</c:v>
                      </c:pt>
                      <c:pt idx="7703">
                        <c:v>770310</c:v>
                      </c:pt>
                      <c:pt idx="7704">
                        <c:v>770410</c:v>
                      </c:pt>
                      <c:pt idx="7705">
                        <c:v>770510</c:v>
                      </c:pt>
                      <c:pt idx="7706">
                        <c:v>770610</c:v>
                      </c:pt>
                      <c:pt idx="7707">
                        <c:v>770710</c:v>
                      </c:pt>
                      <c:pt idx="7708">
                        <c:v>770810</c:v>
                      </c:pt>
                      <c:pt idx="7709">
                        <c:v>770910</c:v>
                      </c:pt>
                      <c:pt idx="7710">
                        <c:v>771010</c:v>
                      </c:pt>
                      <c:pt idx="7711">
                        <c:v>771110</c:v>
                      </c:pt>
                      <c:pt idx="7712">
                        <c:v>771210</c:v>
                      </c:pt>
                      <c:pt idx="7713">
                        <c:v>771310</c:v>
                      </c:pt>
                      <c:pt idx="7714">
                        <c:v>771410</c:v>
                      </c:pt>
                      <c:pt idx="7715">
                        <c:v>771510</c:v>
                      </c:pt>
                      <c:pt idx="7716">
                        <c:v>771610</c:v>
                      </c:pt>
                      <c:pt idx="7717">
                        <c:v>771710</c:v>
                      </c:pt>
                      <c:pt idx="7718">
                        <c:v>771810</c:v>
                      </c:pt>
                      <c:pt idx="7719">
                        <c:v>771910</c:v>
                      </c:pt>
                      <c:pt idx="7720">
                        <c:v>772010</c:v>
                      </c:pt>
                      <c:pt idx="7721">
                        <c:v>772110</c:v>
                      </c:pt>
                      <c:pt idx="7722">
                        <c:v>772210</c:v>
                      </c:pt>
                      <c:pt idx="7723">
                        <c:v>772310</c:v>
                      </c:pt>
                      <c:pt idx="7724">
                        <c:v>772410</c:v>
                      </c:pt>
                      <c:pt idx="7725">
                        <c:v>772510</c:v>
                      </c:pt>
                      <c:pt idx="7726">
                        <c:v>772610</c:v>
                      </c:pt>
                      <c:pt idx="7727">
                        <c:v>772710</c:v>
                      </c:pt>
                      <c:pt idx="7728">
                        <c:v>772810</c:v>
                      </c:pt>
                      <c:pt idx="7729">
                        <c:v>772910</c:v>
                      </c:pt>
                      <c:pt idx="7730">
                        <c:v>773010</c:v>
                      </c:pt>
                      <c:pt idx="7731">
                        <c:v>773110</c:v>
                      </c:pt>
                      <c:pt idx="7732">
                        <c:v>773210</c:v>
                      </c:pt>
                      <c:pt idx="7733">
                        <c:v>773310</c:v>
                      </c:pt>
                      <c:pt idx="7734">
                        <c:v>773410</c:v>
                      </c:pt>
                      <c:pt idx="7735">
                        <c:v>773510</c:v>
                      </c:pt>
                      <c:pt idx="7736">
                        <c:v>773610</c:v>
                      </c:pt>
                      <c:pt idx="7737">
                        <c:v>773710</c:v>
                      </c:pt>
                      <c:pt idx="7738">
                        <c:v>773810</c:v>
                      </c:pt>
                      <c:pt idx="7739">
                        <c:v>773910</c:v>
                      </c:pt>
                      <c:pt idx="7740">
                        <c:v>774010</c:v>
                      </c:pt>
                      <c:pt idx="7741">
                        <c:v>774110</c:v>
                      </c:pt>
                      <c:pt idx="7742">
                        <c:v>774210</c:v>
                      </c:pt>
                      <c:pt idx="7743">
                        <c:v>774310</c:v>
                      </c:pt>
                      <c:pt idx="7744">
                        <c:v>774410</c:v>
                      </c:pt>
                      <c:pt idx="7745">
                        <c:v>774510</c:v>
                      </c:pt>
                      <c:pt idx="7746">
                        <c:v>774610</c:v>
                      </c:pt>
                      <c:pt idx="7747">
                        <c:v>774710</c:v>
                      </c:pt>
                      <c:pt idx="7748">
                        <c:v>774810</c:v>
                      </c:pt>
                      <c:pt idx="7749">
                        <c:v>774910</c:v>
                      </c:pt>
                      <c:pt idx="7750">
                        <c:v>775010</c:v>
                      </c:pt>
                      <c:pt idx="7751">
                        <c:v>775110</c:v>
                      </c:pt>
                      <c:pt idx="7752">
                        <c:v>775210</c:v>
                      </c:pt>
                      <c:pt idx="7753">
                        <c:v>775310</c:v>
                      </c:pt>
                      <c:pt idx="7754">
                        <c:v>775410</c:v>
                      </c:pt>
                      <c:pt idx="7755">
                        <c:v>775510</c:v>
                      </c:pt>
                      <c:pt idx="7756">
                        <c:v>775610</c:v>
                      </c:pt>
                      <c:pt idx="7757">
                        <c:v>775710</c:v>
                      </c:pt>
                      <c:pt idx="7758">
                        <c:v>775810</c:v>
                      </c:pt>
                      <c:pt idx="7759">
                        <c:v>775910</c:v>
                      </c:pt>
                      <c:pt idx="7760">
                        <c:v>776010</c:v>
                      </c:pt>
                      <c:pt idx="7761">
                        <c:v>776110</c:v>
                      </c:pt>
                      <c:pt idx="7762">
                        <c:v>776210</c:v>
                      </c:pt>
                      <c:pt idx="7763">
                        <c:v>776310</c:v>
                      </c:pt>
                      <c:pt idx="7764">
                        <c:v>776410</c:v>
                      </c:pt>
                      <c:pt idx="7765">
                        <c:v>776510</c:v>
                      </c:pt>
                      <c:pt idx="7766">
                        <c:v>776610</c:v>
                      </c:pt>
                      <c:pt idx="7767">
                        <c:v>776710</c:v>
                      </c:pt>
                      <c:pt idx="7768">
                        <c:v>776810</c:v>
                      </c:pt>
                      <c:pt idx="7769">
                        <c:v>776910</c:v>
                      </c:pt>
                      <c:pt idx="7770">
                        <c:v>777010</c:v>
                      </c:pt>
                      <c:pt idx="7771">
                        <c:v>777110</c:v>
                      </c:pt>
                      <c:pt idx="7772">
                        <c:v>777210</c:v>
                      </c:pt>
                      <c:pt idx="7773">
                        <c:v>777310</c:v>
                      </c:pt>
                      <c:pt idx="7774">
                        <c:v>777410</c:v>
                      </c:pt>
                      <c:pt idx="7775">
                        <c:v>777510</c:v>
                      </c:pt>
                      <c:pt idx="7776">
                        <c:v>777610</c:v>
                      </c:pt>
                      <c:pt idx="7777">
                        <c:v>777710</c:v>
                      </c:pt>
                      <c:pt idx="7778">
                        <c:v>777810</c:v>
                      </c:pt>
                      <c:pt idx="7779">
                        <c:v>777910</c:v>
                      </c:pt>
                      <c:pt idx="7780">
                        <c:v>778010</c:v>
                      </c:pt>
                      <c:pt idx="7781">
                        <c:v>778110</c:v>
                      </c:pt>
                      <c:pt idx="7782">
                        <c:v>778210</c:v>
                      </c:pt>
                      <c:pt idx="7783">
                        <c:v>778310</c:v>
                      </c:pt>
                      <c:pt idx="7784">
                        <c:v>778410</c:v>
                      </c:pt>
                      <c:pt idx="7785">
                        <c:v>778510</c:v>
                      </c:pt>
                      <c:pt idx="7786">
                        <c:v>778610</c:v>
                      </c:pt>
                      <c:pt idx="7787">
                        <c:v>778710</c:v>
                      </c:pt>
                      <c:pt idx="7788">
                        <c:v>778810</c:v>
                      </c:pt>
                      <c:pt idx="7789">
                        <c:v>778910</c:v>
                      </c:pt>
                      <c:pt idx="7790">
                        <c:v>779010</c:v>
                      </c:pt>
                      <c:pt idx="7791">
                        <c:v>779110</c:v>
                      </c:pt>
                      <c:pt idx="7792">
                        <c:v>779210</c:v>
                      </c:pt>
                      <c:pt idx="7793">
                        <c:v>779310</c:v>
                      </c:pt>
                      <c:pt idx="7794">
                        <c:v>779410</c:v>
                      </c:pt>
                      <c:pt idx="7795">
                        <c:v>779510</c:v>
                      </c:pt>
                      <c:pt idx="7796">
                        <c:v>779610</c:v>
                      </c:pt>
                      <c:pt idx="7797">
                        <c:v>779710</c:v>
                      </c:pt>
                      <c:pt idx="7798">
                        <c:v>779810</c:v>
                      </c:pt>
                      <c:pt idx="7799">
                        <c:v>779910</c:v>
                      </c:pt>
                      <c:pt idx="7800">
                        <c:v>780010</c:v>
                      </c:pt>
                      <c:pt idx="7801">
                        <c:v>780110</c:v>
                      </c:pt>
                      <c:pt idx="7802">
                        <c:v>780210</c:v>
                      </c:pt>
                      <c:pt idx="7803">
                        <c:v>780310</c:v>
                      </c:pt>
                      <c:pt idx="7804">
                        <c:v>780410</c:v>
                      </c:pt>
                      <c:pt idx="7805">
                        <c:v>780510</c:v>
                      </c:pt>
                      <c:pt idx="7806">
                        <c:v>780610</c:v>
                      </c:pt>
                      <c:pt idx="7807">
                        <c:v>780710</c:v>
                      </c:pt>
                      <c:pt idx="7808">
                        <c:v>780810</c:v>
                      </c:pt>
                      <c:pt idx="7809">
                        <c:v>780910</c:v>
                      </c:pt>
                      <c:pt idx="7810">
                        <c:v>781010</c:v>
                      </c:pt>
                      <c:pt idx="7811">
                        <c:v>781110</c:v>
                      </c:pt>
                      <c:pt idx="7812">
                        <c:v>781210</c:v>
                      </c:pt>
                      <c:pt idx="7813">
                        <c:v>781310</c:v>
                      </c:pt>
                      <c:pt idx="7814">
                        <c:v>781410</c:v>
                      </c:pt>
                      <c:pt idx="7815">
                        <c:v>781510</c:v>
                      </c:pt>
                      <c:pt idx="7816">
                        <c:v>781610</c:v>
                      </c:pt>
                      <c:pt idx="7817">
                        <c:v>781710</c:v>
                      </c:pt>
                      <c:pt idx="7818">
                        <c:v>781810</c:v>
                      </c:pt>
                      <c:pt idx="7819">
                        <c:v>781910</c:v>
                      </c:pt>
                      <c:pt idx="7820">
                        <c:v>782010</c:v>
                      </c:pt>
                      <c:pt idx="7821">
                        <c:v>782110</c:v>
                      </c:pt>
                      <c:pt idx="7822">
                        <c:v>782210</c:v>
                      </c:pt>
                      <c:pt idx="7823">
                        <c:v>782310</c:v>
                      </c:pt>
                      <c:pt idx="7824">
                        <c:v>782410</c:v>
                      </c:pt>
                      <c:pt idx="7825">
                        <c:v>782510</c:v>
                      </c:pt>
                      <c:pt idx="7826">
                        <c:v>782610</c:v>
                      </c:pt>
                      <c:pt idx="7827">
                        <c:v>782710</c:v>
                      </c:pt>
                      <c:pt idx="7828">
                        <c:v>782810</c:v>
                      </c:pt>
                      <c:pt idx="7829">
                        <c:v>782910</c:v>
                      </c:pt>
                      <c:pt idx="7830">
                        <c:v>783010</c:v>
                      </c:pt>
                      <c:pt idx="7831">
                        <c:v>783110</c:v>
                      </c:pt>
                      <c:pt idx="7832">
                        <c:v>783210</c:v>
                      </c:pt>
                      <c:pt idx="7833">
                        <c:v>783310</c:v>
                      </c:pt>
                      <c:pt idx="7834">
                        <c:v>783410</c:v>
                      </c:pt>
                      <c:pt idx="7835">
                        <c:v>783510</c:v>
                      </c:pt>
                      <c:pt idx="7836">
                        <c:v>783610</c:v>
                      </c:pt>
                      <c:pt idx="7837">
                        <c:v>783710</c:v>
                      </c:pt>
                      <c:pt idx="7838">
                        <c:v>783810</c:v>
                      </c:pt>
                      <c:pt idx="7839">
                        <c:v>783910</c:v>
                      </c:pt>
                      <c:pt idx="7840">
                        <c:v>784010</c:v>
                      </c:pt>
                      <c:pt idx="7841">
                        <c:v>784110</c:v>
                      </c:pt>
                      <c:pt idx="7842">
                        <c:v>784210</c:v>
                      </c:pt>
                      <c:pt idx="7843">
                        <c:v>784310</c:v>
                      </c:pt>
                      <c:pt idx="7844">
                        <c:v>784410</c:v>
                      </c:pt>
                      <c:pt idx="7845">
                        <c:v>784510</c:v>
                      </c:pt>
                      <c:pt idx="7846">
                        <c:v>784610</c:v>
                      </c:pt>
                      <c:pt idx="7847">
                        <c:v>784710</c:v>
                      </c:pt>
                      <c:pt idx="7848">
                        <c:v>784810</c:v>
                      </c:pt>
                      <c:pt idx="7849">
                        <c:v>784910</c:v>
                      </c:pt>
                      <c:pt idx="7850">
                        <c:v>785010</c:v>
                      </c:pt>
                      <c:pt idx="7851">
                        <c:v>785110</c:v>
                      </c:pt>
                      <c:pt idx="7852">
                        <c:v>785210</c:v>
                      </c:pt>
                      <c:pt idx="7853">
                        <c:v>785310</c:v>
                      </c:pt>
                      <c:pt idx="7854">
                        <c:v>785410</c:v>
                      </c:pt>
                      <c:pt idx="7855">
                        <c:v>785510</c:v>
                      </c:pt>
                      <c:pt idx="7856">
                        <c:v>785610</c:v>
                      </c:pt>
                      <c:pt idx="7857">
                        <c:v>785710</c:v>
                      </c:pt>
                      <c:pt idx="7858">
                        <c:v>785810</c:v>
                      </c:pt>
                      <c:pt idx="7859">
                        <c:v>785910</c:v>
                      </c:pt>
                      <c:pt idx="7860">
                        <c:v>786010</c:v>
                      </c:pt>
                      <c:pt idx="7861">
                        <c:v>786110</c:v>
                      </c:pt>
                      <c:pt idx="7862">
                        <c:v>786210</c:v>
                      </c:pt>
                      <c:pt idx="7863">
                        <c:v>786310</c:v>
                      </c:pt>
                      <c:pt idx="7864">
                        <c:v>786410</c:v>
                      </c:pt>
                      <c:pt idx="7865">
                        <c:v>786510</c:v>
                      </c:pt>
                      <c:pt idx="7866">
                        <c:v>786610</c:v>
                      </c:pt>
                      <c:pt idx="7867">
                        <c:v>786710</c:v>
                      </c:pt>
                      <c:pt idx="7868">
                        <c:v>786810</c:v>
                      </c:pt>
                      <c:pt idx="7869">
                        <c:v>786910</c:v>
                      </c:pt>
                      <c:pt idx="7870">
                        <c:v>787010</c:v>
                      </c:pt>
                      <c:pt idx="7871">
                        <c:v>787110</c:v>
                      </c:pt>
                      <c:pt idx="7872">
                        <c:v>787210</c:v>
                      </c:pt>
                      <c:pt idx="7873">
                        <c:v>787310</c:v>
                      </c:pt>
                      <c:pt idx="7874">
                        <c:v>787410</c:v>
                      </c:pt>
                      <c:pt idx="7875">
                        <c:v>787510</c:v>
                      </c:pt>
                      <c:pt idx="7876">
                        <c:v>787610</c:v>
                      </c:pt>
                      <c:pt idx="7877">
                        <c:v>787710</c:v>
                      </c:pt>
                      <c:pt idx="7878">
                        <c:v>787810</c:v>
                      </c:pt>
                      <c:pt idx="7879">
                        <c:v>787910</c:v>
                      </c:pt>
                      <c:pt idx="7880">
                        <c:v>788010</c:v>
                      </c:pt>
                      <c:pt idx="7881">
                        <c:v>788110</c:v>
                      </c:pt>
                      <c:pt idx="7882">
                        <c:v>788210</c:v>
                      </c:pt>
                      <c:pt idx="7883">
                        <c:v>788310</c:v>
                      </c:pt>
                      <c:pt idx="7884">
                        <c:v>788410</c:v>
                      </c:pt>
                      <c:pt idx="7885">
                        <c:v>788510</c:v>
                      </c:pt>
                      <c:pt idx="7886">
                        <c:v>788610</c:v>
                      </c:pt>
                      <c:pt idx="7887">
                        <c:v>788710</c:v>
                      </c:pt>
                      <c:pt idx="7888">
                        <c:v>788810</c:v>
                      </c:pt>
                      <c:pt idx="7889">
                        <c:v>788910</c:v>
                      </c:pt>
                      <c:pt idx="7890">
                        <c:v>789010</c:v>
                      </c:pt>
                      <c:pt idx="7891">
                        <c:v>789110</c:v>
                      </c:pt>
                      <c:pt idx="7892">
                        <c:v>789210</c:v>
                      </c:pt>
                      <c:pt idx="7893">
                        <c:v>789310</c:v>
                      </c:pt>
                      <c:pt idx="7894">
                        <c:v>789410</c:v>
                      </c:pt>
                      <c:pt idx="7895">
                        <c:v>789510</c:v>
                      </c:pt>
                      <c:pt idx="7896">
                        <c:v>789610</c:v>
                      </c:pt>
                      <c:pt idx="7897">
                        <c:v>789710</c:v>
                      </c:pt>
                      <c:pt idx="7898">
                        <c:v>789810</c:v>
                      </c:pt>
                      <c:pt idx="7899">
                        <c:v>789910</c:v>
                      </c:pt>
                      <c:pt idx="7900">
                        <c:v>790010</c:v>
                      </c:pt>
                      <c:pt idx="7901">
                        <c:v>790110</c:v>
                      </c:pt>
                      <c:pt idx="7902">
                        <c:v>790210</c:v>
                      </c:pt>
                      <c:pt idx="7903">
                        <c:v>790310</c:v>
                      </c:pt>
                      <c:pt idx="7904">
                        <c:v>790410</c:v>
                      </c:pt>
                      <c:pt idx="7905">
                        <c:v>790510</c:v>
                      </c:pt>
                      <c:pt idx="7906">
                        <c:v>790610</c:v>
                      </c:pt>
                      <c:pt idx="7907">
                        <c:v>790710</c:v>
                      </c:pt>
                      <c:pt idx="7908">
                        <c:v>790810</c:v>
                      </c:pt>
                      <c:pt idx="7909">
                        <c:v>790910</c:v>
                      </c:pt>
                      <c:pt idx="7910">
                        <c:v>791010</c:v>
                      </c:pt>
                      <c:pt idx="7911">
                        <c:v>791110</c:v>
                      </c:pt>
                      <c:pt idx="7912">
                        <c:v>791210</c:v>
                      </c:pt>
                      <c:pt idx="7913">
                        <c:v>791310</c:v>
                      </c:pt>
                      <c:pt idx="7914">
                        <c:v>791410</c:v>
                      </c:pt>
                      <c:pt idx="7915">
                        <c:v>791510</c:v>
                      </c:pt>
                      <c:pt idx="7916">
                        <c:v>791610</c:v>
                      </c:pt>
                      <c:pt idx="7917">
                        <c:v>791710</c:v>
                      </c:pt>
                      <c:pt idx="7918">
                        <c:v>791810</c:v>
                      </c:pt>
                      <c:pt idx="7919">
                        <c:v>791910</c:v>
                      </c:pt>
                      <c:pt idx="7920">
                        <c:v>792010</c:v>
                      </c:pt>
                      <c:pt idx="7921">
                        <c:v>792110</c:v>
                      </c:pt>
                      <c:pt idx="7922">
                        <c:v>792210</c:v>
                      </c:pt>
                      <c:pt idx="7923">
                        <c:v>792310</c:v>
                      </c:pt>
                      <c:pt idx="7924">
                        <c:v>792410</c:v>
                      </c:pt>
                      <c:pt idx="7925">
                        <c:v>792510</c:v>
                      </c:pt>
                      <c:pt idx="7926">
                        <c:v>792610</c:v>
                      </c:pt>
                      <c:pt idx="7927">
                        <c:v>792710</c:v>
                      </c:pt>
                      <c:pt idx="7928">
                        <c:v>792810</c:v>
                      </c:pt>
                      <c:pt idx="7929">
                        <c:v>792910</c:v>
                      </c:pt>
                      <c:pt idx="7930">
                        <c:v>793010</c:v>
                      </c:pt>
                      <c:pt idx="7931">
                        <c:v>793110</c:v>
                      </c:pt>
                      <c:pt idx="7932">
                        <c:v>793210</c:v>
                      </c:pt>
                      <c:pt idx="7933">
                        <c:v>793310</c:v>
                      </c:pt>
                      <c:pt idx="7934">
                        <c:v>793410</c:v>
                      </c:pt>
                      <c:pt idx="7935">
                        <c:v>793510</c:v>
                      </c:pt>
                      <c:pt idx="7936">
                        <c:v>793610</c:v>
                      </c:pt>
                      <c:pt idx="7937">
                        <c:v>793710</c:v>
                      </c:pt>
                      <c:pt idx="7938">
                        <c:v>793810</c:v>
                      </c:pt>
                      <c:pt idx="7939">
                        <c:v>793910</c:v>
                      </c:pt>
                      <c:pt idx="7940">
                        <c:v>794010</c:v>
                      </c:pt>
                      <c:pt idx="7941">
                        <c:v>794110</c:v>
                      </c:pt>
                      <c:pt idx="7942">
                        <c:v>794210</c:v>
                      </c:pt>
                      <c:pt idx="7943">
                        <c:v>794310</c:v>
                      </c:pt>
                      <c:pt idx="7944">
                        <c:v>794410</c:v>
                      </c:pt>
                      <c:pt idx="7945">
                        <c:v>794510</c:v>
                      </c:pt>
                      <c:pt idx="7946">
                        <c:v>794610</c:v>
                      </c:pt>
                      <c:pt idx="7947">
                        <c:v>794710</c:v>
                      </c:pt>
                      <c:pt idx="7948">
                        <c:v>794810</c:v>
                      </c:pt>
                      <c:pt idx="7949">
                        <c:v>794910</c:v>
                      </c:pt>
                      <c:pt idx="7950">
                        <c:v>795010</c:v>
                      </c:pt>
                      <c:pt idx="7951">
                        <c:v>795110</c:v>
                      </c:pt>
                      <c:pt idx="7952">
                        <c:v>795210</c:v>
                      </c:pt>
                      <c:pt idx="7953">
                        <c:v>795310</c:v>
                      </c:pt>
                      <c:pt idx="7954">
                        <c:v>795410</c:v>
                      </c:pt>
                      <c:pt idx="7955">
                        <c:v>795510</c:v>
                      </c:pt>
                      <c:pt idx="7956">
                        <c:v>795610</c:v>
                      </c:pt>
                      <c:pt idx="7957">
                        <c:v>795710</c:v>
                      </c:pt>
                      <c:pt idx="7958">
                        <c:v>795810</c:v>
                      </c:pt>
                      <c:pt idx="7959">
                        <c:v>795910</c:v>
                      </c:pt>
                      <c:pt idx="7960">
                        <c:v>796010</c:v>
                      </c:pt>
                      <c:pt idx="7961">
                        <c:v>796110</c:v>
                      </c:pt>
                      <c:pt idx="7962">
                        <c:v>796210</c:v>
                      </c:pt>
                      <c:pt idx="7963">
                        <c:v>796310</c:v>
                      </c:pt>
                      <c:pt idx="7964">
                        <c:v>796410</c:v>
                      </c:pt>
                      <c:pt idx="7965">
                        <c:v>796510</c:v>
                      </c:pt>
                      <c:pt idx="7966">
                        <c:v>796610</c:v>
                      </c:pt>
                      <c:pt idx="7967">
                        <c:v>796710</c:v>
                      </c:pt>
                      <c:pt idx="7968">
                        <c:v>796810</c:v>
                      </c:pt>
                      <c:pt idx="7969">
                        <c:v>796910</c:v>
                      </c:pt>
                      <c:pt idx="7970">
                        <c:v>797010</c:v>
                      </c:pt>
                      <c:pt idx="7971">
                        <c:v>797110</c:v>
                      </c:pt>
                      <c:pt idx="7972">
                        <c:v>797210</c:v>
                      </c:pt>
                      <c:pt idx="7973">
                        <c:v>797310</c:v>
                      </c:pt>
                      <c:pt idx="7974">
                        <c:v>797410</c:v>
                      </c:pt>
                      <c:pt idx="7975">
                        <c:v>797510</c:v>
                      </c:pt>
                      <c:pt idx="7976">
                        <c:v>797610</c:v>
                      </c:pt>
                      <c:pt idx="7977">
                        <c:v>797710</c:v>
                      </c:pt>
                      <c:pt idx="7978">
                        <c:v>797810</c:v>
                      </c:pt>
                      <c:pt idx="7979">
                        <c:v>797910</c:v>
                      </c:pt>
                      <c:pt idx="7980">
                        <c:v>798010</c:v>
                      </c:pt>
                      <c:pt idx="7981">
                        <c:v>798110</c:v>
                      </c:pt>
                      <c:pt idx="7982">
                        <c:v>798210</c:v>
                      </c:pt>
                      <c:pt idx="7983">
                        <c:v>798310</c:v>
                      </c:pt>
                      <c:pt idx="7984">
                        <c:v>798410</c:v>
                      </c:pt>
                      <c:pt idx="7985">
                        <c:v>798510</c:v>
                      </c:pt>
                      <c:pt idx="7986">
                        <c:v>798610</c:v>
                      </c:pt>
                      <c:pt idx="7987">
                        <c:v>798710</c:v>
                      </c:pt>
                      <c:pt idx="7988">
                        <c:v>798810</c:v>
                      </c:pt>
                      <c:pt idx="7989">
                        <c:v>798910</c:v>
                      </c:pt>
                      <c:pt idx="7990">
                        <c:v>799010</c:v>
                      </c:pt>
                      <c:pt idx="7991">
                        <c:v>799110</c:v>
                      </c:pt>
                      <c:pt idx="7992">
                        <c:v>799210</c:v>
                      </c:pt>
                      <c:pt idx="7993">
                        <c:v>799310</c:v>
                      </c:pt>
                      <c:pt idx="7994">
                        <c:v>799410</c:v>
                      </c:pt>
                      <c:pt idx="7995">
                        <c:v>799510</c:v>
                      </c:pt>
                      <c:pt idx="7996">
                        <c:v>799610</c:v>
                      </c:pt>
                      <c:pt idx="7997">
                        <c:v>799710</c:v>
                      </c:pt>
                      <c:pt idx="7998">
                        <c:v>799810</c:v>
                      </c:pt>
                      <c:pt idx="7999">
                        <c:v>799910</c:v>
                      </c:pt>
                      <c:pt idx="8000">
                        <c:v>800010</c:v>
                      </c:pt>
                      <c:pt idx="8001">
                        <c:v>800110</c:v>
                      </c:pt>
                      <c:pt idx="8002">
                        <c:v>800210</c:v>
                      </c:pt>
                      <c:pt idx="8003">
                        <c:v>800310</c:v>
                      </c:pt>
                      <c:pt idx="8004">
                        <c:v>800410</c:v>
                      </c:pt>
                      <c:pt idx="8005">
                        <c:v>800510</c:v>
                      </c:pt>
                      <c:pt idx="8006">
                        <c:v>800610</c:v>
                      </c:pt>
                      <c:pt idx="8007">
                        <c:v>800710</c:v>
                      </c:pt>
                      <c:pt idx="8008">
                        <c:v>800810</c:v>
                      </c:pt>
                      <c:pt idx="8009">
                        <c:v>800910</c:v>
                      </c:pt>
                      <c:pt idx="8010">
                        <c:v>801010</c:v>
                      </c:pt>
                      <c:pt idx="8011">
                        <c:v>801110</c:v>
                      </c:pt>
                      <c:pt idx="8012">
                        <c:v>801210</c:v>
                      </c:pt>
                      <c:pt idx="8013">
                        <c:v>801310</c:v>
                      </c:pt>
                      <c:pt idx="8014">
                        <c:v>801410</c:v>
                      </c:pt>
                      <c:pt idx="8015">
                        <c:v>801510</c:v>
                      </c:pt>
                      <c:pt idx="8016">
                        <c:v>801610</c:v>
                      </c:pt>
                      <c:pt idx="8017">
                        <c:v>801710</c:v>
                      </c:pt>
                      <c:pt idx="8018">
                        <c:v>801810</c:v>
                      </c:pt>
                      <c:pt idx="8019">
                        <c:v>801910</c:v>
                      </c:pt>
                      <c:pt idx="8020">
                        <c:v>802010</c:v>
                      </c:pt>
                      <c:pt idx="8021">
                        <c:v>802110</c:v>
                      </c:pt>
                      <c:pt idx="8022">
                        <c:v>802210</c:v>
                      </c:pt>
                      <c:pt idx="8023">
                        <c:v>802310</c:v>
                      </c:pt>
                      <c:pt idx="8024">
                        <c:v>802410</c:v>
                      </c:pt>
                      <c:pt idx="8025">
                        <c:v>802510</c:v>
                      </c:pt>
                      <c:pt idx="8026">
                        <c:v>802610</c:v>
                      </c:pt>
                      <c:pt idx="8027">
                        <c:v>802710</c:v>
                      </c:pt>
                      <c:pt idx="8028">
                        <c:v>802810</c:v>
                      </c:pt>
                      <c:pt idx="8029">
                        <c:v>802910</c:v>
                      </c:pt>
                      <c:pt idx="8030">
                        <c:v>803010</c:v>
                      </c:pt>
                      <c:pt idx="8031">
                        <c:v>803110</c:v>
                      </c:pt>
                      <c:pt idx="8032">
                        <c:v>803210</c:v>
                      </c:pt>
                      <c:pt idx="8033">
                        <c:v>803310</c:v>
                      </c:pt>
                      <c:pt idx="8034">
                        <c:v>803410</c:v>
                      </c:pt>
                      <c:pt idx="8035">
                        <c:v>803510</c:v>
                      </c:pt>
                      <c:pt idx="8036">
                        <c:v>803610</c:v>
                      </c:pt>
                      <c:pt idx="8037">
                        <c:v>803710</c:v>
                      </c:pt>
                      <c:pt idx="8038">
                        <c:v>803810</c:v>
                      </c:pt>
                      <c:pt idx="8039">
                        <c:v>803910</c:v>
                      </c:pt>
                      <c:pt idx="8040">
                        <c:v>804010</c:v>
                      </c:pt>
                      <c:pt idx="8041">
                        <c:v>804110</c:v>
                      </c:pt>
                      <c:pt idx="8042">
                        <c:v>804210</c:v>
                      </c:pt>
                      <c:pt idx="8043">
                        <c:v>804310</c:v>
                      </c:pt>
                      <c:pt idx="8044">
                        <c:v>804410</c:v>
                      </c:pt>
                      <c:pt idx="8045">
                        <c:v>804510</c:v>
                      </c:pt>
                      <c:pt idx="8046">
                        <c:v>804610</c:v>
                      </c:pt>
                      <c:pt idx="8047">
                        <c:v>804710</c:v>
                      </c:pt>
                      <c:pt idx="8048">
                        <c:v>804810</c:v>
                      </c:pt>
                      <c:pt idx="8049">
                        <c:v>804910</c:v>
                      </c:pt>
                      <c:pt idx="8050">
                        <c:v>805010</c:v>
                      </c:pt>
                      <c:pt idx="8051">
                        <c:v>805110</c:v>
                      </c:pt>
                      <c:pt idx="8052">
                        <c:v>805210</c:v>
                      </c:pt>
                      <c:pt idx="8053">
                        <c:v>805310</c:v>
                      </c:pt>
                      <c:pt idx="8054">
                        <c:v>805410</c:v>
                      </c:pt>
                      <c:pt idx="8055">
                        <c:v>805510</c:v>
                      </c:pt>
                      <c:pt idx="8056">
                        <c:v>805610</c:v>
                      </c:pt>
                      <c:pt idx="8057">
                        <c:v>805710</c:v>
                      </c:pt>
                      <c:pt idx="8058">
                        <c:v>805810</c:v>
                      </c:pt>
                      <c:pt idx="8059">
                        <c:v>805910</c:v>
                      </c:pt>
                      <c:pt idx="8060">
                        <c:v>806010</c:v>
                      </c:pt>
                      <c:pt idx="8061">
                        <c:v>806110</c:v>
                      </c:pt>
                      <c:pt idx="8062">
                        <c:v>806210</c:v>
                      </c:pt>
                      <c:pt idx="8063">
                        <c:v>806310</c:v>
                      </c:pt>
                      <c:pt idx="8064">
                        <c:v>806410</c:v>
                      </c:pt>
                      <c:pt idx="8065">
                        <c:v>806510</c:v>
                      </c:pt>
                      <c:pt idx="8066">
                        <c:v>806610</c:v>
                      </c:pt>
                      <c:pt idx="8067">
                        <c:v>806710</c:v>
                      </c:pt>
                      <c:pt idx="8068">
                        <c:v>806810</c:v>
                      </c:pt>
                      <c:pt idx="8069">
                        <c:v>806910</c:v>
                      </c:pt>
                      <c:pt idx="8070">
                        <c:v>807010</c:v>
                      </c:pt>
                      <c:pt idx="8071">
                        <c:v>807110</c:v>
                      </c:pt>
                      <c:pt idx="8072">
                        <c:v>807210</c:v>
                      </c:pt>
                      <c:pt idx="8073">
                        <c:v>807310</c:v>
                      </c:pt>
                      <c:pt idx="8074">
                        <c:v>807410</c:v>
                      </c:pt>
                      <c:pt idx="8075">
                        <c:v>807510</c:v>
                      </c:pt>
                      <c:pt idx="8076">
                        <c:v>807610</c:v>
                      </c:pt>
                      <c:pt idx="8077">
                        <c:v>807710</c:v>
                      </c:pt>
                      <c:pt idx="8078">
                        <c:v>807810</c:v>
                      </c:pt>
                      <c:pt idx="8079">
                        <c:v>807910</c:v>
                      </c:pt>
                      <c:pt idx="8080">
                        <c:v>808010</c:v>
                      </c:pt>
                      <c:pt idx="8081">
                        <c:v>808110</c:v>
                      </c:pt>
                      <c:pt idx="8082">
                        <c:v>808210</c:v>
                      </c:pt>
                      <c:pt idx="8083">
                        <c:v>808310</c:v>
                      </c:pt>
                      <c:pt idx="8084">
                        <c:v>808410</c:v>
                      </c:pt>
                      <c:pt idx="8085">
                        <c:v>808510</c:v>
                      </c:pt>
                      <c:pt idx="8086">
                        <c:v>808610</c:v>
                      </c:pt>
                      <c:pt idx="8087">
                        <c:v>808710</c:v>
                      </c:pt>
                      <c:pt idx="8088">
                        <c:v>808810</c:v>
                      </c:pt>
                      <c:pt idx="8089">
                        <c:v>808910</c:v>
                      </c:pt>
                      <c:pt idx="8090">
                        <c:v>809010</c:v>
                      </c:pt>
                      <c:pt idx="8091">
                        <c:v>809110</c:v>
                      </c:pt>
                      <c:pt idx="8092">
                        <c:v>809210</c:v>
                      </c:pt>
                      <c:pt idx="8093">
                        <c:v>809310</c:v>
                      </c:pt>
                      <c:pt idx="8094">
                        <c:v>809410</c:v>
                      </c:pt>
                      <c:pt idx="8095">
                        <c:v>809510</c:v>
                      </c:pt>
                      <c:pt idx="8096">
                        <c:v>809610</c:v>
                      </c:pt>
                      <c:pt idx="8097">
                        <c:v>809710</c:v>
                      </c:pt>
                      <c:pt idx="8098">
                        <c:v>809810</c:v>
                      </c:pt>
                      <c:pt idx="8099">
                        <c:v>809910</c:v>
                      </c:pt>
                      <c:pt idx="8100">
                        <c:v>810010</c:v>
                      </c:pt>
                      <c:pt idx="8101">
                        <c:v>810110</c:v>
                      </c:pt>
                      <c:pt idx="8102">
                        <c:v>810210</c:v>
                      </c:pt>
                      <c:pt idx="8103">
                        <c:v>810310</c:v>
                      </c:pt>
                      <c:pt idx="8104">
                        <c:v>810410</c:v>
                      </c:pt>
                      <c:pt idx="8105">
                        <c:v>810510</c:v>
                      </c:pt>
                      <c:pt idx="8106">
                        <c:v>810610</c:v>
                      </c:pt>
                      <c:pt idx="8107">
                        <c:v>810710</c:v>
                      </c:pt>
                      <c:pt idx="8108">
                        <c:v>810810</c:v>
                      </c:pt>
                      <c:pt idx="8109">
                        <c:v>810910</c:v>
                      </c:pt>
                      <c:pt idx="8110">
                        <c:v>811010</c:v>
                      </c:pt>
                      <c:pt idx="8111">
                        <c:v>811110</c:v>
                      </c:pt>
                      <c:pt idx="8112">
                        <c:v>811210</c:v>
                      </c:pt>
                      <c:pt idx="8113">
                        <c:v>811310</c:v>
                      </c:pt>
                      <c:pt idx="8114">
                        <c:v>811410</c:v>
                      </c:pt>
                      <c:pt idx="8115">
                        <c:v>811510</c:v>
                      </c:pt>
                      <c:pt idx="8116">
                        <c:v>811610</c:v>
                      </c:pt>
                      <c:pt idx="8117">
                        <c:v>811710</c:v>
                      </c:pt>
                      <c:pt idx="8118">
                        <c:v>811810</c:v>
                      </c:pt>
                      <c:pt idx="8119">
                        <c:v>811910</c:v>
                      </c:pt>
                      <c:pt idx="8120">
                        <c:v>812010</c:v>
                      </c:pt>
                      <c:pt idx="8121">
                        <c:v>812110</c:v>
                      </c:pt>
                      <c:pt idx="8122">
                        <c:v>812210</c:v>
                      </c:pt>
                      <c:pt idx="8123">
                        <c:v>812310</c:v>
                      </c:pt>
                      <c:pt idx="8124">
                        <c:v>812410</c:v>
                      </c:pt>
                      <c:pt idx="8125">
                        <c:v>812510</c:v>
                      </c:pt>
                      <c:pt idx="8126">
                        <c:v>812610</c:v>
                      </c:pt>
                      <c:pt idx="8127">
                        <c:v>812710</c:v>
                      </c:pt>
                      <c:pt idx="8128">
                        <c:v>812810</c:v>
                      </c:pt>
                      <c:pt idx="8129">
                        <c:v>812910</c:v>
                      </c:pt>
                      <c:pt idx="8130">
                        <c:v>813010</c:v>
                      </c:pt>
                      <c:pt idx="8131">
                        <c:v>813110</c:v>
                      </c:pt>
                      <c:pt idx="8132">
                        <c:v>813210</c:v>
                      </c:pt>
                      <c:pt idx="8133">
                        <c:v>813310</c:v>
                      </c:pt>
                      <c:pt idx="8134">
                        <c:v>813410</c:v>
                      </c:pt>
                      <c:pt idx="8135">
                        <c:v>813510</c:v>
                      </c:pt>
                      <c:pt idx="8136">
                        <c:v>813610</c:v>
                      </c:pt>
                      <c:pt idx="8137">
                        <c:v>813710</c:v>
                      </c:pt>
                      <c:pt idx="8138">
                        <c:v>813810</c:v>
                      </c:pt>
                      <c:pt idx="8139">
                        <c:v>813910</c:v>
                      </c:pt>
                      <c:pt idx="8140">
                        <c:v>814010</c:v>
                      </c:pt>
                      <c:pt idx="8141">
                        <c:v>814110</c:v>
                      </c:pt>
                      <c:pt idx="8142">
                        <c:v>814210</c:v>
                      </c:pt>
                      <c:pt idx="8143">
                        <c:v>814310</c:v>
                      </c:pt>
                      <c:pt idx="8144">
                        <c:v>814410</c:v>
                      </c:pt>
                      <c:pt idx="8145">
                        <c:v>814510</c:v>
                      </c:pt>
                      <c:pt idx="8146">
                        <c:v>814610</c:v>
                      </c:pt>
                      <c:pt idx="8147">
                        <c:v>814710</c:v>
                      </c:pt>
                      <c:pt idx="8148">
                        <c:v>814810</c:v>
                      </c:pt>
                      <c:pt idx="8149">
                        <c:v>814910</c:v>
                      </c:pt>
                      <c:pt idx="8150">
                        <c:v>815010</c:v>
                      </c:pt>
                      <c:pt idx="8151">
                        <c:v>815110</c:v>
                      </c:pt>
                      <c:pt idx="8152">
                        <c:v>815210</c:v>
                      </c:pt>
                      <c:pt idx="8153">
                        <c:v>815310</c:v>
                      </c:pt>
                      <c:pt idx="8154">
                        <c:v>815410</c:v>
                      </c:pt>
                      <c:pt idx="8155">
                        <c:v>815510</c:v>
                      </c:pt>
                      <c:pt idx="8156">
                        <c:v>815610</c:v>
                      </c:pt>
                      <c:pt idx="8157">
                        <c:v>815710</c:v>
                      </c:pt>
                      <c:pt idx="8158">
                        <c:v>815810</c:v>
                      </c:pt>
                      <c:pt idx="8159">
                        <c:v>815910</c:v>
                      </c:pt>
                      <c:pt idx="8160">
                        <c:v>816010</c:v>
                      </c:pt>
                      <c:pt idx="8161">
                        <c:v>816110</c:v>
                      </c:pt>
                      <c:pt idx="8162">
                        <c:v>816210</c:v>
                      </c:pt>
                      <c:pt idx="8163">
                        <c:v>816310</c:v>
                      </c:pt>
                      <c:pt idx="8164">
                        <c:v>816410</c:v>
                      </c:pt>
                      <c:pt idx="8165">
                        <c:v>816510</c:v>
                      </c:pt>
                      <c:pt idx="8166">
                        <c:v>816610</c:v>
                      </c:pt>
                      <c:pt idx="8167">
                        <c:v>816710</c:v>
                      </c:pt>
                      <c:pt idx="8168">
                        <c:v>816810</c:v>
                      </c:pt>
                      <c:pt idx="8169">
                        <c:v>816910</c:v>
                      </c:pt>
                      <c:pt idx="8170">
                        <c:v>817010</c:v>
                      </c:pt>
                      <c:pt idx="8171">
                        <c:v>817110</c:v>
                      </c:pt>
                      <c:pt idx="8172">
                        <c:v>817210</c:v>
                      </c:pt>
                      <c:pt idx="8173">
                        <c:v>817310</c:v>
                      </c:pt>
                      <c:pt idx="8174">
                        <c:v>817410</c:v>
                      </c:pt>
                      <c:pt idx="8175">
                        <c:v>817510</c:v>
                      </c:pt>
                      <c:pt idx="8176">
                        <c:v>817610</c:v>
                      </c:pt>
                      <c:pt idx="8177">
                        <c:v>817710</c:v>
                      </c:pt>
                      <c:pt idx="8178">
                        <c:v>817810</c:v>
                      </c:pt>
                      <c:pt idx="8179">
                        <c:v>817910</c:v>
                      </c:pt>
                      <c:pt idx="8180">
                        <c:v>818010</c:v>
                      </c:pt>
                      <c:pt idx="8181">
                        <c:v>818110</c:v>
                      </c:pt>
                      <c:pt idx="8182">
                        <c:v>818210</c:v>
                      </c:pt>
                      <c:pt idx="8183">
                        <c:v>818310</c:v>
                      </c:pt>
                      <c:pt idx="8184">
                        <c:v>818410</c:v>
                      </c:pt>
                      <c:pt idx="8185">
                        <c:v>818510</c:v>
                      </c:pt>
                      <c:pt idx="8186">
                        <c:v>818610</c:v>
                      </c:pt>
                      <c:pt idx="8187">
                        <c:v>818710</c:v>
                      </c:pt>
                      <c:pt idx="8188">
                        <c:v>818810</c:v>
                      </c:pt>
                      <c:pt idx="8189">
                        <c:v>818910</c:v>
                      </c:pt>
                      <c:pt idx="8190">
                        <c:v>819010</c:v>
                      </c:pt>
                      <c:pt idx="8191">
                        <c:v>819110</c:v>
                      </c:pt>
                      <c:pt idx="8192">
                        <c:v>819210</c:v>
                      </c:pt>
                      <c:pt idx="8193">
                        <c:v>819310</c:v>
                      </c:pt>
                      <c:pt idx="8194">
                        <c:v>819410</c:v>
                      </c:pt>
                      <c:pt idx="8195">
                        <c:v>819510</c:v>
                      </c:pt>
                      <c:pt idx="8196">
                        <c:v>819610</c:v>
                      </c:pt>
                      <c:pt idx="8197">
                        <c:v>819710</c:v>
                      </c:pt>
                      <c:pt idx="8198">
                        <c:v>819810</c:v>
                      </c:pt>
                      <c:pt idx="8199">
                        <c:v>819910</c:v>
                      </c:pt>
                      <c:pt idx="8200">
                        <c:v>820010</c:v>
                      </c:pt>
                      <c:pt idx="8201">
                        <c:v>820110</c:v>
                      </c:pt>
                      <c:pt idx="8202">
                        <c:v>820210</c:v>
                      </c:pt>
                      <c:pt idx="8203">
                        <c:v>820310</c:v>
                      </c:pt>
                      <c:pt idx="8204">
                        <c:v>820410</c:v>
                      </c:pt>
                      <c:pt idx="8205">
                        <c:v>820510</c:v>
                      </c:pt>
                      <c:pt idx="8206">
                        <c:v>820610</c:v>
                      </c:pt>
                      <c:pt idx="8207">
                        <c:v>820710</c:v>
                      </c:pt>
                      <c:pt idx="8208">
                        <c:v>820810</c:v>
                      </c:pt>
                      <c:pt idx="8209">
                        <c:v>820910</c:v>
                      </c:pt>
                      <c:pt idx="8210">
                        <c:v>821010</c:v>
                      </c:pt>
                      <c:pt idx="8211">
                        <c:v>821110</c:v>
                      </c:pt>
                      <c:pt idx="8212">
                        <c:v>821210</c:v>
                      </c:pt>
                      <c:pt idx="8213">
                        <c:v>821310</c:v>
                      </c:pt>
                      <c:pt idx="8214">
                        <c:v>821410</c:v>
                      </c:pt>
                      <c:pt idx="8215">
                        <c:v>821510</c:v>
                      </c:pt>
                      <c:pt idx="8216">
                        <c:v>821610</c:v>
                      </c:pt>
                      <c:pt idx="8217">
                        <c:v>821710</c:v>
                      </c:pt>
                      <c:pt idx="8218">
                        <c:v>821810</c:v>
                      </c:pt>
                      <c:pt idx="8219">
                        <c:v>821910</c:v>
                      </c:pt>
                      <c:pt idx="8220">
                        <c:v>822010</c:v>
                      </c:pt>
                      <c:pt idx="8221">
                        <c:v>822110</c:v>
                      </c:pt>
                      <c:pt idx="8222">
                        <c:v>822210</c:v>
                      </c:pt>
                      <c:pt idx="8223">
                        <c:v>822310</c:v>
                      </c:pt>
                      <c:pt idx="8224">
                        <c:v>822410</c:v>
                      </c:pt>
                      <c:pt idx="8225">
                        <c:v>822510</c:v>
                      </c:pt>
                      <c:pt idx="8226">
                        <c:v>822610</c:v>
                      </c:pt>
                      <c:pt idx="8227">
                        <c:v>822710</c:v>
                      </c:pt>
                      <c:pt idx="8228">
                        <c:v>822810</c:v>
                      </c:pt>
                      <c:pt idx="8229">
                        <c:v>822910</c:v>
                      </c:pt>
                      <c:pt idx="8230">
                        <c:v>823010</c:v>
                      </c:pt>
                      <c:pt idx="8231">
                        <c:v>823110</c:v>
                      </c:pt>
                      <c:pt idx="8232">
                        <c:v>823210</c:v>
                      </c:pt>
                      <c:pt idx="8233">
                        <c:v>823310</c:v>
                      </c:pt>
                      <c:pt idx="8234">
                        <c:v>823410</c:v>
                      </c:pt>
                      <c:pt idx="8235">
                        <c:v>823510</c:v>
                      </c:pt>
                      <c:pt idx="8236">
                        <c:v>823610</c:v>
                      </c:pt>
                      <c:pt idx="8237">
                        <c:v>823710</c:v>
                      </c:pt>
                      <c:pt idx="8238">
                        <c:v>823810</c:v>
                      </c:pt>
                      <c:pt idx="8239">
                        <c:v>823910</c:v>
                      </c:pt>
                      <c:pt idx="8240">
                        <c:v>824010</c:v>
                      </c:pt>
                      <c:pt idx="8241">
                        <c:v>824110</c:v>
                      </c:pt>
                      <c:pt idx="8242">
                        <c:v>824210</c:v>
                      </c:pt>
                      <c:pt idx="8243">
                        <c:v>824310</c:v>
                      </c:pt>
                      <c:pt idx="8244">
                        <c:v>824410</c:v>
                      </c:pt>
                      <c:pt idx="8245">
                        <c:v>824510</c:v>
                      </c:pt>
                      <c:pt idx="8246">
                        <c:v>824610</c:v>
                      </c:pt>
                      <c:pt idx="8247">
                        <c:v>824710</c:v>
                      </c:pt>
                      <c:pt idx="8248">
                        <c:v>824810</c:v>
                      </c:pt>
                      <c:pt idx="8249">
                        <c:v>824910</c:v>
                      </c:pt>
                      <c:pt idx="8250">
                        <c:v>825010</c:v>
                      </c:pt>
                      <c:pt idx="8251">
                        <c:v>825110</c:v>
                      </c:pt>
                      <c:pt idx="8252">
                        <c:v>825210</c:v>
                      </c:pt>
                      <c:pt idx="8253">
                        <c:v>825310</c:v>
                      </c:pt>
                      <c:pt idx="8254">
                        <c:v>825410</c:v>
                      </c:pt>
                      <c:pt idx="8255">
                        <c:v>825510</c:v>
                      </c:pt>
                      <c:pt idx="8256">
                        <c:v>825610</c:v>
                      </c:pt>
                      <c:pt idx="8257">
                        <c:v>825710</c:v>
                      </c:pt>
                      <c:pt idx="8258">
                        <c:v>825810</c:v>
                      </c:pt>
                      <c:pt idx="8259">
                        <c:v>825910</c:v>
                      </c:pt>
                      <c:pt idx="8260">
                        <c:v>826010</c:v>
                      </c:pt>
                      <c:pt idx="8261">
                        <c:v>826110</c:v>
                      </c:pt>
                      <c:pt idx="8262">
                        <c:v>826210</c:v>
                      </c:pt>
                      <c:pt idx="8263">
                        <c:v>826310</c:v>
                      </c:pt>
                      <c:pt idx="8264">
                        <c:v>826410</c:v>
                      </c:pt>
                      <c:pt idx="8265">
                        <c:v>826510</c:v>
                      </c:pt>
                      <c:pt idx="8266">
                        <c:v>826610</c:v>
                      </c:pt>
                      <c:pt idx="8267">
                        <c:v>826710</c:v>
                      </c:pt>
                      <c:pt idx="8268">
                        <c:v>826810</c:v>
                      </c:pt>
                      <c:pt idx="8269">
                        <c:v>826910</c:v>
                      </c:pt>
                      <c:pt idx="8270">
                        <c:v>827010</c:v>
                      </c:pt>
                      <c:pt idx="8271">
                        <c:v>827110</c:v>
                      </c:pt>
                      <c:pt idx="8272">
                        <c:v>827210</c:v>
                      </c:pt>
                      <c:pt idx="8273">
                        <c:v>827310</c:v>
                      </c:pt>
                      <c:pt idx="8274">
                        <c:v>827410</c:v>
                      </c:pt>
                      <c:pt idx="8275">
                        <c:v>827510</c:v>
                      </c:pt>
                      <c:pt idx="8276">
                        <c:v>827610</c:v>
                      </c:pt>
                      <c:pt idx="8277">
                        <c:v>827710</c:v>
                      </c:pt>
                      <c:pt idx="8278">
                        <c:v>827810</c:v>
                      </c:pt>
                      <c:pt idx="8279">
                        <c:v>827910</c:v>
                      </c:pt>
                      <c:pt idx="8280">
                        <c:v>828010</c:v>
                      </c:pt>
                      <c:pt idx="8281">
                        <c:v>828110</c:v>
                      </c:pt>
                      <c:pt idx="8282">
                        <c:v>828210</c:v>
                      </c:pt>
                      <c:pt idx="8283">
                        <c:v>828310</c:v>
                      </c:pt>
                      <c:pt idx="8284">
                        <c:v>828410</c:v>
                      </c:pt>
                      <c:pt idx="8285">
                        <c:v>828510</c:v>
                      </c:pt>
                      <c:pt idx="8286">
                        <c:v>828610</c:v>
                      </c:pt>
                      <c:pt idx="8287">
                        <c:v>828710</c:v>
                      </c:pt>
                      <c:pt idx="8288">
                        <c:v>828810</c:v>
                      </c:pt>
                      <c:pt idx="8289">
                        <c:v>828910</c:v>
                      </c:pt>
                      <c:pt idx="8290">
                        <c:v>829010</c:v>
                      </c:pt>
                      <c:pt idx="8291">
                        <c:v>829110</c:v>
                      </c:pt>
                      <c:pt idx="8292">
                        <c:v>829210</c:v>
                      </c:pt>
                      <c:pt idx="8293">
                        <c:v>829310</c:v>
                      </c:pt>
                      <c:pt idx="8294">
                        <c:v>829410</c:v>
                      </c:pt>
                      <c:pt idx="8295">
                        <c:v>829510</c:v>
                      </c:pt>
                      <c:pt idx="8296">
                        <c:v>829610</c:v>
                      </c:pt>
                      <c:pt idx="8297">
                        <c:v>829710</c:v>
                      </c:pt>
                      <c:pt idx="8298">
                        <c:v>829810</c:v>
                      </c:pt>
                      <c:pt idx="8299">
                        <c:v>829910</c:v>
                      </c:pt>
                      <c:pt idx="8300">
                        <c:v>830010</c:v>
                      </c:pt>
                      <c:pt idx="8301">
                        <c:v>830110</c:v>
                      </c:pt>
                      <c:pt idx="8302">
                        <c:v>830210</c:v>
                      </c:pt>
                      <c:pt idx="8303">
                        <c:v>830310</c:v>
                      </c:pt>
                      <c:pt idx="8304">
                        <c:v>830410</c:v>
                      </c:pt>
                      <c:pt idx="8305">
                        <c:v>830510</c:v>
                      </c:pt>
                      <c:pt idx="8306">
                        <c:v>830610</c:v>
                      </c:pt>
                      <c:pt idx="8307">
                        <c:v>830710</c:v>
                      </c:pt>
                      <c:pt idx="8308">
                        <c:v>830810</c:v>
                      </c:pt>
                      <c:pt idx="8309">
                        <c:v>830910</c:v>
                      </c:pt>
                      <c:pt idx="8310">
                        <c:v>831010</c:v>
                      </c:pt>
                      <c:pt idx="8311">
                        <c:v>831110</c:v>
                      </c:pt>
                      <c:pt idx="8312">
                        <c:v>831210</c:v>
                      </c:pt>
                      <c:pt idx="8313">
                        <c:v>831310</c:v>
                      </c:pt>
                      <c:pt idx="8314">
                        <c:v>831410</c:v>
                      </c:pt>
                      <c:pt idx="8315">
                        <c:v>831510</c:v>
                      </c:pt>
                      <c:pt idx="8316">
                        <c:v>831610</c:v>
                      </c:pt>
                      <c:pt idx="8317">
                        <c:v>831710</c:v>
                      </c:pt>
                      <c:pt idx="8318">
                        <c:v>831810</c:v>
                      </c:pt>
                      <c:pt idx="8319">
                        <c:v>831910</c:v>
                      </c:pt>
                      <c:pt idx="8320">
                        <c:v>832010</c:v>
                      </c:pt>
                      <c:pt idx="8321">
                        <c:v>832110</c:v>
                      </c:pt>
                      <c:pt idx="8322">
                        <c:v>832210</c:v>
                      </c:pt>
                      <c:pt idx="8323">
                        <c:v>832310</c:v>
                      </c:pt>
                      <c:pt idx="8324">
                        <c:v>832410</c:v>
                      </c:pt>
                      <c:pt idx="8325">
                        <c:v>832510</c:v>
                      </c:pt>
                      <c:pt idx="8326">
                        <c:v>832610</c:v>
                      </c:pt>
                      <c:pt idx="8327">
                        <c:v>832710</c:v>
                      </c:pt>
                      <c:pt idx="8328">
                        <c:v>832810</c:v>
                      </c:pt>
                      <c:pt idx="8329">
                        <c:v>832910</c:v>
                      </c:pt>
                      <c:pt idx="8330">
                        <c:v>833010</c:v>
                      </c:pt>
                      <c:pt idx="8331">
                        <c:v>833110</c:v>
                      </c:pt>
                      <c:pt idx="8332">
                        <c:v>833210</c:v>
                      </c:pt>
                      <c:pt idx="8333">
                        <c:v>833310</c:v>
                      </c:pt>
                      <c:pt idx="8334">
                        <c:v>833410</c:v>
                      </c:pt>
                      <c:pt idx="8335">
                        <c:v>833510</c:v>
                      </c:pt>
                      <c:pt idx="8336">
                        <c:v>833610</c:v>
                      </c:pt>
                      <c:pt idx="8337">
                        <c:v>833710</c:v>
                      </c:pt>
                      <c:pt idx="8338">
                        <c:v>833810</c:v>
                      </c:pt>
                      <c:pt idx="8339">
                        <c:v>833910</c:v>
                      </c:pt>
                      <c:pt idx="8340">
                        <c:v>834010</c:v>
                      </c:pt>
                      <c:pt idx="8341">
                        <c:v>834110</c:v>
                      </c:pt>
                      <c:pt idx="8342">
                        <c:v>834210</c:v>
                      </c:pt>
                      <c:pt idx="8343">
                        <c:v>834310</c:v>
                      </c:pt>
                      <c:pt idx="8344">
                        <c:v>834410</c:v>
                      </c:pt>
                      <c:pt idx="8345">
                        <c:v>834510</c:v>
                      </c:pt>
                      <c:pt idx="8346">
                        <c:v>834610</c:v>
                      </c:pt>
                      <c:pt idx="8347">
                        <c:v>834710</c:v>
                      </c:pt>
                      <c:pt idx="8348">
                        <c:v>834810</c:v>
                      </c:pt>
                      <c:pt idx="8349">
                        <c:v>834910</c:v>
                      </c:pt>
                      <c:pt idx="8350">
                        <c:v>835010</c:v>
                      </c:pt>
                      <c:pt idx="8351">
                        <c:v>835110</c:v>
                      </c:pt>
                      <c:pt idx="8352">
                        <c:v>835210</c:v>
                      </c:pt>
                      <c:pt idx="8353">
                        <c:v>835310</c:v>
                      </c:pt>
                      <c:pt idx="8354">
                        <c:v>835410</c:v>
                      </c:pt>
                      <c:pt idx="8355">
                        <c:v>835510</c:v>
                      </c:pt>
                      <c:pt idx="8356">
                        <c:v>835610</c:v>
                      </c:pt>
                      <c:pt idx="8357">
                        <c:v>835710</c:v>
                      </c:pt>
                      <c:pt idx="8358">
                        <c:v>835810</c:v>
                      </c:pt>
                      <c:pt idx="8359">
                        <c:v>835910</c:v>
                      </c:pt>
                      <c:pt idx="8360">
                        <c:v>836010</c:v>
                      </c:pt>
                      <c:pt idx="8361">
                        <c:v>836110</c:v>
                      </c:pt>
                      <c:pt idx="8362">
                        <c:v>836210</c:v>
                      </c:pt>
                      <c:pt idx="8363">
                        <c:v>836310</c:v>
                      </c:pt>
                      <c:pt idx="8364">
                        <c:v>836410</c:v>
                      </c:pt>
                      <c:pt idx="8365">
                        <c:v>836510</c:v>
                      </c:pt>
                      <c:pt idx="8366">
                        <c:v>836610</c:v>
                      </c:pt>
                      <c:pt idx="8367">
                        <c:v>836710</c:v>
                      </c:pt>
                      <c:pt idx="8368">
                        <c:v>836810</c:v>
                      </c:pt>
                      <c:pt idx="8369">
                        <c:v>836910</c:v>
                      </c:pt>
                      <c:pt idx="8370">
                        <c:v>837010</c:v>
                      </c:pt>
                      <c:pt idx="8371">
                        <c:v>837110</c:v>
                      </c:pt>
                      <c:pt idx="8372">
                        <c:v>837210</c:v>
                      </c:pt>
                      <c:pt idx="8373">
                        <c:v>837310</c:v>
                      </c:pt>
                      <c:pt idx="8374">
                        <c:v>837410</c:v>
                      </c:pt>
                      <c:pt idx="8375">
                        <c:v>837510</c:v>
                      </c:pt>
                      <c:pt idx="8376">
                        <c:v>837610</c:v>
                      </c:pt>
                      <c:pt idx="8377">
                        <c:v>837710</c:v>
                      </c:pt>
                      <c:pt idx="8378">
                        <c:v>837810</c:v>
                      </c:pt>
                      <c:pt idx="8379">
                        <c:v>837910</c:v>
                      </c:pt>
                      <c:pt idx="8380">
                        <c:v>838010</c:v>
                      </c:pt>
                      <c:pt idx="8381">
                        <c:v>838110</c:v>
                      </c:pt>
                      <c:pt idx="8382">
                        <c:v>838210</c:v>
                      </c:pt>
                      <c:pt idx="8383">
                        <c:v>838310</c:v>
                      </c:pt>
                      <c:pt idx="8384">
                        <c:v>838410</c:v>
                      </c:pt>
                      <c:pt idx="8385">
                        <c:v>838510</c:v>
                      </c:pt>
                      <c:pt idx="8386">
                        <c:v>838610</c:v>
                      </c:pt>
                      <c:pt idx="8387">
                        <c:v>838710</c:v>
                      </c:pt>
                      <c:pt idx="8388">
                        <c:v>838810</c:v>
                      </c:pt>
                      <c:pt idx="8389">
                        <c:v>838910</c:v>
                      </c:pt>
                      <c:pt idx="8390">
                        <c:v>839010</c:v>
                      </c:pt>
                      <c:pt idx="8391">
                        <c:v>839110</c:v>
                      </c:pt>
                      <c:pt idx="8392">
                        <c:v>839210</c:v>
                      </c:pt>
                      <c:pt idx="8393">
                        <c:v>839310</c:v>
                      </c:pt>
                      <c:pt idx="8394">
                        <c:v>839410</c:v>
                      </c:pt>
                      <c:pt idx="8395">
                        <c:v>839510</c:v>
                      </c:pt>
                      <c:pt idx="8396">
                        <c:v>839610</c:v>
                      </c:pt>
                      <c:pt idx="8397">
                        <c:v>839710</c:v>
                      </c:pt>
                      <c:pt idx="8398">
                        <c:v>839810</c:v>
                      </c:pt>
                      <c:pt idx="8399">
                        <c:v>839910</c:v>
                      </c:pt>
                      <c:pt idx="8400">
                        <c:v>840010</c:v>
                      </c:pt>
                      <c:pt idx="8401">
                        <c:v>840110</c:v>
                      </c:pt>
                      <c:pt idx="8402">
                        <c:v>840210</c:v>
                      </c:pt>
                      <c:pt idx="8403">
                        <c:v>840310</c:v>
                      </c:pt>
                      <c:pt idx="8404">
                        <c:v>840410</c:v>
                      </c:pt>
                      <c:pt idx="8405">
                        <c:v>840510</c:v>
                      </c:pt>
                      <c:pt idx="8406">
                        <c:v>840610</c:v>
                      </c:pt>
                      <c:pt idx="8407">
                        <c:v>840710</c:v>
                      </c:pt>
                      <c:pt idx="8408">
                        <c:v>840810</c:v>
                      </c:pt>
                      <c:pt idx="8409">
                        <c:v>840910</c:v>
                      </c:pt>
                      <c:pt idx="8410">
                        <c:v>841010</c:v>
                      </c:pt>
                      <c:pt idx="8411">
                        <c:v>841110</c:v>
                      </c:pt>
                      <c:pt idx="8412">
                        <c:v>841210</c:v>
                      </c:pt>
                      <c:pt idx="8413">
                        <c:v>841310</c:v>
                      </c:pt>
                      <c:pt idx="8414">
                        <c:v>841410</c:v>
                      </c:pt>
                      <c:pt idx="8415">
                        <c:v>841510</c:v>
                      </c:pt>
                      <c:pt idx="8416">
                        <c:v>841610</c:v>
                      </c:pt>
                      <c:pt idx="8417">
                        <c:v>841710</c:v>
                      </c:pt>
                      <c:pt idx="8418">
                        <c:v>841810</c:v>
                      </c:pt>
                      <c:pt idx="8419">
                        <c:v>841910</c:v>
                      </c:pt>
                      <c:pt idx="8420">
                        <c:v>842010</c:v>
                      </c:pt>
                      <c:pt idx="8421">
                        <c:v>842110</c:v>
                      </c:pt>
                      <c:pt idx="8422">
                        <c:v>842210</c:v>
                      </c:pt>
                      <c:pt idx="8423">
                        <c:v>842310</c:v>
                      </c:pt>
                      <c:pt idx="8424">
                        <c:v>842410</c:v>
                      </c:pt>
                      <c:pt idx="8425">
                        <c:v>842510</c:v>
                      </c:pt>
                      <c:pt idx="8426">
                        <c:v>842610</c:v>
                      </c:pt>
                      <c:pt idx="8427">
                        <c:v>842710</c:v>
                      </c:pt>
                      <c:pt idx="8428">
                        <c:v>842810</c:v>
                      </c:pt>
                      <c:pt idx="8429">
                        <c:v>842910</c:v>
                      </c:pt>
                      <c:pt idx="8430">
                        <c:v>843010</c:v>
                      </c:pt>
                      <c:pt idx="8431">
                        <c:v>843110</c:v>
                      </c:pt>
                      <c:pt idx="8432">
                        <c:v>843210</c:v>
                      </c:pt>
                      <c:pt idx="8433">
                        <c:v>843310</c:v>
                      </c:pt>
                      <c:pt idx="8434">
                        <c:v>843410</c:v>
                      </c:pt>
                      <c:pt idx="8435">
                        <c:v>843510</c:v>
                      </c:pt>
                      <c:pt idx="8436">
                        <c:v>843610</c:v>
                      </c:pt>
                      <c:pt idx="8437">
                        <c:v>843710</c:v>
                      </c:pt>
                      <c:pt idx="8438">
                        <c:v>843810</c:v>
                      </c:pt>
                      <c:pt idx="8439">
                        <c:v>843910</c:v>
                      </c:pt>
                      <c:pt idx="8440">
                        <c:v>844010</c:v>
                      </c:pt>
                      <c:pt idx="8441">
                        <c:v>844110</c:v>
                      </c:pt>
                      <c:pt idx="8442">
                        <c:v>844210</c:v>
                      </c:pt>
                      <c:pt idx="8443">
                        <c:v>844310</c:v>
                      </c:pt>
                      <c:pt idx="8444">
                        <c:v>844410</c:v>
                      </c:pt>
                      <c:pt idx="8445">
                        <c:v>844510</c:v>
                      </c:pt>
                      <c:pt idx="8446">
                        <c:v>844610</c:v>
                      </c:pt>
                      <c:pt idx="8447">
                        <c:v>844710</c:v>
                      </c:pt>
                      <c:pt idx="8448">
                        <c:v>844810</c:v>
                      </c:pt>
                      <c:pt idx="8449">
                        <c:v>844910</c:v>
                      </c:pt>
                      <c:pt idx="8450">
                        <c:v>845010</c:v>
                      </c:pt>
                      <c:pt idx="8451">
                        <c:v>845110</c:v>
                      </c:pt>
                      <c:pt idx="8452">
                        <c:v>845210</c:v>
                      </c:pt>
                      <c:pt idx="8453">
                        <c:v>845310</c:v>
                      </c:pt>
                      <c:pt idx="8454">
                        <c:v>845410</c:v>
                      </c:pt>
                      <c:pt idx="8455">
                        <c:v>845510</c:v>
                      </c:pt>
                      <c:pt idx="8456">
                        <c:v>845610</c:v>
                      </c:pt>
                      <c:pt idx="8457">
                        <c:v>845710</c:v>
                      </c:pt>
                      <c:pt idx="8458">
                        <c:v>845810</c:v>
                      </c:pt>
                      <c:pt idx="8459">
                        <c:v>845910</c:v>
                      </c:pt>
                      <c:pt idx="8460">
                        <c:v>846010</c:v>
                      </c:pt>
                      <c:pt idx="8461">
                        <c:v>846110</c:v>
                      </c:pt>
                      <c:pt idx="8462">
                        <c:v>846210</c:v>
                      </c:pt>
                      <c:pt idx="8463">
                        <c:v>846310</c:v>
                      </c:pt>
                      <c:pt idx="8464">
                        <c:v>846410</c:v>
                      </c:pt>
                      <c:pt idx="8465">
                        <c:v>846510</c:v>
                      </c:pt>
                      <c:pt idx="8466">
                        <c:v>846610</c:v>
                      </c:pt>
                      <c:pt idx="8467">
                        <c:v>846710</c:v>
                      </c:pt>
                      <c:pt idx="8468">
                        <c:v>846810</c:v>
                      </c:pt>
                      <c:pt idx="8469">
                        <c:v>846910</c:v>
                      </c:pt>
                      <c:pt idx="8470">
                        <c:v>847010</c:v>
                      </c:pt>
                      <c:pt idx="8471">
                        <c:v>847110</c:v>
                      </c:pt>
                      <c:pt idx="8472">
                        <c:v>847210</c:v>
                      </c:pt>
                      <c:pt idx="8473">
                        <c:v>847310</c:v>
                      </c:pt>
                      <c:pt idx="8474">
                        <c:v>847410</c:v>
                      </c:pt>
                      <c:pt idx="8475">
                        <c:v>847510</c:v>
                      </c:pt>
                      <c:pt idx="8476">
                        <c:v>847610</c:v>
                      </c:pt>
                      <c:pt idx="8477">
                        <c:v>847710</c:v>
                      </c:pt>
                      <c:pt idx="8478">
                        <c:v>847810</c:v>
                      </c:pt>
                      <c:pt idx="8479">
                        <c:v>847910</c:v>
                      </c:pt>
                      <c:pt idx="8480">
                        <c:v>848010</c:v>
                      </c:pt>
                      <c:pt idx="8481">
                        <c:v>848110</c:v>
                      </c:pt>
                      <c:pt idx="8482">
                        <c:v>848210</c:v>
                      </c:pt>
                      <c:pt idx="8483">
                        <c:v>848310</c:v>
                      </c:pt>
                      <c:pt idx="8484">
                        <c:v>848410</c:v>
                      </c:pt>
                      <c:pt idx="8485">
                        <c:v>848510</c:v>
                      </c:pt>
                      <c:pt idx="8486">
                        <c:v>848610</c:v>
                      </c:pt>
                      <c:pt idx="8487">
                        <c:v>848710</c:v>
                      </c:pt>
                      <c:pt idx="8488">
                        <c:v>848810</c:v>
                      </c:pt>
                      <c:pt idx="8489">
                        <c:v>848910</c:v>
                      </c:pt>
                      <c:pt idx="8490">
                        <c:v>849010</c:v>
                      </c:pt>
                      <c:pt idx="8491">
                        <c:v>849110</c:v>
                      </c:pt>
                      <c:pt idx="8492">
                        <c:v>849210</c:v>
                      </c:pt>
                      <c:pt idx="8493">
                        <c:v>849310</c:v>
                      </c:pt>
                      <c:pt idx="8494">
                        <c:v>849410</c:v>
                      </c:pt>
                      <c:pt idx="8495">
                        <c:v>849510</c:v>
                      </c:pt>
                      <c:pt idx="8496">
                        <c:v>849610</c:v>
                      </c:pt>
                      <c:pt idx="8497">
                        <c:v>849710</c:v>
                      </c:pt>
                      <c:pt idx="8498">
                        <c:v>849810</c:v>
                      </c:pt>
                      <c:pt idx="8499">
                        <c:v>849910</c:v>
                      </c:pt>
                      <c:pt idx="8500">
                        <c:v>850010</c:v>
                      </c:pt>
                      <c:pt idx="8501">
                        <c:v>850110</c:v>
                      </c:pt>
                      <c:pt idx="8502">
                        <c:v>850210</c:v>
                      </c:pt>
                      <c:pt idx="8503">
                        <c:v>850310</c:v>
                      </c:pt>
                      <c:pt idx="8504">
                        <c:v>850410</c:v>
                      </c:pt>
                      <c:pt idx="8505">
                        <c:v>850510</c:v>
                      </c:pt>
                      <c:pt idx="8506">
                        <c:v>850610</c:v>
                      </c:pt>
                      <c:pt idx="8507">
                        <c:v>850710</c:v>
                      </c:pt>
                      <c:pt idx="8508">
                        <c:v>850810</c:v>
                      </c:pt>
                      <c:pt idx="8509">
                        <c:v>850910</c:v>
                      </c:pt>
                      <c:pt idx="8510">
                        <c:v>851010</c:v>
                      </c:pt>
                      <c:pt idx="8511">
                        <c:v>851110</c:v>
                      </c:pt>
                      <c:pt idx="8512">
                        <c:v>851210</c:v>
                      </c:pt>
                      <c:pt idx="8513">
                        <c:v>851310</c:v>
                      </c:pt>
                      <c:pt idx="8514">
                        <c:v>851410</c:v>
                      </c:pt>
                      <c:pt idx="8515">
                        <c:v>851510</c:v>
                      </c:pt>
                      <c:pt idx="8516">
                        <c:v>851610</c:v>
                      </c:pt>
                      <c:pt idx="8517">
                        <c:v>851710</c:v>
                      </c:pt>
                      <c:pt idx="8518">
                        <c:v>851810</c:v>
                      </c:pt>
                      <c:pt idx="8519">
                        <c:v>851910</c:v>
                      </c:pt>
                      <c:pt idx="8520">
                        <c:v>852010</c:v>
                      </c:pt>
                      <c:pt idx="8521">
                        <c:v>852110</c:v>
                      </c:pt>
                      <c:pt idx="8522">
                        <c:v>852210</c:v>
                      </c:pt>
                      <c:pt idx="8523">
                        <c:v>852310</c:v>
                      </c:pt>
                      <c:pt idx="8524">
                        <c:v>852410</c:v>
                      </c:pt>
                      <c:pt idx="8525">
                        <c:v>852510</c:v>
                      </c:pt>
                      <c:pt idx="8526">
                        <c:v>852610</c:v>
                      </c:pt>
                      <c:pt idx="8527">
                        <c:v>852710</c:v>
                      </c:pt>
                      <c:pt idx="8528">
                        <c:v>852810</c:v>
                      </c:pt>
                      <c:pt idx="8529">
                        <c:v>852910</c:v>
                      </c:pt>
                      <c:pt idx="8530">
                        <c:v>853010</c:v>
                      </c:pt>
                      <c:pt idx="8531">
                        <c:v>853110</c:v>
                      </c:pt>
                      <c:pt idx="8532">
                        <c:v>853210</c:v>
                      </c:pt>
                      <c:pt idx="8533">
                        <c:v>853310</c:v>
                      </c:pt>
                      <c:pt idx="8534">
                        <c:v>853410</c:v>
                      </c:pt>
                      <c:pt idx="8535">
                        <c:v>853510</c:v>
                      </c:pt>
                      <c:pt idx="8536">
                        <c:v>853610</c:v>
                      </c:pt>
                      <c:pt idx="8537">
                        <c:v>853710</c:v>
                      </c:pt>
                      <c:pt idx="8538">
                        <c:v>853810</c:v>
                      </c:pt>
                      <c:pt idx="8539">
                        <c:v>853910</c:v>
                      </c:pt>
                      <c:pt idx="8540">
                        <c:v>854010</c:v>
                      </c:pt>
                      <c:pt idx="8541">
                        <c:v>854110</c:v>
                      </c:pt>
                      <c:pt idx="8542">
                        <c:v>854210</c:v>
                      </c:pt>
                      <c:pt idx="8543">
                        <c:v>854310</c:v>
                      </c:pt>
                      <c:pt idx="8544">
                        <c:v>854410</c:v>
                      </c:pt>
                      <c:pt idx="8545">
                        <c:v>854510</c:v>
                      </c:pt>
                      <c:pt idx="8546">
                        <c:v>854610</c:v>
                      </c:pt>
                      <c:pt idx="8547">
                        <c:v>854710</c:v>
                      </c:pt>
                      <c:pt idx="8548">
                        <c:v>854810</c:v>
                      </c:pt>
                      <c:pt idx="8549">
                        <c:v>854910</c:v>
                      </c:pt>
                      <c:pt idx="8550">
                        <c:v>855010</c:v>
                      </c:pt>
                      <c:pt idx="8551">
                        <c:v>855110</c:v>
                      </c:pt>
                      <c:pt idx="8552">
                        <c:v>855210</c:v>
                      </c:pt>
                      <c:pt idx="8553">
                        <c:v>855310</c:v>
                      </c:pt>
                      <c:pt idx="8554">
                        <c:v>855410</c:v>
                      </c:pt>
                      <c:pt idx="8555">
                        <c:v>855510</c:v>
                      </c:pt>
                      <c:pt idx="8556">
                        <c:v>855610</c:v>
                      </c:pt>
                      <c:pt idx="8557">
                        <c:v>855710</c:v>
                      </c:pt>
                      <c:pt idx="8558">
                        <c:v>855810</c:v>
                      </c:pt>
                      <c:pt idx="8559">
                        <c:v>855910</c:v>
                      </c:pt>
                      <c:pt idx="8560">
                        <c:v>856010</c:v>
                      </c:pt>
                      <c:pt idx="8561">
                        <c:v>856110</c:v>
                      </c:pt>
                      <c:pt idx="8562">
                        <c:v>856210</c:v>
                      </c:pt>
                      <c:pt idx="8563">
                        <c:v>856310</c:v>
                      </c:pt>
                      <c:pt idx="8564">
                        <c:v>856410</c:v>
                      </c:pt>
                      <c:pt idx="8565">
                        <c:v>856510</c:v>
                      </c:pt>
                      <c:pt idx="8566">
                        <c:v>856610</c:v>
                      </c:pt>
                      <c:pt idx="8567">
                        <c:v>856710</c:v>
                      </c:pt>
                      <c:pt idx="8568">
                        <c:v>856810</c:v>
                      </c:pt>
                      <c:pt idx="8569">
                        <c:v>856910</c:v>
                      </c:pt>
                      <c:pt idx="8570">
                        <c:v>857010</c:v>
                      </c:pt>
                      <c:pt idx="8571">
                        <c:v>857110</c:v>
                      </c:pt>
                      <c:pt idx="8572">
                        <c:v>857210</c:v>
                      </c:pt>
                      <c:pt idx="8573">
                        <c:v>857310</c:v>
                      </c:pt>
                      <c:pt idx="8574">
                        <c:v>857410</c:v>
                      </c:pt>
                      <c:pt idx="8575">
                        <c:v>857510</c:v>
                      </c:pt>
                      <c:pt idx="8576">
                        <c:v>857610</c:v>
                      </c:pt>
                      <c:pt idx="8577">
                        <c:v>857710</c:v>
                      </c:pt>
                      <c:pt idx="8578">
                        <c:v>857810</c:v>
                      </c:pt>
                      <c:pt idx="8579">
                        <c:v>857910</c:v>
                      </c:pt>
                      <c:pt idx="8580">
                        <c:v>858010</c:v>
                      </c:pt>
                      <c:pt idx="8581">
                        <c:v>858110</c:v>
                      </c:pt>
                      <c:pt idx="8582">
                        <c:v>858210</c:v>
                      </c:pt>
                      <c:pt idx="8583">
                        <c:v>858310</c:v>
                      </c:pt>
                      <c:pt idx="8584">
                        <c:v>858410</c:v>
                      </c:pt>
                      <c:pt idx="8585">
                        <c:v>858510</c:v>
                      </c:pt>
                      <c:pt idx="8586">
                        <c:v>858610</c:v>
                      </c:pt>
                      <c:pt idx="8587">
                        <c:v>858710</c:v>
                      </c:pt>
                      <c:pt idx="8588">
                        <c:v>858810</c:v>
                      </c:pt>
                      <c:pt idx="8589">
                        <c:v>858910</c:v>
                      </c:pt>
                      <c:pt idx="8590">
                        <c:v>859010</c:v>
                      </c:pt>
                      <c:pt idx="8591">
                        <c:v>859110</c:v>
                      </c:pt>
                      <c:pt idx="8592">
                        <c:v>859210</c:v>
                      </c:pt>
                      <c:pt idx="8593">
                        <c:v>859310</c:v>
                      </c:pt>
                      <c:pt idx="8594">
                        <c:v>859410</c:v>
                      </c:pt>
                      <c:pt idx="8595">
                        <c:v>859510</c:v>
                      </c:pt>
                      <c:pt idx="8596">
                        <c:v>859610</c:v>
                      </c:pt>
                      <c:pt idx="8597">
                        <c:v>859710</c:v>
                      </c:pt>
                      <c:pt idx="8598">
                        <c:v>859810</c:v>
                      </c:pt>
                      <c:pt idx="8599">
                        <c:v>859910</c:v>
                      </c:pt>
                      <c:pt idx="8600">
                        <c:v>860010</c:v>
                      </c:pt>
                      <c:pt idx="8601">
                        <c:v>860110</c:v>
                      </c:pt>
                      <c:pt idx="8602">
                        <c:v>860210</c:v>
                      </c:pt>
                      <c:pt idx="8603">
                        <c:v>860310</c:v>
                      </c:pt>
                      <c:pt idx="8604">
                        <c:v>860410</c:v>
                      </c:pt>
                      <c:pt idx="8605">
                        <c:v>860510</c:v>
                      </c:pt>
                      <c:pt idx="8606">
                        <c:v>860610</c:v>
                      </c:pt>
                      <c:pt idx="8607">
                        <c:v>860710</c:v>
                      </c:pt>
                      <c:pt idx="8608">
                        <c:v>860810</c:v>
                      </c:pt>
                      <c:pt idx="8609">
                        <c:v>860910</c:v>
                      </c:pt>
                      <c:pt idx="8610">
                        <c:v>861010</c:v>
                      </c:pt>
                      <c:pt idx="8611">
                        <c:v>861110</c:v>
                      </c:pt>
                      <c:pt idx="8612">
                        <c:v>861210</c:v>
                      </c:pt>
                      <c:pt idx="8613">
                        <c:v>861310</c:v>
                      </c:pt>
                      <c:pt idx="8614">
                        <c:v>861410</c:v>
                      </c:pt>
                      <c:pt idx="8615">
                        <c:v>861510</c:v>
                      </c:pt>
                      <c:pt idx="8616">
                        <c:v>861610</c:v>
                      </c:pt>
                      <c:pt idx="8617">
                        <c:v>861710</c:v>
                      </c:pt>
                      <c:pt idx="8618">
                        <c:v>861810</c:v>
                      </c:pt>
                      <c:pt idx="8619">
                        <c:v>861910</c:v>
                      </c:pt>
                      <c:pt idx="8620">
                        <c:v>862010</c:v>
                      </c:pt>
                      <c:pt idx="8621">
                        <c:v>862110</c:v>
                      </c:pt>
                      <c:pt idx="8622">
                        <c:v>862210</c:v>
                      </c:pt>
                      <c:pt idx="8623">
                        <c:v>862310</c:v>
                      </c:pt>
                      <c:pt idx="8624">
                        <c:v>862410</c:v>
                      </c:pt>
                      <c:pt idx="8625">
                        <c:v>862510</c:v>
                      </c:pt>
                      <c:pt idx="8626">
                        <c:v>862610</c:v>
                      </c:pt>
                      <c:pt idx="8627">
                        <c:v>862710</c:v>
                      </c:pt>
                      <c:pt idx="8628">
                        <c:v>862810</c:v>
                      </c:pt>
                      <c:pt idx="8629">
                        <c:v>862910</c:v>
                      </c:pt>
                      <c:pt idx="8630">
                        <c:v>863010</c:v>
                      </c:pt>
                      <c:pt idx="8631">
                        <c:v>863110</c:v>
                      </c:pt>
                      <c:pt idx="8632">
                        <c:v>863210</c:v>
                      </c:pt>
                      <c:pt idx="8633">
                        <c:v>863310</c:v>
                      </c:pt>
                      <c:pt idx="8634">
                        <c:v>863410</c:v>
                      </c:pt>
                      <c:pt idx="8635">
                        <c:v>863510</c:v>
                      </c:pt>
                      <c:pt idx="8636">
                        <c:v>863610</c:v>
                      </c:pt>
                      <c:pt idx="8637">
                        <c:v>863710</c:v>
                      </c:pt>
                      <c:pt idx="8638">
                        <c:v>863810</c:v>
                      </c:pt>
                      <c:pt idx="8639">
                        <c:v>863910</c:v>
                      </c:pt>
                      <c:pt idx="8640">
                        <c:v>864010</c:v>
                      </c:pt>
                      <c:pt idx="8641">
                        <c:v>864110</c:v>
                      </c:pt>
                      <c:pt idx="8642">
                        <c:v>864210</c:v>
                      </c:pt>
                      <c:pt idx="8643">
                        <c:v>864310</c:v>
                      </c:pt>
                      <c:pt idx="8644">
                        <c:v>864410</c:v>
                      </c:pt>
                      <c:pt idx="8645">
                        <c:v>864510</c:v>
                      </c:pt>
                      <c:pt idx="8646">
                        <c:v>864610</c:v>
                      </c:pt>
                      <c:pt idx="8647">
                        <c:v>864710</c:v>
                      </c:pt>
                      <c:pt idx="8648">
                        <c:v>864810</c:v>
                      </c:pt>
                      <c:pt idx="8649">
                        <c:v>864910</c:v>
                      </c:pt>
                      <c:pt idx="8650">
                        <c:v>865010</c:v>
                      </c:pt>
                      <c:pt idx="8651">
                        <c:v>865110</c:v>
                      </c:pt>
                      <c:pt idx="8652">
                        <c:v>865210</c:v>
                      </c:pt>
                      <c:pt idx="8653">
                        <c:v>865310</c:v>
                      </c:pt>
                      <c:pt idx="8654">
                        <c:v>865410</c:v>
                      </c:pt>
                      <c:pt idx="8655">
                        <c:v>865510</c:v>
                      </c:pt>
                      <c:pt idx="8656">
                        <c:v>865610</c:v>
                      </c:pt>
                      <c:pt idx="8657">
                        <c:v>865710</c:v>
                      </c:pt>
                      <c:pt idx="8658">
                        <c:v>865810</c:v>
                      </c:pt>
                      <c:pt idx="8659">
                        <c:v>865910</c:v>
                      </c:pt>
                      <c:pt idx="8660">
                        <c:v>866010</c:v>
                      </c:pt>
                      <c:pt idx="8661">
                        <c:v>866110</c:v>
                      </c:pt>
                      <c:pt idx="8662">
                        <c:v>866210</c:v>
                      </c:pt>
                      <c:pt idx="8663">
                        <c:v>866310</c:v>
                      </c:pt>
                      <c:pt idx="8664">
                        <c:v>866410</c:v>
                      </c:pt>
                      <c:pt idx="8665">
                        <c:v>866510</c:v>
                      </c:pt>
                      <c:pt idx="8666">
                        <c:v>866610</c:v>
                      </c:pt>
                      <c:pt idx="8667">
                        <c:v>866710</c:v>
                      </c:pt>
                      <c:pt idx="8668">
                        <c:v>866810</c:v>
                      </c:pt>
                      <c:pt idx="8669">
                        <c:v>866910</c:v>
                      </c:pt>
                      <c:pt idx="8670">
                        <c:v>867010</c:v>
                      </c:pt>
                      <c:pt idx="8671">
                        <c:v>867110</c:v>
                      </c:pt>
                      <c:pt idx="8672">
                        <c:v>867210</c:v>
                      </c:pt>
                      <c:pt idx="8673">
                        <c:v>867310</c:v>
                      </c:pt>
                      <c:pt idx="8674">
                        <c:v>867410</c:v>
                      </c:pt>
                      <c:pt idx="8675">
                        <c:v>867510</c:v>
                      </c:pt>
                      <c:pt idx="8676">
                        <c:v>867610</c:v>
                      </c:pt>
                      <c:pt idx="8677">
                        <c:v>867710</c:v>
                      </c:pt>
                      <c:pt idx="8678">
                        <c:v>867810</c:v>
                      </c:pt>
                      <c:pt idx="8679">
                        <c:v>867910</c:v>
                      </c:pt>
                      <c:pt idx="8680">
                        <c:v>868010</c:v>
                      </c:pt>
                      <c:pt idx="8681">
                        <c:v>868110</c:v>
                      </c:pt>
                      <c:pt idx="8682">
                        <c:v>868210</c:v>
                      </c:pt>
                      <c:pt idx="8683">
                        <c:v>868310</c:v>
                      </c:pt>
                      <c:pt idx="8684">
                        <c:v>868410</c:v>
                      </c:pt>
                      <c:pt idx="8685">
                        <c:v>868510</c:v>
                      </c:pt>
                      <c:pt idx="8686">
                        <c:v>868610</c:v>
                      </c:pt>
                      <c:pt idx="8687">
                        <c:v>868710</c:v>
                      </c:pt>
                      <c:pt idx="8688">
                        <c:v>868810</c:v>
                      </c:pt>
                      <c:pt idx="8689">
                        <c:v>868910</c:v>
                      </c:pt>
                      <c:pt idx="8690">
                        <c:v>869010</c:v>
                      </c:pt>
                      <c:pt idx="8691">
                        <c:v>869110</c:v>
                      </c:pt>
                      <c:pt idx="8692">
                        <c:v>869210</c:v>
                      </c:pt>
                      <c:pt idx="8693">
                        <c:v>869310</c:v>
                      </c:pt>
                      <c:pt idx="8694">
                        <c:v>869410</c:v>
                      </c:pt>
                      <c:pt idx="8695">
                        <c:v>869510</c:v>
                      </c:pt>
                      <c:pt idx="8696">
                        <c:v>869610</c:v>
                      </c:pt>
                      <c:pt idx="8697">
                        <c:v>869710</c:v>
                      </c:pt>
                      <c:pt idx="8698">
                        <c:v>869810</c:v>
                      </c:pt>
                      <c:pt idx="8699">
                        <c:v>869910</c:v>
                      </c:pt>
                      <c:pt idx="8700">
                        <c:v>870010</c:v>
                      </c:pt>
                      <c:pt idx="8701">
                        <c:v>870110</c:v>
                      </c:pt>
                      <c:pt idx="8702">
                        <c:v>870210</c:v>
                      </c:pt>
                      <c:pt idx="8703">
                        <c:v>870310</c:v>
                      </c:pt>
                      <c:pt idx="8704">
                        <c:v>870410</c:v>
                      </c:pt>
                      <c:pt idx="8705">
                        <c:v>870510</c:v>
                      </c:pt>
                      <c:pt idx="8706">
                        <c:v>870610</c:v>
                      </c:pt>
                      <c:pt idx="8707">
                        <c:v>870710</c:v>
                      </c:pt>
                      <c:pt idx="8708">
                        <c:v>870810</c:v>
                      </c:pt>
                      <c:pt idx="8709">
                        <c:v>870910</c:v>
                      </c:pt>
                      <c:pt idx="8710">
                        <c:v>871010</c:v>
                      </c:pt>
                      <c:pt idx="8711">
                        <c:v>871110</c:v>
                      </c:pt>
                      <c:pt idx="8712">
                        <c:v>871210</c:v>
                      </c:pt>
                      <c:pt idx="8713">
                        <c:v>871310</c:v>
                      </c:pt>
                      <c:pt idx="8714">
                        <c:v>871410</c:v>
                      </c:pt>
                      <c:pt idx="8715">
                        <c:v>871510</c:v>
                      </c:pt>
                      <c:pt idx="8716">
                        <c:v>871610</c:v>
                      </c:pt>
                      <c:pt idx="8717">
                        <c:v>871710</c:v>
                      </c:pt>
                      <c:pt idx="8718">
                        <c:v>871810</c:v>
                      </c:pt>
                      <c:pt idx="8719">
                        <c:v>871910</c:v>
                      </c:pt>
                      <c:pt idx="8720">
                        <c:v>872010</c:v>
                      </c:pt>
                      <c:pt idx="8721">
                        <c:v>872110</c:v>
                      </c:pt>
                      <c:pt idx="8722">
                        <c:v>872210</c:v>
                      </c:pt>
                      <c:pt idx="8723">
                        <c:v>872310</c:v>
                      </c:pt>
                      <c:pt idx="8724">
                        <c:v>872410</c:v>
                      </c:pt>
                      <c:pt idx="8725">
                        <c:v>872510</c:v>
                      </c:pt>
                      <c:pt idx="8726">
                        <c:v>872610</c:v>
                      </c:pt>
                      <c:pt idx="8727">
                        <c:v>872710</c:v>
                      </c:pt>
                      <c:pt idx="8728">
                        <c:v>872810</c:v>
                      </c:pt>
                      <c:pt idx="8729">
                        <c:v>872910</c:v>
                      </c:pt>
                      <c:pt idx="8730">
                        <c:v>873010</c:v>
                      </c:pt>
                      <c:pt idx="8731">
                        <c:v>873110</c:v>
                      </c:pt>
                      <c:pt idx="8732">
                        <c:v>873210</c:v>
                      </c:pt>
                      <c:pt idx="8733">
                        <c:v>873310</c:v>
                      </c:pt>
                      <c:pt idx="8734">
                        <c:v>873410</c:v>
                      </c:pt>
                      <c:pt idx="8735">
                        <c:v>873510</c:v>
                      </c:pt>
                      <c:pt idx="8736">
                        <c:v>873610</c:v>
                      </c:pt>
                      <c:pt idx="8737">
                        <c:v>873710</c:v>
                      </c:pt>
                      <c:pt idx="8738">
                        <c:v>873810</c:v>
                      </c:pt>
                      <c:pt idx="8739">
                        <c:v>873910</c:v>
                      </c:pt>
                      <c:pt idx="8740">
                        <c:v>874010</c:v>
                      </c:pt>
                      <c:pt idx="8741">
                        <c:v>874110</c:v>
                      </c:pt>
                      <c:pt idx="8742">
                        <c:v>874210</c:v>
                      </c:pt>
                      <c:pt idx="8743">
                        <c:v>874310</c:v>
                      </c:pt>
                      <c:pt idx="8744">
                        <c:v>874410</c:v>
                      </c:pt>
                      <c:pt idx="8745">
                        <c:v>874510</c:v>
                      </c:pt>
                      <c:pt idx="8746">
                        <c:v>874610</c:v>
                      </c:pt>
                      <c:pt idx="8747">
                        <c:v>874710</c:v>
                      </c:pt>
                      <c:pt idx="8748">
                        <c:v>874810</c:v>
                      </c:pt>
                      <c:pt idx="8749">
                        <c:v>874910</c:v>
                      </c:pt>
                      <c:pt idx="8750">
                        <c:v>875010</c:v>
                      </c:pt>
                      <c:pt idx="8751">
                        <c:v>875110</c:v>
                      </c:pt>
                      <c:pt idx="8752">
                        <c:v>875210</c:v>
                      </c:pt>
                      <c:pt idx="8753">
                        <c:v>875310</c:v>
                      </c:pt>
                      <c:pt idx="8754">
                        <c:v>875410</c:v>
                      </c:pt>
                      <c:pt idx="8755">
                        <c:v>875510</c:v>
                      </c:pt>
                      <c:pt idx="8756">
                        <c:v>875610</c:v>
                      </c:pt>
                      <c:pt idx="8757">
                        <c:v>875710</c:v>
                      </c:pt>
                      <c:pt idx="8758">
                        <c:v>875810</c:v>
                      </c:pt>
                      <c:pt idx="8759">
                        <c:v>875910</c:v>
                      </c:pt>
                      <c:pt idx="8760">
                        <c:v>876010</c:v>
                      </c:pt>
                      <c:pt idx="8761">
                        <c:v>876110</c:v>
                      </c:pt>
                      <c:pt idx="8762">
                        <c:v>876210</c:v>
                      </c:pt>
                      <c:pt idx="8763">
                        <c:v>876310</c:v>
                      </c:pt>
                      <c:pt idx="8764">
                        <c:v>876410</c:v>
                      </c:pt>
                      <c:pt idx="8765">
                        <c:v>876510</c:v>
                      </c:pt>
                      <c:pt idx="8766">
                        <c:v>876610</c:v>
                      </c:pt>
                      <c:pt idx="8767">
                        <c:v>876710</c:v>
                      </c:pt>
                      <c:pt idx="8768">
                        <c:v>876810</c:v>
                      </c:pt>
                      <c:pt idx="8769">
                        <c:v>876910</c:v>
                      </c:pt>
                      <c:pt idx="8770">
                        <c:v>877010</c:v>
                      </c:pt>
                      <c:pt idx="8771">
                        <c:v>877110</c:v>
                      </c:pt>
                      <c:pt idx="8772">
                        <c:v>877210</c:v>
                      </c:pt>
                      <c:pt idx="8773">
                        <c:v>877310</c:v>
                      </c:pt>
                      <c:pt idx="8774">
                        <c:v>877410</c:v>
                      </c:pt>
                      <c:pt idx="8775">
                        <c:v>877510</c:v>
                      </c:pt>
                      <c:pt idx="8776">
                        <c:v>877610</c:v>
                      </c:pt>
                      <c:pt idx="8777">
                        <c:v>877710</c:v>
                      </c:pt>
                      <c:pt idx="8778">
                        <c:v>877810</c:v>
                      </c:pt>
                      <c:pt idx="8779">
                        <c:v>877910</c:v>
                      </c:pt>
                      <c:pt idx="8780">
                        <c:v>878010</c:v>
                      </c:pt>
                      <c:pt idx="8781">
                        <c:v>878110</c:v>
                      </c:pt>
                      <c:pt idx="8782">
                        <c:v>878210</c:v>
                      </c:pt>
                      <c:pt idx="8783">
                        <c:v>878310</c:v>
                      </c:pt>
                      <c:pt idx="8784">
                        <c:v>878410</c:v>
                      </c:pt>
                      <c:pt idx="8785">
                        <c:v>878510</c:v>
                      </c:pt>
                      <c:pt idx="8786">
                        <c:v>878610</c:v>
                      </c:pt>
                      <c:pt idx="8787">
                        <c:v>878710</c:v>
                      </c:pt>
                      <c:pt idx="8788">
                        <c:v>878810</c:v>
                      </c:pt>
                      <c:pt idx="8789">
                        <c:v>878910</c:v>
                      </c:pt>
                      <c:pt idx="8790">
                        <c:v>879010</c:v>
                      </c:pt>
                      <c:pt idx="8791">
                        <c:v>879110</c:v>
                      </c:pt>
                      <c:pt idx="8792">
                        <c:v>879210</c:v>
                      </c:pt>
                      <c:pt idx="8793">
                        <c:v>879310</c:v>
                      </c:pt>
                      <c:pt idx="8794">
                        <c:v>879410</c:v>
                      </c:pt>
                      <c:pt idx="8795">
                        <c:v>879510</c:v>
                      </c:pt>
                      <c:pt idx="8796">
                        <c:v>879610</c:v>
                      </c:pt>
                      <c:pt idx="8797">
                        <c:v>879710</c:v>
                      </c:pt>
                      <c:pt idx="8798">
                        <c:v>879810</c:v>
                      </c:pt>
                      <c:pt idx="8799">
                        <c:v>879910</c:v>
                      </c:pt>
                      <c:pt idx="8800">
                        <c:v>880010</c:v>
                      </c:pt>
                      <c:pt idx="8801">
                        <c:v>880110</c:v>
                      </c:pt>
                      <c:pt idx="8802">
                        <c:v>880210</c:v>
                      </c:pt>
                      <c:pt idx="8803">
                        <c:v>880310</c:v>
                      </c:pt>
                      <c:pt idx="8804">
                        <c:v>880410</c:v>
                      </c:pt>
                      <c:pt idx="8805">
                        <c:v>880510</c:v>
                      </c:pt>
                      <c:pt idx="8806">
                        <c:v>880610</c:v>
                      </c:pt>
                      <c:pt idx="8807">
                        <c:v>880710</c:v>
                      </c:pt>
                      <c:pt idx="8808">
                        <c:v>880810</c:v>
                      </c:pt>
                      <c:pt idx="8809">
                        <c:v>880910</c:v>
                      </c:pt>
                      <c:pt idx="8810">
                        <c:v>881010</c:v>
                      </c:pt>
                      <c:pt idx="8811">
                        <c:v>881110</c:v>
                      </c:pt>
                      <c:pt idx="8812">
                        <c:v>881210</c:v>
                      </c:pt>
                      <c:pt idx="8813">
                        <c:v>881310</c:v>
                      </c:pt>
                      <c:pt idx="8814">
                        <c:v>881410</c:v>
                      </c:pt>
                      <c:pt idx="8815">
                        <c:v>881510</c:v>
                      </c:pt>
                      <c:pt idx="8816">
                        <c:v>881610</c:v>
                      </c:pt>
                      <c:pt idx="8817">
                        <c:v>881710</c:v>
                      </c:pt>
                      <c:pt idx="8818">
                        <c:v>881810</c:v>
                      </c:pt>
                      <c:pt idx="8819">
                        <c:v>881910</c:v>
                      </c:pt>
                      <c:pt idx="8820">
                        <c:v>882010</c:v>
                      </c:pt>
                      <c:pt idx="8821">
                        <c:v>882110</c:v>
                      </c:pt>
                      <c:pt idx="8822">
                        <c:v>882210</c:v>
                      </c:pt>
                      <c:pt idx="8823">
                        <c:v>882310</c:v>
                      </c:pt>
                      <c:pt idx="8824">
                        <c:v>882410</c:v>
                      </c:pt>
                      <c:pt idx="8825">
                        <c:v>882510</c:v>
                      </c:pt>
                      <c:pt idx="8826">
                        <c:v>882610</c:v>
                      </c:pt>
                      <c:pt idx="8827">
                        <c:v>882710</c:v>
                      </c:pt>
                      <c:pt idx="8828">
                        <c:v>882810</c:v>
                      </c:pt>
                      <c:pt idx="8829">
                        <c:v>882910</c:v>
                      </c:pt>
                      <c:pt idx="8830">
                        <c:v>883010</c:v>
                      </c:pt>
                      <c:pt idx="8831">
                        <c:v>883110</c:v>
                      </c:pt>
                      <c:pt idx="8832">
                        <c:v>883210</c:v>
                      </c:pt>
                      <c:pt idx="8833">
                        <c:v>883310</c:v>
                      </c:pt>
                      <c:pt idx="8834">
                        <c:v>883410</c:v>
                      </c:pt>
                      <c:pt idx="8835">
                        <c:v>883510</c:v>
                      </c:pt>
                      <c:pt idx="8836">
                        <c:v>883610</c:v>
                      </c:pt>
                      <c:pt idx="8837">
                        <c:v>883710</c:v>
                      </c:pt>
                      <c:pt idx="8838">
                        <c:v>883810</c:v>
                      </c:pt>
                      <c:pt idx="8839">
                        <c:v>883910</c:v>
                      </c:pt>
                      <c:pt idx="8840">
                        <c:v>884010</c:v>
                      </c:pt>
                      <c:pt idx="8841">
                        <c:v>884110</c:v>
                      </c:pt>
                      <c:pt idx="8842">
                        <c:v>884210</c:v>
                      </c:pt>
                      <c:pt idx="8843">
                        <c:v>884310</c:v>
                      </c:pt>
                      <c:pt idx="8844">
                        <c:v>884410</c:v>
                      </c:pt>
                      <c:pt idx="8845">
                        <c:v>884510</c:v>
                      </c:pt>
                      <c:pt idx="8846">
                        <c:v>884610</c:v>
                      </c:pt>
                      <c:pt idx="8847">
                        <c:v>884710</c:v>
                      </c:pt>
                      <c:pt idx="8848">
                        <c:v>884810</c:v>
                      </c:pt>
                      <c:pt idx="8849">
                        <c:v>884910</c:v>
                      </c:pt>
                      <c:pt idx="8850">
                        <c:v>885010</c:v>
                      </c:pt>
                      <c:pt idx="8851">
                        <c:v>885110</c:v>
                      </c:pt>
                      <c:pt idx="8852">
                        <c:v>885210</c:v>
                      </c:pt>
                      <c:pt idx="8853">
                        <c:v>885310</c:v>
                      </c:pt>
                      <c:pt idx="8854">
                        <c:v>885410</c:v>
                      </c:pt>
                      <c:pt idx="8855">
                        <c:v>885510</c:v>
                      </c:pt>
                      <c:pt idx="8856">
                        <c:v>885610</c:v>
                      </c:pt>
                      <c:pt idx="8857">
                        <c:v>885710</c:v>
                      </c:pt>
                      <c:pt idx="8858">
                        <c:v>885810</c:v>
                      </c:pt>
                      <c:pt idx="8859">
                        <c:v>885910</c:v>
                      </c:pt>
                      <c:pt idx="8860">
                        <c:v>886010</c:v>
                      </c:pt>
                      <c:pt idx="8861">
                        <c:v>886110</c:v>
                      </c:pt>
                      <c:pt idx="8862">
                        <c:v>886210</c:v>
                      </c:pt>
                      <c:pt idx="8863">
                        <c:v>886310</c:v>
                      </c:pt>
                      <c:pt idx="8864">
                        <c:v>886410</c:v>
                      </c:pt>
                      <c:pt idx="8865">
                        <c:v>886510</c:v>
                      </c:pt>
                      <c:pt idx="8866">
                        <c:v>886610</c:v>
                      </c:pt>
                      <c:pt idx="8867">
                        <c:v>886710</c:v>
                      </c:pt>
                      <c:pt idx="8868">
                        <c:v>886810</c:v>
                      </c:pt>
                      <c:pt idx="8869">
                        <c:v>886910</c:v>
                      </c:pt>
                      <c:pt idx="8870">
                        <c:v>887010</c:v>
                      </c:pt>
                      <c:pt idx="8871">
                        <c:v>887110</c:v>
                      </c:pt>
                      <c:pt idx="8872">
                        <c:v>887210</c:v>
                      </c:pt>
                      <c:pt idx="8873">
                        <c:v>887310</c:v>
                      </c:pt>
                      <c:pt idx="8874">
                        <c:v>887410</c:v>
                      </c:pt>
                      <c:pt idx="8875">
                        <c:v>887510</c:v>
                      </c:pt>
                      <c:pt idx="8876">
                        <c:v>887610</c:v>
                      </c:pt>
                      <c:pt idx="8877">
                        <c:v>887710</c:v>
                      </c:pt>
                      <c:pt idx="8878">
                        <c:v>887810</c:v>
                      </c:pt>
                      <c:pt idx="8879">
                        <c:v>887910</c:v>
                      </c:pt>
                      <c:pt idx="8880">
                        <c:v>888010</c:v>
                      </c:pt>
                      <c:pt idx="8881">
                        <c:v>888110</c:v>
                      </c:pt>
                      <c:pt idx="8882">
                        <c:v>888210</c:v>
                      </c:pt>
                      <c:pt idx="8883">
                        <c:v>888310</c:v>
                      </c:pt>
                      <c:pt idx="8884">
                        <c:v>888410</c:v>
                      </c:pt>
                      <c:pt idx="8885">
                        <c:v>888510</c:v>
                      </c:pt>
                      <c:pt idx="8886">
                        <c:v>888610</c:v>
                      </c:pt>
                      <c:pt idx="8887">
                        <c:v>888710</c:v>
                      </c:pt>
                      <c:pt idx="8888">
                        <c:v>888810</c:v>
                      </c:pt>
                      <c:pt idx="8889">
                        <c:v>888910</c:v>
                      </c:pt>
                      <c:pt idx="8890">
                        <c:v>889010</c:v>
                      </c:pt>
                      <c:pt idx="8891">
                        <c:v>889110</c:v>
                      </c:pt>
                      <c:pt idx="8892">
                        <c:v>889210</c:v>
                      </c:pt>
                      <c:pt idx="8893">
                        <c:v>889310</c:v>
                      </c:pt>
                      <c:pt idx="8894">
                        <c:v>889410</c:v>
                      </c:pt>
                      <c:pt idx="8895">
                        <c:v>889510</c:v>
                      </c:pt>
                      <c:pt idx="8896">
                        <c:v>889610</c:v>
                      </c:pt>
                      <c:pt idx="8897">
                        <c:v>889710</c:v>
                      </c:pt>
                      <c:pt idx="8898">
                        <c:v>889810</c:v>
                      </c:pt>
                      <c:pt idx="8899">
                        <c:v>889910</c:v>
                      </c:pt>
                      <c:pt idx="8900">
                        <c:v>890010</c:v>
                      </c:pt>
                      <c:pt idx="8901">
                        <c:v>890110</c:v>
                      </c:pt>
                      <c:pt idx="8902">
                        <c:v>890210</c:v>
                      </c:pt>
                      <c:pt idx="8903">
                        <c:v>890310</c:v>
                      </c:pt>
                      <c:pt idx="8904">
                        <c:v>890410</c:v>
                      </c:pt>
                      <c:pt idx="8905">
                        <c:v>890510</c:v>
                      </c:pt>
                      <c:pt idx="8906">
                        <c:v>890610</c:v>
                      </c:pt>
                      <c:pt idx="8907">
                        <c:v>890710</c:v>
                      </c:pt>
                      <c:pt idx="8908">
                        <c:v>890810</c:v>
                      </c:pt>
                      <c:pt idx="8909">
                        <c:v>890910</c:v>
                      </c:pt>
                      <c:pt idx="8910">
                        <c:v>891010</c:v>
                      </c:pt>
                      <c:pt idx="8911">
                        <c:v>891110</c:v>
                      </c:pt>
                      <c:pt idx="8912">
                        <c:v>891210</c:v>
                      </c:pt>
                      <c:pt idx="8913">
                        <c:v>891310</c:v>
                      </c:pt>
                      <c:pt idx="8914">
                        <c:v>891410</c:v>
                      </c:pt>
                      <c:pt idx="8915">
                        <c:v>891510</c:v>
                      </c:pt>
                      <c:pt idx="8916">
                        <c:v>891610</c:v>
                      </c:pt>
                      <c:pt idx="8917">
                        <c:v>891710</c:v>
                      </c:pt>
                      <c:pt idx="8918">
                        <c:v>891810</c:v>
                      </c:pt>
                      <c:pt idx="8919">
                        <c:v>891910</c:v>
                      </c:pt>
                      <c:pt idx="8920">
                        <c:v>892010</c:v>
                      </c:pt>
                      <c:pt idx="8921">
                        <c:v>892110</c:v>
                      </c:pt>
                      <c:pt idx="8922">
                        <c:v>892210</c:v>
                      </c:pt>
                      <c:pt idx="8923">
                        <c:v>892310</c:v>
                      </c:pt>
                      <c:pt idx="8924">
                        <c:v>892410</c:v>
                      </c:pt>
                      <c:pt idx="8925">
                        <c:v>892510</c:v>
                      </c:pt>
                      <c:pt idx="8926">
                        <c:v>892610</c:v>
                      </c:pt>
                      <c:pt idx="8927">
                        <c:v>892710</c:v>
                      </c:pt>
                      <c:pt idx="8928">
                        <c:v>892810</c:v>
                      </c:pt>
                      <c:pt idx="8929">
                        <c:v>892910</c:v>
                      </c:pt>
                      <c:pt idx="8930">
                        <c:v>893010</c:v>
                      </c:pt>
                      <c:pt idx="8931">
                        <c:v>893110</c:v>
                      </c:pt>
                      <c:pt idx="8932">
                        <c:v>893210</c:v>
                      </c:pt>
                      <c:pt idx="8933">
                        <c:v>893310</c:v>
                      </c:pt>
                      <c:pt idx="8934">
                        <c:v>893410</c:v>
                      </c:pt>
                      <c:pt idx="8935">
                        <c:v>893510</c:v>
                      </c:pt>
                      <c:pt idx="8936">
                        <c:v>893610</c:v>
                      </c:pt>
                      <c:pt idx="8937">
                        <c:v>893710</c:v>
                      </c:pt>
                      <c:pt idx="8938">
                        <c:v>893810</c:v>
                      </c:pt>
                      <c:pt idx="8939">
                        <c:v>893910</c:v>
                      </c:pt>
                      <c:pt idx="8940">
                        <c:v>894010</c:v>
                      </c:pt>
                      <c:pt idx="8941">
                        <c:v>894110</c:v>
                      </c:pt>
                      <c:pt idx="8942">
                        <c:v>894210</c:v>
                      </c:pt>
                      <c:pt idx="8943">
                        <c:v>894310</c:v>
                      </c:pt>
                      <c:pt idx="8944">
                        <c:v>894410</c:v>
                      </c:pt>
                      <c:pt idx="8945">
                        <c:v>894510</c:v>
                      </c:pt>
                      <c:pt idx="8946">
                        <c:v>894610</c:v>
                      </c:pt>
                      <c:pt idx="8947">
                        <c:v>894710</c:v>
                      </c:pt>
                      <c:pt idx="8948">
                        <c:v>894810</c:v>
                      </c:pt>
                      <c:pt idx="8949">
                        <c:v>894910</c:v>
                      </c:pt>
                      <c:pt idx="8950">
                        <c:v>895010</c:v>
                      </c:pt>
                      <c:pt idx="8951">
                        <c:v>895110</c:v>
                      </c:pt>
                      <c:pt idx="8952">
                        <c:v>895210</c:v>
                      </c:pt>
                      <c:pt idx="8953">
                        <c:v>895310</c:v>
                      </c:pt>
                      <c:pt idx="8954">
                        <c:v>895410</c:v>
                      </c:pt>
                      <c:pt idx="8955">
                        <c:v>895510</c:v>
                      </c:pt>
                      <c:pt idx="8956">
                        <c:v>895610</c:v>
                      </c:pt>
                      <c:pt idx="8957">
                        <c:v>895710</c:v>
                      </c:pt>
                      <c:pt idx="8958">
                        <c:v>895810</c:v>
                      </c:pt>
                      <c:pt idx="8959">
                        <c:v>895910</c:v>
                      </c:pt>
                      <c:pt idx="8960">
                        <c:v>896010</c:v>
                      </c:pt>
                      <c:pt idx="8961">
                        <c:v>896110</c:v>
                      </c:pt>
                      <c:pt idx="8962">
                        <c:v>896210</c:v>
                      </c:pt>
                      <c:pt idx="8963">
                        <c:v>896310</c:v>
                      </c:pt>
                      <c:pt idx="8964">
                        <c:v>896410</c:v>
                      </c:pt>
                      <c:pt idx="8965">
                        <c:v>896510</c:v>
                      </c:pt>
                      <c:pt idx="8966">
                        <c:v>896610</c:v>
                      </c:pt>
                      <c:pt idx="8967">
                        <c:v>896710</c:v>
                      </c:pt>
                      <c:pt idx="8968">
                        <c:v>896810</c:v>
                      </c:pt>
                      <c:pt idx="8969">
                        <c:v>896910</c:v>
                      </c:pt>
                      <c:pt idx="8970">
                        <c:v>897010</c:v>
                      </c:pt>
                      <c:pt idx="8971">
                        <c:v>897110</c:v>
                      </c:pt>
                      <c:pt idx="8972">
                        <c:v>897210</c:v>
                      </c:pt>
                      <c:pt idx="8973">
                        <c:v>897310</c:v>
                      </c:pt>
                      <c:pt idx="8974">
                        <c:v>897410</c:v>
                      </c:pt>
                      <c:pt idx="8975">
                        <c:v>897510</c:v>
                      </c:pt>
                      <c:pt idx="8976">
                        <c:v>897610</c:v>
                      </c:pt>
                      <c:pt idx="8977">
                        <c:v>897710</c:v>
                      </c:pt>
                      <c:pt idx="8978">
                        <c:v>897810</c:v>
                      </c:pt>
                      <c:pt idx="8979">
                        <c:v>897910</c:v>
                      </c:pt>
                      <c:pt idx="8980">
                        <c:v>898010</c:v>
                      </c:pt>
                      <c:pt idx="8981">
                        <c:v>898110</c:v>
                      </c:pt>
                      <c:pt idx="8982">
                        <c:v>898210</c:v>
                      </c:pt>
                      <c:pt idx="8983">
                        <c:v>898310</c:v>
                      </c:pt>
                      <c:pt idx="8984">
                        <c:v>898410</c:v>
                      </c:pt>
                      <c:pt idx="8985">
                        <c:v>898510</c:v>
                      </c:pt>
                      <c:pt idx="8986">
                        <c:v>898610</c:v>
                      </c:pt>
                      <c:pt idx="8987">
                        <c:v>898710</c:v>
                      </c:pt>
                      <c:pt idx="8988">
                        <c:v>898810</c:v>
                      </c:pt>
                      <c:pt idx="8989">
                        <c:v>898910</c:v>
                      </c:pt>
                      <c:pt idx="8990">
                        <c:v>899010</c:v>
                      </c:pt>
                      <c:pt idx="8991">
                        <c:v>899110</c:v>
                      </c:pt>
                      <c:pt idx="8992">
                        <c:v>899210</c:v>
                      </c:pt>
                      <c:pt idx="8993">
                        <c:v>899310</c:v>
                      </c:pt>
                      <c:pt idx="8994">
                        <c:v>899410</c:v>
                      </c:pt>
                      <c:pt idx="8995">
                        <c:v>899510</c:v>
                      </c:pt>
                      <c:pt idx="8996">
                        <c:v>899610</c:v>
                      </c:pt>
                      <c:pt idx="8997">
                        <c:v>899710</c:v>
                      </c:pt>
                      <c:pt idx="8998">
                        <c:v>899810</c:v>
                      </c:pt>
                      <c:pt idx="8999">
                        <c:v>899910</c:v>
                      </c:pt>
                      <c:pt idx="9000">
                        <c:v>900010</c:v>
                      </c:pt>
                      <c:pt idx="9001">
                        <c:v>900110</c:v>
                      </c:pt>
                      <c:pt idx="9002">
                        <c:v>900210</c:v>
                      </c:pt>
                      <c:pt idx="9003">
                        <c:v>900310</c:v>
                      </c:pt>
                      <c:pt idx="9004">
                        <c:v>900410</c:v>
                      </c:pt>
                      <c:pt idx="9005">
                        <c:v>900510</c:v>
                      </c:pt>
                      <c:pt idx="9006">
                        <c:v>900610</c:v>
                      </c:pt>
                      <c:pt idx="9007">
                        <c:v>900710</c:v>
                      </c:pt>
                      <c:pt idx="9008">
                        <c:v>900810</c:v>
                      </c:pt>
                      <c:pt idx="9009">
                        <c:v>900910</c:v>
                      </c:pt>
                      <c:pt idx="9010">
                        <c:v>901010</c:v>
                      </c:pt>
                      <c:pt idx="9011">
                        <c:v>901110</c:v>
                      </c:pt>
                      <c:pt idx="9012">
                        <c:v>901210</c:v>
                      </c:pt>
                      <c:pt idx="9013">
                        <c:v>901310</c:v>
                      </c:pt>
                      <c:pt idx="9014">
                        <c:v>901410</c:v>
                      </c:pt>
                      <c:pt idx="9015">
                        <c:v>901510</c:v>
                      </c:pt>
                      <c:pt idx="9016">
                        <c:v>901610</c:v>
                      </c:pt>
                      <c:pt idx="9017">
                        <c:v>901710</c:v>
                      </c:pt>
                      <c:pt idx="9018">
                        <c:v>901810</c:v>
                      </c:pt>
                      <c:pt idx="9019">
                        <c:v>901910</c:v>
                      </c:pt>
                      <c:pt idx="9020">
                        <c:v>902010</c:v>
                      </c:pt>
                      <c:pt idx="9021">
                        <c:v>902110</c:v>
                      </c:pt>
                      <c:pt idx="9022">
                        <c:v>902210</c:v>
                      </c:pt>
                      <c:pt idx="9023">
                        <c:v>902310</c:v>
                      </c:pt>
                      <c:pt idx="9024">
                        <c:v>902410</c:v>
                      </c:pt>
                      <c:pt idx="9025">
                        <c:v>902510</c:v>
                      </c:pt>
                      <c:pt idx="9026">
                        <c:v>902610</c:v>
                      </c:pt>
                      <c:pt idx="9027">
                        <c:v>902710</c:v>
                      </c:pt>
                      <c:pt idx="9028">
                        <c:v>902810</c:v>
                      </c:pt>
                      <c:pt idx="9029">
                        <c:v>902910</c:v>
                      </c:pt>
                      <c:pt idx="9030">
                        <c:v>903010</c:v>
                      </c:pt>
                      <c:pt idx="9031">
                        <c:v>903110</c:v>
                      </c:pt>
                      <c:pt idx="9032">
                        <c:v>903210</c:v>
                      </c:pt>
                      <c:pt idx="9033">
                        <c:v>903310</c:v>
                      </c:pt>
                      <c:pt idx="9034">
                        <c:v>903410</c:v>
                      </c:pt>
                      <c:pt idx="9035">
                        <c:v>903510</c:v>
                      </c:pt>
                      <c:pt idx="9036">
                        <c:v>903610</c:v>
                      </c:pt>
                      <c:pt idx="9037">
                        <c:v>903710</c:v>
                      </c:pt>
                      <c:pt idx="9038">
                        <c:v>903810</c:v>
                      </c:pt>
                      <c:pt idx="9039">
                        <c:v>903910</c:v>
                      </c:pt>
                      <c:pt idx="9040">
                        <c:v>904010</c:v>
                      </c:pt>
                      <c:pt idx="9041">
                        <c:v>904110</c:v>
                      </c:pt>
                      <c:pt idx="9042">
                        <c:v>904210</c:v>
                      </c:pt>
                      <c:pt idx="9043">
                        <c:v>904310</c:v>
                      </c:pt>
                      <c:pt idx="9044">
                        <c:v>904410</c:v>
                      </c:pt>
                      <c:pt idx="9045">
                        <c:v>904510</c:v>
                      </c:pt>
                      <c:pt idx="9046">
                        <c:v>904610</c:v>
                      </c:pt>
                      <c:pt idx="9047">
                        <c:v>904710</c:v>
                      </c:pt>
                      <c:pt idx="9048">
                        <c:v>904810</c:v>
                      </c:pt>
                      <c:pt idx="9049">
                        <c:v>904910</c:v>
                      </c:pt>
                      <c:pt idx="9050">
                        <c:v>905010</c:v>
                      </c:pt>
                      <c:pt idx="9051">
                        <c:v>905110</c:v>
                      </c:pt>
                      <c:pt idx="9052">
                        <c:v>905210</c:v>
                      </c:pt>
                      <c:pt idx="9053">
                        <c:v>905310</c:v>
                      </c:pt>
                      <c:pt idx="9054">
                        <c:v>905410</c:v>
                      </c:pt>
                      <c:pt idx="9055">
                        <c:v>905510</c:v>
                      </c:pt>
                      <c:pt idx="9056">
                        <c:v>905610</c:v>
                      </c:pt>
                      <c:pt idx="9057">
                        <c:v>905710</c:v>
                      </c:pt>
                      <c:pt idx="9058">
                        <c:v>905810</c:v>
                      </c:pt>
                      <c:pt idx="9059">
                        <c:v>905910</c:v>
                      </c:pt>
                      <c:pt idx="9060">
                        <c:v>906010</c:v>
                      </c:pt>
                      <c:pt idx="9061">
                        <c:v>906110</c:v>
                      </c:pt>
                      <c:pt idx="9062">
                        <c:v>906210</c:v>
                      </c:pt>
                      <c:pt idx="9063">
                        <c:v>906310</c:v>
                      </c:pt>
                      <c:pt idx="9064">
                        <c:v>906410</c:v>
                      </c:pt>
                      <c:pt idx="9065">
                        <c:v>906510</c:v>
                      </c:pt>
                      <c:pt idx="9066">
                        <c:v>906610</c:v>
                      </c:pt>
                      <c:pt idx="9067">
                        <c:v>906710</c:v>
                      </c:pt>
                      <c:pt idx="9068">
                        <c:v>906810</c:v>
                      </c:pt>
                      <c:pt idx="9069">
                        <c:v>906910</c:v>
                      </c:pt>
                      <c:pt idx="9070">
                        <c:v>907010</c:v>
                      </c:pt>
                      <c:pt idx="9071">
                        <c:v>907110</c:v>
                      </c:pt>
                      <c:pt idx="9072">
                        <c:v>907210</c:v>
                      </c:pt>
                      <c:pt idx="9073">
                        <c:v>907310</c:v>
                      </c:pt>
                      <c:pt idx="9074">
                        <c:v>907410</c:v>
                      </c:pt>
                      <c:pt idx="9075">
                        <c:v>907510</c:v>
                      </c:pt>
                      <c:pt idx="9076">
                        <c:v>907610</c:v>
                      </c:pt>
                      <c:pt idx="9077">
                        <c:v>907710</c:v>
                      </c:pt>
                      <c:pt idx="9078">
                        <c:v>907810</c:v>
                      </c:pt>
                      <c:pt idx="9079">
                        <c:v>907910</c:v>
                      </c:pt>
                      <c:pt idx="9080">
                        <c:v>908010</c:v>
                      </c:pt>
                      <c:pt idx="9081">
                        <c:v>908110</c:v>
                      </c:pt>
                      <c:pt idx="9082">
                        <c:v>908210</c:v>
                      </c:pt>
                      <c:pt idx="9083">
                        <c:v>908310</c:v>
                      </c:pt>
                      <c:pt idx="9084">
                        <c:v>908410</c:v>
                      </c:pt>
                      <c:pt idx="9085">
                        <c:v>908510</c:v>
                      </c:pt>
                      <c:pt idx="9086">
                        <c:v>908610</c:v>
                      </c:pt>
                      <c:pt idx="9087">
                        <c:v>908710</c:v>
                      </c:pt>
                      <c:pt idx="9088">
                        <c:v>908810</c:v>
                      </c:pt>
                      <c:pt idx="9089">
                        <c:v>908910</c:v>
                      </c:pt>
                      <c:pt idx="9090">
                        <c:v>909010</c:v>
                      </c:pt>
                      <c:pt idx="9091">
                        <c:v>909110</c:v>
                      </c:pt>
                      <c:pt idx="9092">
                        <c:v>909210</c:v>
                      </c:pt>
                      <c:pt idx="9093">
                        <c:v>909310</c:v>
                      </c:pt>
                      <c:pt idx="9094">
                        <c:v>909410</c:v>
                      </c:pt>
                      <c:pt idx="9095">
                        <c:v>909510</c:v>
                      </c:pt>
                      <c:pt idx="9096">
                        <c:v>909610</c:v>
                      </c:pt>
                      <c:pt idx="9097">
                        <c:v>909710</c:v>
                      </c:pt>
                      <c:pt idx="9098">
                        <c:v>909810</c:v>
                      </c:pt>
                      <c:pt idx="9099">
                        <c:v>909910</c:v>
                      </c:pt>
                      <c:pt idx="9100">
                        <c:v>910010</c:v>
                      </c:pt>
                      <c:pt idx="9101">
                        <c:v>910110</c:v>
                      </c:pt>
                      <c:pt idx="9102">
                        <c:v>910210</c:v>
                      </c:pt>
                      <c:pt idx="9103">
                        <c:v>910310</c:v>
                      </c:pt>
                      <c:pt idx="9104">
                        <c:v>910410</c:v>
                      </c:pt>
                      <c:pt idx="9105">
                        <c:v>910510</c:v>
                      </c:pt>
                      <c:pt idx="9106">
                        <c:v>910610</c:v>
                      </c:pt>
                      <c:pt idx="9107">
                        <c:v>910710</c:v>
                      </c:pt>
                      <c:pt idx="9108">
                        <c:v>910810</c:v>
                      </c:pt>
                      <c:pt idx="9109">
                        <c:v>910910</c:v>
                      </c:pt>
                      <c:pt idx="9110">
                        <c:v>911010</c:v>
                      </c:pt>
                      <c:pt idx="9111">
                        <c:v>911110</c:v>
                      </c:pt>
                      <c:pt idx="9112">
                        <c:v>911210</c:v>
                      </c:pt>
                      <c:pt idx="9113">
                        <c:v>911310</c:v>
                      </c:pt>
                      <c:pt idx="9114">
                        <c:v>911410</c:v>
                      </c:pt>
                      <c:pt idx="9115">
                        <c:v>911510</c:v>
                      </c:pt>
                      <c:pt idx="9116">
                        <c:v>911610</c:v>
                      </c:pt>
                      <c:pt idx="9117">
                        <c:v>911710</c:v>
                      </c:pt>
                      <c:pt idx="9118">
                        <c:v>911810</c:v>
                      </c:pt>
                      <c:pt idx="9119">
                        <c:v>911910</c:v>
                      </c:pt>
                      <c:pt idx="9120">
                        <c:v>912010</c:v>
                      </c:pt>
                      <c:pt idx="9121">
                        <c:v>912110</c:v>
                      </c:pt>
                      <c:pt idx="9122">
                        <c:v>912210</c:v>
                      </c:pt>
                      <c:pt idx="9123">
                        <c:v>912310</c:v>
                      </c:pt>
                      <c:pt idx="9124">
                        <c:v>912410</c:v>
                      </c:pt>
                      <c:pt idx="9125">
                        <c:v>912510</c:v>
                      </c:pt>
                      <c:pt idx="9126">
                        <c:v>912610</c:v>
                      </c:pt>
                      <c:pt idx="9127">
                        <c:v>912710</c:v>
                      </c:pt>
                      <c:pt idx="9128">
                        <c:v>912810</c:v>
                      </c:pt>
                      <c:pt idx="9129">
                        <c:v>912910</c:v>
                      </c:pt>
                      <c:pt idx="9130">
                        <c:v>913010</c:v>
                      </c:pt>
                      <c:pt idx="9131">
                        <c:v>913110</c:v>
                      </c:pt>
                      <c:pt idx="9132">
                        <c:v>913210</c:v>
                      </c:pt>
                      <c:pt idx="9133">
                        <c:v>913310</c:v>
                      </c:pt>
                      <c:pt idx="9134">
                        <c:v>913410</c:v>
                      </c:pt>
                      <c:pt idx="9135">
                        <c:v>913510</c:v>
                      </c:pt>
                      <c:pt idx="9136">
                        <c:v>913610</c:v>
                      </c:pt>
                      <c:pt idx="9137">
                        <c:v>913710</c:v>
                      </c:pt>
                      <c:pt idx="9138">
                        <c:v>913810</c:v>
                      </c:pt>
                      <c:pt idx="9139">
                        <c:v>913910</c:v>
                      </c:pt>
                      <c:pt idx="9140">
                        <c:v>914010</c:v>
                      </c:pt>
                      <c:pt idx="9141">
                        <c:v>914110</c:v>
                      </c:pt>
                      <c:pt idx="9142">
                        <c:v>914210</c:v>
                      </c:pt>
                      <c:pt idx="9143">
                        <c:v>914310</c:v>
                      </c:pt>
                      <c:pt idx="9144">
                        <c:v>914410</c:v>
                      </c:pt>
                      <c:pt idx="9145">
                        <c:v>914510</c:v>
                      </c:pt>
                      <c:pt idx="9146">
                        <c:v>914610</c:v>
                      </c:pt>
                      <c:pt idx="9147">
                        <c:v>914710</c:v>
                      </c:pt>
                      <c:pt idx="9148">
                        <c:v>914810</c:v>
                      </c:pt>
                      <c:pt idx="9149">
                        <c:v>914910</c:v>
                      </c:pt>
                      <c:pt idx="9150">
                        <c:v>915010</c:v>
                      </c:pt>
                      <c:pt idx="9151">
                        <c:v>915110</c:v>
                      </c:pt>
                      <c:pt idx="9152">
                        <c:v>915210</c:v>
                      </c:pt>
                      <c:pt idx="9153">
                        <c:v>915310</c:v>
                      </c:pt>
                      <c:pt idx="9154">
                        <c:v>915410</c:v>
                      </c:pt>
                      <c:pt idx="9155">
                        <c:v>915510</c:v>
                      </c:pt>
                      <c:pt idx="9156">
                        <c:v>915610</c:v>
                      </c:pt>
                      <c:pt idx="9157">
                        <c:v>915710</c:v>
                      </c:pt>
                      <c:pt idx="9158">
                        <c:v>915810</c:v>
                      </c:pt>
                      <c:pt idx="9159">
                        <c:v>915910</c:v>
                      </c:pt>
                      <c:pt idx="9160">
                        <c:v>916010</c:v>
                      </c:pt>
                      <c:pt idx="9161">
                        <c:v>916110</c:v>
                      </c:pt>
                      <c:pt idx="9162">
                        <c:v>916210</c:v>
                      </c:pt>
                      <c:pt idx="9163">
                        <c:v>916310</c:v>
                      </c:pt>
                      <c:pt idx="9164">
                        <c:v>916410</c:v>
                      </c:pt>
                      <c:pt idx="9165">
                        <c:v>916510</c:v>
                      </c:pt>
                      <c:pt idx="9166">
                        <c:v>916610</c:v>
                      </c:pt>
                      <c:pt idx="9167">
                        <c:v>916710</c:v>
                      </c:pt>
                      <c:pt idx="9168">
                        <c:v>916810</c:v>
                      </c:pt>
                      <c:pt idx="9169">
                        <c:v>916910</c:v>
                      </c:pt>
                      <c:pt idx="9170">
                        <c:v>917010</c:v>
                      </c:pt>
                      <c:pt idx="9171">
                        <c:v>917110</c:v>
                      </c:pt>
                      <c:pt idx="9172">
                        <c:v>917210</c:v>
                      </c:pt>
                      <c:pt idx="9173">
                        <c:v>917310</c:v>
                      </c:pt>
                      <c:pt idx="9174">
                        <c:v>917410</c:v>
                      </c:pt>
                      <c:pt idx="9175">
                        <c:v>917510</c:v>
                      </c:pt>
                      <c:pt idx="9176">
                        <c:v>917610</c:v>
                      </c:pt>
                      <c:pt idx="9177">
                        <c:v>917710</c:v>
                      </c:pt>
                      <c:pt idx="9178">
                        <c:v>917810</c:v>
                      </c:pt>
                      <c:pt idx="9179">
                        <c:v>917910</c:v>
                      </c:pt>
                      <c:pt idx="9180">
                        <c:v>918010</c:v>
                      </c:pt>
                      <c:pt idx="9181">
                        <c:v>918110</c:v>
                      </c:pt>
                      <c:pt idx="9182">
                        <c:v>918210</c:v>
                      </c:pt>
                      <c:pt idx="9183">
                        <c:v>918310</c:v>
                      </c:pt>
                      <c:pt idx="9184">
                        <c:v>918410</c:v>
                      </c:pt>
                      <c:pt idx="9185">
                        <c:v>918510</c:v>
                      </c:pt>
                      <c:pt idx="9186">
                        <c:v>918610</c:v>
                      </c:pt>
                      <c:pt idx="9187">
                        <c:v>918710</c:v>
                      </c:pt>
                      <c:pt idx="9188">
                        <c:v>918810</c:v>
                      </c:pt>
                      <c:pt idx="9189">
                        <c:v>918910</c:v>
                      </c:pt>
                      <c:pt idx="9190">
                        <c:v>919010</c:v>
                      </c:pt>
                      <c:pt idx="9191">
                        <c:v>919110</c:v>
                      </c:pt>
                      <c:pt idx="9192">
                        <c:v>919210</c:v>
                      </c:pt>
                      <c:pt idx="9193">
                        <c:v>919310</c:v>
                      </c:pt>
                      <c:pt idx="9194">
                        <c:v>919410</c:v>
                      </c:pt>
                      <c:pt idx="9195">
                        <c:v>919510</c:v>
                      </c:pt>
                      <c:pt idx="9196">
                        <c:v>919610</c:v>
                      </c:pt>
                      <c:pt idx="9197">
                        <c:v>919710</c:v>
                      </c:pt>
                      <c:pt idx="9198">
                        <c:v>919810</c:v>
                      </c:pt>
                      <c:pt idx="9199">
                        <c:v>919910</c:v>
                      </c:pt>
                      <c:pt idx="9200">
                        <c:v>920010</c:v>
                      </c:pt>
                      <c:pt idx="9201">
                        <c:v>920110</c:v>
                      </c:pt>
                      <c:pt idx="9202">
                        <c:v>920210</c:v>
                      </c:pt>
                      <c:pt idx="9203">
                        <c:v>920310</c:v>
                      </c:pt>
                      <c:pt idx="9204">
                        <c:v>920410</c:v>
                      </c:pt>
                      <c:pt idx="9205">
                        <c:v>920510</c:v>
                      </c:pt>
                      <c:pt idx="9206">
                        <c:v>920610</c:v>
                      </c:pt>
                      <c:pt idx="9207">
                        <c:v>920710</c:v>
                      </c:pt>
                      <c:pt idx="9208">
                        <c:v>920810</c:v>
                      </c:pt>
                      <c:pt idx="9209">
                        <c:v>920910</c:v>
                      </c:pt>
                      <c:pt idx="9210">
                        <c:v>921010</c:v>
                      </c:pt>
                      <c:pt idx="9211">
                        <c:v>921110</c:v>
                      </c:pt>
                      <c:pt idx="9212">
                        <c:v>921210</c:v>
                      </c:pt>
                      <c:pt idx="9213">
                        <c:v>921310</c:v>
                      </c:pt>
                      <c:pt idx="9214">
                        <c:v>921410</c:v>
                      </c:pt>
                      <c:pt idx="9215">
                        <c:v>921510</c:v>
                      </c:pt>
                      <c:pt idx="9216">
                        <c:v>921610</c:v>
                      </c:pt>
                      <c:pt idx="9217">
                        <c:v>921710</c:v>
                      </c:pt>
                      <c:pt idx="9218">
                        <c:v>921810</c:v>
                      </c:pt>
                      <c:pt idx="9219">
                        <c:v>921910</c:v>
                      </c:pt>
                      <c:pt idx="9220">
                        <c:v>922010</c:v>
                      </c:pt>
                      <c:pt idx="9221">
                        <c:v>922110</c:v>
                      </c:pt>
                      <c:pt idx="9222">
                        <c:v>922210</c:v>
                      </c:pt>
                      <c:pt idx="9223">
                        <c:v>922310</c:v>
                      </c:pt>
                      <c:pt idx="9224">
                        <c:v>922410</c:v>
                      </c:pt>
                      <c:pt idx="9225">
                        <c:v>922510</c:v>
                      </c:pt>
                      <c:pt idx="9226">
                        <c:v>922610</c:v>
                      </c:pt>
                      <c:pt idx="9227">
                        <c:v>922710</c:v>
                      </c:pt>
                      <c:pt idx="9228">
                        <c:v>922810</c:v>
                      </c:pt>
                      <c:pt idx="9229">
                        <c:v>922910</c:v>
                      </c:pt>
                      <c:pt idx="9230">
                        <c:v>923010</c:v>
                      </c:pt>
                      <c:pt idx="9231">
                        <c:v>923110</c:v>
                      </c:pt>
                      <c:pt idx="9232">
                        <c:v>923210</c:v>
                      </c:pt>
                      <c:pt idx="9233">
                        <c:v>923310</c:v>
                      </c:pt>
                      <c:pt idx="9234">
                        <c:v>923410</c:v>
                      </c:pt>
                      <c:pt idx="9235">
                        <c:v>923510</c:v>
                      </c:pt>
                      <c:pt idx="9236">
                        <c:v>923610</c:v>
                      </c:pt>
                      <c:pt idx="9237">
                        <c:v>923710</c:v>
                      </c:pt>
                      <c:pt idx="9238">
                        <c:v>923810</c:v>
                      </c:pt>
                      <c:pt idx="9239">
                        <c:v>923910</c:v>
                      </c:pt>
                      <c:pt idx="9240">
                        <c:v>924010</c:v>
                      </c:pt>
                      <c:pt idx="9241">
                        <c:v>924110</c:v>
                      </c:pt>
                      <c:pt idx="9242">
                        <c:v>924210</c:v>
                      </c:pt>
                      <c:pt idx="9243">
                        <c:v>924310</c:v>
                      </c:pt>
                      <c:pt idx="9244">
                        <c:v>924410</c:v>
                      </c:pt>
                      <c:pt idx="9245">
                        <c:v>924510</c:v>
                      </c:pt>
                      <c:pt idx="9246">
                        <c:v>924610</c:v>
                      </c:pt>
                      <c:pt idx="9247">
                        <c:v>924710</c:v>
                      </c:pt>
                      <c:pt idx="9248">
                        <c:v>924810</c:v>
                      </c:pt>
                      <c:pt idx="9249">
                        <c:v>924910</c:v>
                      </c:pt>
                      <c:pt idx="9250">
                        <c:v>925010</c:v>
                      </c:pt>
                      <c:pt idx="9251">
                        <c:v>925110</c:v>
                      </c:pt>
                      <c:pt idx="9252">
                        <c:v>925210</c:v>
                      </c:pt>
                      <c:pt idx="9253">
                        <c:v>925310</c:v>
                      </c:pt>
                      <c:pt idx="9254">
                        <c:v>925410</c:v>
                      </c:pt>
                      <c:pt idx="9255">
                        <c:v>925510</c:v>
                      </c:pt>
                      <c:pt idx="9256">
                        <c:v>925610</c:v>
                      </c:pt>
                      <c:pt idx="9257">
                        <c:v>925710</c:v>
                      </c:pt>
                      <c:pt idx="9258">
                        <c:v>925810</c:v>
                      </c:pt>
                      <c:pt idx="9259">
                        <c:v>925910</c:v>
                      </c:pt>
                      <c:pt idx="9260">
                        <c:v>926010</c:v>
                      </c:pt>
                      <c:pt idx="9261">
                        <c:v>926110</c:v>
                      </c:pt>
                      <c:pt idx="9262">
                        <c:v>926210</c:v>
                      </c:pt>
                      <c:pt idx="9263">
                        <c:v>926310</c:v>
                      </c:pt>
                      <c:pt idx="9264">
                        <c:v>926410</c:v>
                      </c:pt>
                      <c:pt idx="9265">
                        <c:v>926510</c:v>
                      </c:pt>
                      <c:pt idx="9266">
                        <c:v>926610</c:v>
                      </c:pt>
                      <c:pt idx="9267">
                        <c:v>926710</c:v>
                      </c:pt>
                      <c:pt idx="9268">
                        <c:v>926810</c:v>
                      </c:pt>
                      <c:pt idx="9269">
                        <c:v>926910</c:v>
                      </c:pt>
                      <c:pt idx="9270">
                        <c:v>927010</c:v>
                      </c:pt>
                      <c:pt idx="9271">
                        <c:v>927110</c:v>
                      </c:pt>
                      <c:pt idx="9272">
                        <c:v>927210</c:v>
                      </c:pt>
                      <c:pt idx="9273">
                        <c:v>927310</c:v>
                      </c:pt>
                      <c:pt idx="9274">
                        <c:v>927410</c:v>
                      </c:pt>
                      <c:pt idx="9275">
                        <c:v>927510</c:v>
                      </c:pt>
                      <c:pt idx="9276">
                        <c:v>927610</c:v>
                      </c:pt>
                      <c:pt idx="9277">
                        <c:v>927710</c:v>
                      </c:pt>
                      <c:pt idx="9278">
                        <c:v>927810</c:v>
                      </c:pt>
                      <c:pt idx="9279">
                        <c:v>927910</c:v>
                      </c:pt>
                      <c:pt idx="9280">
                        <c:v>928010</c:v>
                      </c:pt>
                      <c:pt idx="9281">
                        <c:v>928110</c:v>
                      </c:pt>
                      <c:pt idx="9282">
                        <c:v>928210</c:v>
                      </c:pt>
                      <c:pt idx="9283">
                        <c:v>928310</c:v>
                      </c:pt>
                      <c:pt idx="9284">
                        <c:v>928410</c:v>
                      </c:pt>
                      <c:pt idx="9285">
                        <c:v>928510</c:v>
                      </c:pt>
                      <c:pt idx="9286">
                        <c:v>928610</c:v>
                      </c:pt>
                      <c:pt idx="9287">
                        <c:v>928710</c:v>
                      </c:pt>
                      <c:pt idx="9288">
                        <c:v>928810</c:v>
                      </c:pt>
                      <c:pt idx="9289">
                        <c:v>928910</c:v>
                      </c:pt>
                      <c:pt idx="9290">
                        <c:v>929010</c:v>
                      </c:pt>
                      <c:pt idx="9291">
                        <c:v>929110</c:v>
                      </c:pt>
                      <c:pt idx="9292">
                        <c:v>929210</c:v>
                      </c:pt>
                      <c:pt idx="9293">
                        <c:v>929310</c:v>
                      </c:pt>
                      <c:pt idx="9294">
                        <c:v>929410</c:v>
                      </c:pt>
                      <c:pt idx="9295">
                        <c:v>929510</c:v>
                      </c:pt>
                      <c:pt idx="9296">
                        <c:v>929610</c:v>
                      </c:pt>
                      <c:pt idx="9297">
                        <c:v>929710</c:v>
                      </c:pt>
                      <c:pt idx="9298">
                        <c:v>929810</c:v>
                      </c:pt>
                      <c:pt idx="9299">
                        <c:v>929910</c:v>
                      </c:pt>
                      <c:pt idx="9300">
                        <c:v>930010</c:v>
                      </c:pt>
                      <c:pt idx="9301">
                        <c:v>930110</c:v>
                      </c:pt>
                      <c:pt idx="9302">
                        <c:v>930210</c:v>
                      </c:pt>
                      <c:pt idx="9303">
                        <c:v>930310</c:v>
                      </c:pt>
                      <c:pt idx="9304">
                        <c:v>930410</c:v>
                      </c:pt>
                      <c:pt idx="9305">
                        <c:v>930510</c:v>
                      </c:pt>
                      <c:pt idx="9306">
                        <c:v>930610</c:v>
                      </c:pt>
                      <c:pt idx="9307">
                        <c:v>930710</c:v>
                      </c:pt>
                      <c:pt idx="9308">
                        <c:v>930810</c:v>
                      </c:pt>
                      <c:pt idx="9309">
                        <c:v>930910</c:v>
                      </c:pt>
                      <c:pt idx="9310">
                        <c:v>931010</c:v>
                      </c:pt>
                      <c:pt idx="9311">
                        <c:v>931110</c:v>
                      </c:pt>
                      <c:pt idx="9312">
                        <c:v>931210</c:v>
                      </c:pt>
                      <c:pt idx="9313">
                        <c:v>931310</c:v>
                      </c:pt>
                      <c:pt idx="9314">
                        <c:v>931410</c:v>
                      </c:pt>
                      <c:pt idx="9315">
                        <c:v>931510</c:v>
                      </c:pt>
                      <c:pt idx="9316">
                        <c:v>931610</c:v>
                      </c:pt>
                      <c:pt idx="9317">
                        <c:v>931710</c:v>
                      </c:pt>
                      <c:pt idx="9318">
                        <c:v>931810</c:v>
                      </c:pt>
                      <c:pt idx="9319">
                        <c:v>931910</c:v>
                      </c:pt>
                      <c:pt idx="9320">
                        <c:v>932010</c:v>
                      </c:pt>
                      <c:pt idx="9321">
                        <c:v>932110</c:v>
                      </c:pt>
                      <c:pt idx="9322">
                        <c:v>932210</c:v>
                      </c:pt>
                      <c:pt idx="9323">
                        <c:v>932310</c:v>
                      </c:pt>
                      <c:pt idx="9324">
                        <c:v>932410</c:v>
                      </c:pt>
                      <c:pt idx="9325">
                        <c:v>932510</c:v>
                      </c:pt>
                      <c:pt idx="9326">
                        <c:v>932610</c:v>
                      </c:pt>
                      <c:pt idx="9327">
                        <c:v>932710</c:v>
                      </c:pt>
                      <c:pt idx="9328">
                        <c:v>932810</c:v>
                      </c:pt>
                      <c:pt idx="9329">
                        <c:v>932910</c:v>
                      </c:pt>
                      <c:pt idx="9330">
                        <c:v>933010</c:v>
                      </c:pt>
                      <c:pt idx="9331">
                        <c:v>933110</c:v>
                      </c:pt>
                      <c:pt idx="9332">
                        <c:v>933210</c:v>
                      </c:pt>
                      <c:pt idx="9333">
                        <c:v>933310</c:v>
                      </c:pt>
                      <c:pt idx="9334">
                        <c:v>933410</c:v>
                      </c:pt>
                      <c:pt idx="9335">
                        <c:v>933510</c:v>
                      </c:pt>
                      <c:pt idx="9336">
                        <c:v>933610</c:v>
                      </c:pt>
                      <c:pt idx="9337">
                        <c:v>933710</c:v>
                      </c:pt>
                      <c:pt idx="9338">
                        <c:v>933810</c:v>
                      </c:pt>
                      <c:pt idx="9339">
                        <c:v>933910</c:v>
                      </c:pt>
                      <c:pt idx="9340">
                        <c:v>934010</c:v>
                      </c:pt>
                      <c:pt idx="9341">
                        <c:v>934110</c:v>
                      </c:pt>
                      <c:pt idx="9342">
                        <c:v>934210</c:v>
                      </c:pt>
                      <c:pt idx="9343">
                        <c:v>934310</c:v>
                      </c:pt>
                      <c:pt idx="9344">
                        <c:v>934410</c:v>
                      </c:pt>
                      <c:pt idx="9345">
                        <c:v>934510</c:v>
                      </c:pt>
                      <c:pt idx="9346">
                        <c:v>934610</c:v>
                      </c:pt>
                      <c:pt idx="9347">
                        <c:v>934710</c:v>
                      </c:pt>
                      <c:pt idx="9348">
                        <c:v>934810</c:v>
                      </c:pt>
                      <c:pt idx="9349">
                        <c:v>934910</c:v>
                      </c:pt>
                      <c:pt idx="9350">
                        <c:v>935010</c:v>
                      </c:pt>
                      <c:pt idx="9351">
                        <c:v>935110</c:v>
                      </c:pt>
                      <c:pt idx="9352">
                        <c:v>935210</c:v>
                      </c:pt>
                      <c:pt idx="9353">
                        <c:v>935310</c:v>
                      </c:pt>
                      <c:pt idx="9354">
                        <c:v>935410</c:v>
                      </c:pt>
                      <c:pt idx="9355">
                        <c:v>935510</c:v>
                      </c:pt>
                      <c:pt idx="9356">
                        <c:v>935610</c:v>
                      </c:pt>
                      <c:pt idx="9357">
                        <c:v>935710</c:v>
                      </c:pt>
                      <c:pt idx="9358">
                        <c:v>935810</c:v>
                      </c:pt>
                      <c:pt idx="9359">
                        <c:v>935910</c:v>
                      </c:pt>
                      <c:pt idx="9360">
                        <c:v>936010</c:v>
                      </c:pt>
                      <c:pt idx="9361">
                        <c:v>936110</c:v>
                      </c:pt>
                      <c:pt idx="9362">
                        <c:v>936210</c:v>
                      </c:pt>
                      <c:pt idx="9363">
                        <c:v>936310</c:v>
                      </c:pt>
                      <c:pt idx="9364">
                        <c:v>936410</c:v>
                      </c:pt>
                      <c:pt idx="9365">
                        <c:v>936510</c:v>
                      </c:pt>
                      <c:pt idx="9366">
                        <c:v>936610</c:v>
                      </c:pt>
                      <c:pt idx="9367">
                        <c:v>936710</c:v>
                      </c:pt>
                      <c:pt idx="9368">
                        <c:v>936810</c:v>
                      </c:pt>
                      <c:pt idx="9369">
                        <c:v>936910</c:v>
                      </c:pt>
                      <c:pt idx="9370">
                        <c:v>937010</c:v>
                      </c:pt>
                      <c:pt idx="9371">
                        <c:v>937110</c:v>
                      </c:pt>
                      <c:pt idx="9372">
                        <c:v>937210</c:v>
                      </c:pt>
                      <c:pt idx="9373">
                        <c:v>937310</c:v>
                      </c:pt>
                      <c:pt idx="9374">
                        <c:v>937410</c:v>
                      </c:pt>
                      <c:pt idx="9375">
                        <c:v>937510</c:v>
                      </c:pt>
                      <c:pt idx="9376">
                        <c:v>937610</c:v>
                      </c:pt>
                      <c:pt idx="9377">
                        <c:v>937710</c:v>
                      </c:pt>
                      <c:pt idx="9378">
                        <c:v>937810</c:v>
                      </c:pt>
                      <c:pt idx="9379">
                        <c:v>937910</c:v>
                      </c:pt>
                      <c:pt idx="9380">
                        <c:v>938010</c:v>
                      </c:pt>
                      <c:pt idx="9381">
                        <c:v>938110</c:v>
                      </c:pt>
                      <c:pt idx="9382">
                        <c:v>938210</c:v>
                      </c:pt>
                      <c:pt idx="9383">
                        <c:v>938310</c:v>
                      </c:pt>
                      <c:pt idx="9384">
                        <c:v>938410</c:v>
                      </c:pt>
                      <c:pt idx="9385">
                        <c:v>938510</c:v>
                      </c:pt>
                      <c:pt idx="9386">
                        <c:v>938610</c:v>
                      </c:pt>
                      <c:pt idx="9387">
                        <c:v>938710</c:v>
                      </c:pt>
                      <c:pt idx="9388">
                        <c:v>938810</c:v>
                      </c:pt>
                      <c:pt idx="9389">
                        <c:v>938910</c:v>
                      </c:pt>
                      <c:pt idx="9390">
                        <c:v>939010</c:v>
                      </c:pt>
                      <c:pt idx="9391">
                        <c:v>939110</c:v>
                      </c:pt>
                      <c:pt idx="9392">
                        <c:v>939210</c:v>
                      </c:pt>
                      <c:pt idx="9393">
                        <c:v>939310</c:v>
                      </c:pt>
                      <c:pt idx="9394">
                        <c:v>939410</c:v>
                      </c:pt>
                      <c:pt idx="9395">
                        <c:v>939510</c:v>
                      </c:pt>
                      <c:pt idx="9396">
                        <c:v>939610</c:v>
                      </c:pt>
                      <c:pt idx="9397">
                        <c:v>939710</c:v>
                      </c:pt>
                      <c:pt idx="9398">
                        <c:v>939810</c:v>
                      </c:pt>
                      <c:pt idx="9399">
                        <c:v>939910</c:v>
                      </c:pt>
                      <c:pt idx="9400">
                        <c:v>940010</c:v>
                      </c:pt>
                      <c:pt idx="9401">
                        <c:v>940110</c:v>
                      </c:pt>
                      <c:pt idx="9402">
                        <c:v>940210</c:v>
                      </c:pt>
                      <c:pt idx="9403">
                        <c:v>940310</c:v>
                      </c:pt>
                      <c:pt idx="9404">
                        <c:v>940410</c:v>
                      </c:pt>
                      <c:pt idx="9405">
                        <c:v>940510</c:v>
                      </c:pt>
                      <c:pt idx="9406">
                        <c:v>940610</c:v>
                      </c:pt>
                      <c:pt idx="9407">
                        <c:v>940710</c:v>
                      </c:pt>
                      <c:pt idx="9408">
                        <c:v>940810</c:v>
                      </c:pt>
                      <c:pt idx="9409">
                        <c:v>940910</c:v>
                      </c:pt>
                      <c:pt idx="9410">
                        <c:v>941010</c:v>
                      </c:pt>
                      <c:pt idx="9411">
                        <c:v>941110</c:v>
                      </c:pt>
                      <c:pt idx="9412">
                        <c:v>941210</c:v>
                      </c:pt>
                      <c:pt idx="9413">
                        <c:v>941310</c:v>
                      </c:pt>
                      <c:pt idx="9414">
                        <c:v>941410</c:v>
                      </c:pt>
                      <c:pt idx="9415">
                        <c:v>941510</c:v>
                      </c:pt>
                      <c:pt idx="9416">
                        <c:v>941610</c:v>
                      </c:pt>
                      <c:pt idx="9417">
                        <c:v>941710</c:v>
                      </c:pt>
                      <c:pt idx="9418">
                        <c:v>941810</c:v>
                      </c:pt>
                      <c:pt idx="9419">
                        <c:v>941910</c:v>
                      </c:pt>
                      <c:pt idx="9420">
                        <c:v>942010</c:v>
                      </c:pt>
                      <c:pt idx="9421">
                        <c:v>942110</c:v>
                      </c:pt>
                      <c:pt idx="9422">
                        <c:v>942210</c:v>
                      </c:pt>
                      <c:pt idx="9423">
                        <c:v>942310</c:v>
                      </c:pt>
                      <c:pt idx="9424">
                        <c:v>942410</c:v>
                      </c:pt>
                      <c:pt idx="9425">
                        <c:v>942510</c:v>
                      </c:pt>
                      <c:pt idx="9426">
                        <c:v>942610</c:v>
                      </c:pt>
                      <c:pt idx="9427">
                        <c:v>942710</c:v>
                      </c:pt>
                      <c:pt idx="9428">
                        <c:v>942810</c:v>
                      </c:pt>
                      <c:pt idx="9429">
                        <c:v>942910</c:v>
                      </c:pt>
                      <c:pt idx="9430">
                        <c:v>943010</c:v>
                      </c:pt>
                      <c:pt idx="9431">
                        <c:v>943110</c:v>
                      </c:pt>
                      <c:pt idx="9432">
                        <c:v>943210</c:v>
                      </c:pt>
                      <c:pt idx="9433">
                        <c:v>943310</c:v>
                      </c:pt>
                      <c:pt idx="9434">
                        <c:v>943410</c:v>
                      </c:pt>
                      <c:pt idx="9435">
                        <c:v>943510</c:v>
                      </c:pt>
                      <c:pt idx="9436">
                        <c:v>943610</c:v>
                      </c:pt>
                      <c:pt idx="9437">
                        <c:v>943710</c:v>
                      </c:pt>
                      <c:pt idx="9438">
                        <c:v>943810</c:v>
                      </c:pt>
                      <c:pt idx="9439">
                        <c:v>943910</c:v>
                      </c:pt>
                      <c:pt idx="9440">
                        <c:v>944010</c:v>
                      </c:pt>
                      <c:pt idx="9441">
                        <c:v>944110</c:v>
                      </c:pt>
                      <c:pt idx="9442">
                        <c:v>944210</c:v>
                      </c:pt>
                      <c:pt idx="9443">
                        <c:v>944310</c:v>
                      </c:pt>
                      <c:pt idx="9444">
                        <c:v>944410</c:v>
                      </c:pt>
                      <c:pt idx="9445">
                        <c:v>944510</c:v>
                      </c:pt>
                      <c:pt idx="9446">
                        <c:v>944610</c:v>
                      </c:pt>
                      <c:pt idx="9447">
                        <c:v>944710</c:v>
                      </c:pt>
                      <c:pt idx="9448">
                        <c:v>944810</c:v>
                      </c:pt>
                      <c:pt idx="9449">
                        <c:v>944910</c:v>
                      </c:pt>
                      <c:pt idx="9450">
                        <c:v>945010</c:v>
                      </c:pt>
                      <c:pt idx="9451">
                        <c:v>945110</c:v>
                      </c:pt>
                      <c:pt idx="9452">
                        <c:v>945210</c:v>
                      </c:pt>
                      <c:pt idx="9453">
                        <c:v>945310</c:v>
                      </c:pt>
                      <c:pt idx="9454">
                        <c:v>945410</c:v>
                      </c:pt>
                      <c:pt idx="9455">
                        <c:v>945510</c:v>
                      </c:pt>
                      <c:pt idx="9456">
                        <c:v>945610</c:v>
                      </c:pt>
                      <c:pt idx="9457">
                        <c:v>945710</c:v>
                      </c:pt>
                      <c:pt idx="9458">
                        <c:v>945810</c:v>
                      </c:pt>
                      <c:pt idx="9459">
                        <c:v>945910</c:v>
                      </c:pt>
                      <c:pt idx="9460">
                        <c:v>946010</c:v>
                      </c:pt>
                      <c:pt idx="9461">
                        <c:v>946110</c:v>
                      </c:pt>
                      <c:pt idx="9462">
                        <c:v>946210</c:v>
                      </c:pt>
                      <c:pt idx="9463">
                        <c:v>946310</c:v>
                      </c:pt>
                      <c:pt idx="9464">
                        <c:v>946410</c:v>
                      </c:pt>
                      <c:pt idx="9465">
                        <c:v>946510</c:v>
                      </c:pt>
                      <c:pt idx="9466">
                        <c:v>946610</c:v>
                      </c:pt>
                      <c:pt idx="9467">
                        <c:v>946710</c:v>
                      </c:pt>
                      <c:pt idx="9468">
                        <c:v>946810</c:v>
                      </c:pt>
                      <c:pt idx="9469">
                        <c:v>946910</c:v>
                      </c:pt>
                      <c:pt idx="9470">
                        <c:v>947010</c:v>
                      </c:pt>
                      <c:pt idx="9471">
                        <c:v>947110</c:v>
                      </c:pt>
                      <c:pt idx="9472">
                        <c:v>947210</c:v>
                      </c:pt>
                      <c:pt idx="9473">
                        <c:v>947310</c:v>
                      </c:pt>
                      <c:pt idx="9474">
                        <c:v>947410</c:v>
                      </c:pt>
                      <c:pt idx="9475">
                        <c:v>947510</c:v>
                      </c:pt>
                      <c:pt idx="9476">
                        <c:v>947610</c:v>
                      </c:pt>
                      <c:pt idx="9477">
                        <c:v>947710</c:v>
                      </c:pt>
                      <c:pt idx="9478">
                        <c:v>947810</c:v>
                      </c:pt>
                      <c:pt idx="9479">
                        <c:v>947910</c:v>
                      </c:pt>
                      <c:pt idx="9480">
                        <c:v>948010</c:v>
                      </c:pt>
                      <c:pt idx="9481">
                        <c:v>948110</c:v>
                      </c:pt>
                      <c:pt idx="9482">
                        <c:v>948210</c:v>
                      </c:pt>
                      <c:pt idx="9483">
                        <c:v>948310</c:v>
                      </c:pt>
                      <c:pt idx="9484">
                        <c:v>948410</c:v>
                      </c:pt>
                      <c:pt idx="9485">
                        <c:v>948510</c:v>
                      </c:pt>
                      <c:pt idx="9486">
                        <c:v>948610</c:v>
                      </c:pt>
                      <c:pt idx="9487">
                        <c:v>948710</c:v>
                      </c:pt>
                      <c:pt idx="9488">
                        <c:v>948810</c:v>
                      </c:pt>
                      <c:pt idx="9489">
                        <c:v>948910</c:v>
                      </c:pt>
                      <c:pt idx="9490">
                        <c:v>949010</c:v>
                      </c:pt>
                      <c:pt idx="9491">
                        <c:v>949110</c:v>
                      </c:pt>
                      <c:pt idx="9492">
                        <c:v>949210</c:v>
                      </c:pt>
                      <c:pt idx="9493">
                        <c:v>949310</c:v>
                      </c:pt>
                      <c:pt idx="9494">
                        <c:v>949410</c:v>
                      </c:pt>
                      <c:pt idx="9495">
                        <c:v>949510</c:v>
                      </c:pt>
                      <c:pt idx="9496">
                        <c:v>949610</c:v>
                      </c:pt>
                      <c:pt idx="9497">
                        <c:v>949710</c:v>
                      </c:pt>
                      <c:pt idx="9498">
                        <c:v>949810</c:v>
                      </c:pt>
                      <c:pt idx="9499">
                        <c:v>949910</c:v>
                      </c:pt>
                      <c:pt idx="9500">
                        <c:v>950010</c:v>
                      </c:pt>
                      <c:pt idx="9501">
                        <c:v>950110</c:v>
                      </c:pt>
                      <c:pt idx="9502">
                        <c:v>950210</c:v>
                      </c:pt>
                      <c:pt idx="9503">
                        <c:v>950310</c:v>
                      </c:pt>
                      <c:pt idx="9504">
                        <c:v>950410</c:v>
                      </c:pt>
                      <c:pt idx="9505">
                        <c:v>950510</c:v>
                      </c:pt>
                      <c:pt idx="9506">
                        <c:v>950610</c:v>
                      </c:pt>
                      <c:pt idx="9507">
                        <c:v>950710</c:v>
                      </c:pt>
                      <c:pt idx="9508">
                        <c:v>950810</c:v>
                      </c:pt>
                      <c:pt idx="9509">
                        <c:v>950910</c:v>
                      </c:pt>
                      <c:pt idx="9510">
                        <c:v>951010</c:v>
                      </c:pt>
                      <c:pt idx="9511">
                        <c:v>951110</c:v>
                      </c:pt>
                      <c:pt idx="9512">
                        <c:v>951210</c:v>
                      </c:pt>
                      <c:pt idx="9513">
                        <c:v>951310</c:v>
                      </c:pt>
                      <c:pt idx="9514">
                        <c:v>951410</c:v>
                      </c:pt>
                      <c:pt idx="9515">
                        <c:v>951510</c:v>
                      </c:pt>
                      <c:pt idx="9516">
                        <c:v>951610</c:v>
                      </c:pt>
                      <c:pt idx="9517">
                        <c:v>951710</c:v>
                      </c:pt>
                      <c:pt idx="9518">
                        <c:v>951810</c:v>
                      </c:pt>
                      <c:pt idx="9519">
                        <c:v>951910</c:v>
                      </c:pt>
                      <c:pt idx="9520">
                        <c:v>952010</c:v>
                      </c:pt>
                      <c:pt idx="9521">
                        <c:v>952110</c:v>
                      </c:pt>
                      <c:pt idx="9522">
                        <c:v>952210</c:v>
                      </c:pt>
                      <c:pt idx="9523">
                        <c:v>952310</c:v>
                      </c:pt>
                      <c:pt idx="9524">
                        <c:v>952410</c:v>
                      </c:pt>
                      <c:pt idx="9525">
                        <c:v>952510</c:v>
                      </c:pt>
                      <c:pt idx="9526">
                        <c:v>952610</c:v>
                      </c:pt>
                      <c:pt idx="9527">
                        <c:v>952710</c:v>
                      </c:pt>
                      <c:pt idx="9528">
                        <c:v>952810</c:v>
                      </c:pt>
                      <c:pt idx="9529">
                        <c:v>952910</c:v>
                      </c:pt>
                      <c:pt idx="9530">
                        <c:v>953010</c:v>
                      </c:pt>
                      <c:pt idx="9531">
                        <c:v>953110</c:v>
                      </c:pt>
                      <c:pt idx="9532">
                        <c:v>953210</c:v>
                      </c:pt>
                      <c:pt idx="9533">
                        <c:v>953310</c:v>
                      </c:pt>
                      <c:pt idx="9534">
                        <c:v>953410</c:v>
                      </c:pt>
                      <c:pt idx="9535">
                        <c:v>953510</c:v>
                      </c:pt>
                      <c:pt idx="9536">
                        <c:v>953610</c:v>
                      </c:pt>
                      <c:pt idx="9537">
                        <c:v>953710</c:v>
                      </c:pt>
                      <c:pt idx="9538">
                        <c:v>953810</c:v>
                      </c:pt>
                      <c:pt idx="9539">
                        <c:v>953910</c:v>
                      </c:pt>
                      <c:pt idx="9540">
                        <c:v>954010</c:v>
                      </c:pt>
                      <c:pt idx="9541">
                        <c:v>954110</c:v>
                      </c:pt>
                      <c:pt idx="9542">
                        <c:v>954210</c:v>
                      </c:pt>
                      <c:pt idx="9543">
                        <c:v>954310</c:v>
                      </c:pt>
                      <c:pt idx="9544">
                        <c:v>954410</c:v>
                      </c:pt>
                      <c:pt idx="9545">
                        <c:v>954510</c:v>
                      </c:pt>
                      <c:pt idx="9546">
                        <c:v>954610</c:v>
                      </c:pt>
                      <c:pt idx="9547">
                        <c:v>954710</c:v>
                      </c:pt>
                      <c:pt idx="9548">
                        <c:v>954810</c:v>
                      </c:pt>
                      <c:pt idx="9549">
                        <c:v>954910</c:v>
                      </c:pt>
                      <c:pt idx="9550">
                        <c:v>955010</c:v>
                      </c:pt>
                      <c:pt idx="9551">
                        <c:v>955110</c:v>
                      </c:pt>
                      <c:pt idx="9552">
                        <c:v>955210</c:v>
                      </c:pt>
                      <c:pt idx="9553">
                        <c:v>955310</c:v>
                      </c:pt>
                      <c:pt idx="9554">
                        <c:v>955410</c:v>
                      </c:pt>
                      <c:pt idx="9555">
                        <c:v>955510</c:v>
                      </c:pt>
                      <c:pt idx="9556">
                        <c:v>955610</c:v>
                      </c:pt>
                      <c:pt idx="9557">
                        <c:v>955710</c:v>
                      </c:pt>
                      <c:pt idx="9558">
                        <c:v>955810</c:v>
                      </c:pt>
                      <c:pt idx="9559">
                        <c:v>955910</c:v>
                      </c:pt>
                      <c:pt idx="9560">
                        <c:v>956010</c:v>
                      </c:pt>
                      <c:pt idx="9561">
                        <c:v>956110</c:v>
                      </c:pt>
                      <c:pt idx="9562">
                        <c:v>956210</c:v>
                      </c:pt>
                      <c:pt idx="9563">
                        <c:v>956310</c:v>
                      </c:pt>
                      <c:pt idx="9564">
                        <c:v>956410</c:v>
                      </c:pt>
                      <c:pt idx="9565">
                        <c:v>956510</c:v>
                      </c:pt>
                      <c:pt idx="9566">
                        <c:v>956610</c:v>
                      </c:pt>
                      <c:pt idx="9567">
                        <c:v>956710</c:v>
                      </c:pt>
                      <c:pt idx="9568">
                        <c:v>956810</c:v>
                      </c:pt>
                      <c:pt idx="9569">
                        <c:v>956910</c:v>
                      </c:pt>
                      <c:pt idx="9570">
                        <c:v>957010</c:v>
                      </c:pt>
                      <c:pt idx="9571">
                        <c:v>957110</c:v>
                      </c:pt>
                      <c:pt idx="9572">
                        <c:v>957210</c:v>
                      </c:pt>
                      <c:pt idx="9573">
                        <c:v>957310</c:v>
                      </c:pt>
                      <c:pt idx="9574">
                        <c:v>957410</c:v>
                      </c:pt>
                      <c:pt idx="9575">
                        <c:v>957510</c:v>
                      </c:pt>
                      <c:pt idx="9576">
                        <c:v>957610</c:v>
                      </c:pt>
                      <c:pt idx="9577">
                        <c:v>957710</c:v>
                      </c:pt>
                      <c:pt idx="9578">
                        <c:v>957810</c:v>
                      </c:pt>
                      <c:pt idx="9579">
                        <c:v>957910</c:v>
                      </c:pt>
                      <c:pt idx="9580">
                        <c:v>958010</c:v>
                      </c:pt>
                      <c:pt idx="9581">
                        <c:v>958110</c:v>
                      </c:pt>
                      <c:pt idx="9582">
                        <c:v>958210</c:v>
                      </c:pt>
                      <c:pt idx="9583">
                        <c:v>958310</c:v>
                      </c:pt>
                      <c:pt idx="9584">
                        <c:v>958410</c:v>
                      </c:pt>
                      <c:pt idx="9585">
                        <c:v>958510</c:v>
                      </c:pt>
                      <c:pt idx="9586">
                        <c:v>958610</c:v>
                      </c:pt>
                      <c:pt idx="9587">
                        <c:v>958710</c:v>
                      </c:pt>
                      <c:pt idx="9588">
                        <c:v>958810</c:v>
                      </c:pt>
                      <c:pt idx="9589">
                        <c:v>958910</c:v>
                      </c:pt>
                      <c:pt idx="9590">
                        <c:v>959010</c:v>
                      </c:pt>
                      <c:pt idx="9591">
                        <c:v>959110</c:v>
                      </c:pt>
                      <c:pt idx="9592">
                        <c:v>959210</c:v>
                      </c:pt>
                      <c:pt idx="9593">
                        <c:v>959310</c:v>
                      </c:pt>
                      <c:pt idx="9594">
                        <c:v>959410</c:v>
                      </c:pt>
                      <c:pt idx="9595">
                        <c:v>959510</c:v>
                      </c:pt>
                      <c:pt idx="9596">
                        <c:v>959610</c:v>
                      </c:pt>
                      <c:pt idx="9597">
                        <c:v>959710</c:v>
                      </c:pt>
                      <c:pt idx="9598">
                        <c:v>959810</c:v>
                      </c:pt>
                      <c:pt idx="9599">
                        <c:v>959910</c:v>
                      </c:pt>
                      <c:pt idx="9600">
                        <c:v>960010</c:v>
                      </c:pt>
                      <c:pt idx="9601">
                        <c:v>960110</c:v>
                      </c:pt>
                      <c:pt idx="9602">
                        <c:v>960210</c:v>
                      </c:pt>
                      <c:pt idx="9603">
                        <c:v>960310</c:v>
                      </c:pt>
                      <c:pt idx="9604">
                        <c:v>960410</c:v>
                      </c:pt>
                      <c:pt idx="9605">
                        <c:v>960510</c:v>
                      </c:pt>
                      <c:pt idx="9606">
                        <c:v>960610</c:v>
                      </c:pt>
                      <c:pt idx="9607">
                        <c:v>960710</c:v>
                      </c:pt>
                      <c:pt idx="9608">
                        <c:v>960810</c:v>
                      </c:pt>
                      <c:pt idx="9609">
                        <c:v>960910</c:v>
                      </c:pt>
                      <c:pt idx="9610">
                        <c:v>961010</c:v>
                      </c:pt>
                      <c:pt idx="9611">
                        <c:v>961110</c:v>
                      </c:pt>
                      <c:pt idx="9612">
                        <c:v>961210</c:v>
                      </c:pt>
                      <c:pt idx="9613">
                        <c:v>961310</c:v>
                      </c:pt>
                      <c:pt idx="9614">
                        <c:v>961410</c:v>
                      </c:pt>
                      <c:pt idx="9615">
                        <c:v>961510</c:v>
                      </c:pt>
                      <c:pt idx="9616">
                        <c:v>961610</c:v>
                      </c:pt>
                      <c:pt idx="9617">
                        <c:v>961710</c:v>
                      </c:pt>
                      <c:pt idx="9618">
                        <c:v>961810</c:v>
                      </c:pt>
                      <c:pt idx="9619">
                        <c:v>961910</c:v>
                      </c:pt>
                      <c:pt idx="9620">
                        <c:v>962010</c:v>
                      </c:pt>
                      <c:pt idx="9621">
                        <c:v>962110</c:v>
                      </c:pt>
                      <c:pt idx="9622">
                        <c:v>962210</c:v>
                      </c:pt>
                      <c:pt idx="9623">
                        <c:v>962310</c:v>
                      </c:pt>
                      <c:pt idx="9624">
                        <c:v>962410</c:v>
                      </c:pt>
                      <c:pt idx="9625">
                        <c:v>962510</c:v>
                      </c:pt>
                      <c:pt idx="9626">
                        <c:v>962610</c:v>
                      </c:pt>
                      <c:pt idx="9627">
                        <c:v>962710</c:v>
                      </c:pt>
                      <c:pt idx="9628">
                        <c:v>962810</c:v>
                      </c:pt>
                      <c:pt idx="9629">
                        <c:v>962910</c:v>
                      </c:pt>
                      <c:pt idx="9630">
                        <c:v>963010</c:v>
                      </c:pt>
                      <c:pt idx="9631">
                        <c:v>963110</c:v>
                      </c:pt>
                      <c:pt idx="9632">
                        <c:v>963210</c:v>
                      </c:pt>
                      <c:pt idx="9633">
                        <c:v>963310</c:v>
                      </c:pt>
                      <c:pt idx="9634">
                        <c:v>963410</c:v>
                      </c:pt>
                      <c:pt idx="9635">
                        <c:v>963510</c:v>
                      </c:pt>
                      <c:pt idx="9636">
                        <c:v>963610</c:v>
                      </c:pt>
                      <c:pt idx="9637">
                        <c:v>963710</c:v>
                      </c:pt>
                      <c:pt idx="9638">
                        <c:v>963810</c:v>
                      </c:pt>
                      <c:pt idx="9639">
                        <c:v>963910</c:v>
                      </c:pt>
                      <c:pt idx="9640">
                        <c:v>964010</c:v>
                      </c:pt>
                      <c:pt idx="9641">
                        <c:v>964110</c:v>
                      </c:pt>
                      <c:pt idx="9642">
                        <c:v>964210</c:v>
                      </c:pt>
                      <c:pt idx="9643">
                        <c:v>964310</c:v>
                      </c:pt>
                      <c:pt idx="9644">
                        <c:v>964410</c:v>
                      </c:pt>
                      <c:pt idx="9645">
                        <c:v>964510</c:v>
                      </c:pt>
                      <c:pt idx="9646">
                        <c:v>964610</c:v>
                      </c:pt>
                      <c:pt idx="9647">
                        <c:v>964710</c:v>
                      </c:pt>
                      <c:pt idx="9648">
                        <c:v>964810</c:v>
                      </c:pt>
                      <c:pt idx="9649">
                        <c:v>964910</c:v>
                      </c:pt>
                      <c:pt idx="9650">
                        <c:v>965010</c:v>
                      </c:pt>
                      <c:pt idx="9651">
                        <c:v>965110</c:v>
                      </c:pt>
                      <c:pt idx="9652">
                        <c:v>965210</c:v>
                      </c:pt>
                      <c:pt idx="9653">
                        <c:v>965310</c:v>
                      </c:pt>
                      <c:pt idx="9654">
                        <c:v>965410</c:v>
                      </c:pt>
                      <c:pt idx="9655">
                        <c:v>965510</c:v>
                      </c:pt>
                      <c:pt idx="9656">
                        <c:v>965610</c:v>
                      </c:pt>
                      <c:pt idx="9657">
                        <c:v>965710</c:v>
                      </c:pt>
                      <c:pt idx="9658">
                        <c:v>965810</c:v>
                      </c:pt>
                      <c:pt idx="9659">
                        <c:v>965910</c:v>
                      </c:pt>
                      <c:pt idx="9660">
                        <c:v>966010</c:v>
                      </c:pt>
                      <c:pt idx="9661">
                        <c:v>966110</c:v>
                      </c:pt>
                      <c:pt idx="9662">
                        <c:v>966210</c:v>
                      </c:pt>
                      <c:pt idx="9663">
                        <c:v>966310</c:v>
                      </c:pt>
                      <c:pt idx="9664">
                        <c:v>966410</c:v>
                      </c:pt>
                      <c:pt idx="9665">
                        <c:v>966510</c:v>
                      </c:pt>
                      <c:pt idx="9666">
                        <c:v>966610</c:v>
                      </c:pt>
                      <c:pt idx="9667">
                        <c:v>966710</c:v>
                      </c:pt>
                      <c:pt idx="9668">
                        <c:v>966810</c:v>
                      </c:pt>
                      <c:pt idx="9669">
                        <c:v>966910</c:v>
                      </c:pt>
                      <c:pt idx="9670">
                        <c:v>967010</c:v>
                      </c:pt>
                      <c:pt idx="9671">
                        <c:v>967110</c:v>
                      </c:pt>
                      <c:pt idx="9672">
                        <c:v>967210</c:v>
                      </c:pt>
                      <c:pt idx="9673">
                        <c:v>967310</c:v>
                      </c:pt>
                      <c:pt idx="9674">
                        <c:v>967410</c:v>
                      </c:pt>
                      <c:pt idx="9675">
                        <c:v>967510</c:v>
                      </c:pt>
                      <c:pt idx="9676">
                        <c:v>967610</c:v>
                      </c:pt>
                      <c:pt idx="9677">
                        <c:v>967710</c:v>
                      </c:pt>
                      <c:pt idx="9678">
                        <c:v>967810</c:v>
                      </c:pt>
                      <c:pt idx="9679">
                        <c:v>967910</c:v>
                      </c:pt>
                      <c:pt idx="9680">
                        <c:v>968010</c:v>
                      </c:pt>
                      <c:pt idx="9681">
                        <c:v>968110</c:v>
                      </c:pt>
                      <c:pt idx="9682">
                        <c:v>968210</c:v>
                      </c:pt>
                      <c:pt idx="9683">
                        <c:v>968310</c:v>
                      </c:pt>
                      <c:pt idx="9684">
                        <c:v>968410</c:v>
                      </c:pt>
                      <c:pt idx="9685">
                        <c:v>968510</c:v>
                      </c:pt>
                      <c:pt idx="9686">
                        <c:v>968610</c:v>
                      </c:pt>
                      <c:pt idx="9687">
                        <c:v>968710</c:v>
                      </c:pt>
                      <c:pt idx="9688">
                        <c:v>968810</c:v>
                      </c:pt>
                      <c:pt idx="9689">
                        <c:v>968910</c:v>
                      </c:pt>
                      <c:pt idx="9690">
                        <c:v>969010</c:v>
                      </c:pt>
                      <c:pt idx="9691">
                        <c:v>969110</c:v>
                      </c:pt>
                      <c:pt idx="9692">
                        <c:v>969210</c:v>
                      </c:pt>
                      <c:pt idx="9693">
                        <c:v>969310</c:v>
                      </c:pt>
                      <c:pt idx="9694">
                        <c:v>969410</c:v>
                      </c:pt>
                      <c:pt idx="9695">
                        <c:v>969510</c:v>
                      </c:pt>
                      <c:pt idx="9696">
                        <c:v>969610</c:v>
                      </c:pt>
                      <c:pt idx="9697">
                        <c:v>969710</c:v>
                      </c:pt>
                      <c:pt idx="9698">
                        <c:v>969810</c:v>
                      </c:pt>
                      <c:pt idx="9699">
                        <c:v>969910</c:v>
                      </c:pt>
                      <c:pt idx="9700">
                        <c:v>970010</c:v>
                      </c:pt>
                      <c:pt idx="9701">
                        <c:v>970110</c:v>
                      </c:pt>
                      <c:pt idx="9702">
                        <c:v>970210</c:v>
                      </c:pt>
                      <c:pt idx="9703">
                        <c:v>970310</c:v>
                      </c:pt>
                      <c:pt idx="9704">
                        <c:v>970410</c:v>
                      </c:pt>
                      <c:pt idx="9705">
                        <c:v>970510</c:v>
                      </c:pt>
                      <c:pt idx="9706">
                        <c:v>970610</c:v>
                      </c:pt>
                      <c:pt idx="9707">
                        <c:v>970710</c:v>
                      </c:pt>
                      <c:pt idx="9708">
                        <c:v>970810</c:v>
                      </c:pt>
                      <c:pt idx="9709">
                        <c:v>970910</c:v>
                      </c:pt>
                      <c:pt idx="9710">
                        <c:v>971010</c:v>
                      </c:pt>
                      <c:pt idx="9711">
                        <c:v>971110</c:v>
                      </c:pt>
                      <c:pt idx="9712">
                        <c:v>971210</c:v>
                      </c:pt>
                      <c:pt idx="9713">
                        <c:v>971310</c:v>
                      </c:pt>
                      <c:pt idx="9714">
                        <c:v>971410</c:v>
                      </c:pt>
                      <c:pt idx="9715">
                        <c:v>971510</c:v>
                      </c:pt>
                      <c:pt idx="9716">
                        <c:v>971610</c:v>
                      </c:pt>
                      <c:pt idx="9717">
                        <c:v>971710</c:v>
                      </c:pt>
                      <c:pt idx="9718">
                        <c:v>971810</c:v>
                      </c:pt>
                      <c:pt idx="9719">
                        <c:v>971910</c:v>
                      </c:pt>
                      <c:pt idx="9720">
                        <c:v>972010</c:v>
                      </c:pt>
                      <c:pt idx="9721">
                        <c:v>972110</c:v>
                      </c:pt>
                      <c:pt idx="9722">
                        <c:v>972210</c:v>
                      </c:pt>
                      <c:pt idx="9723">
                        <c:v>972310</c:v>
                      </c:pt>
                      <c:pt idx="9724">
                        <c:v>972410</c:v>
                      </c:pt>
                      <c:pt idx="9725">
                        <c:v>972510</c:v>
                      </c:pt>
                      <c:pt idx="9726">
                        <c:v>972610</c:v>
                      </c:pt>
                      <c:pt idx="9727">
                        <c:v>972710</c:v>
                      </c:pt>
                      <c:pt idx="9728">
                        <c:v>972810</c:v>
                      </c:pt>
                      <c:pt idx="9729">
                        <c:v>972910</c:v>
                      </c:pt>
                      <c:pt idx="9730">
                        <c:v>973010</c:v>
                      </c:pt>
                      <c:pt idx="9731">
                        <c:v>973110</c:v>
                      </c:pt>
                      <c:pt idx="9732">
                        <c:v>973210</c:v>
                      </c:pt>
                      <c:pt idx="9733">
                        <c:v>973310</c:v>
                      </c:pt>
                      <c:pt idx="9734">
                        <c:v>973410</c:v>
                      </c:pt>
                      <c:pt idx="9735">
                        <c:v>973510</c:v>
                      </c:pt>
                      <c:pt idx="9736">
                        <c:v>973610</c:v>
                      </c:pt>
                      <c:pt idx="9737">
                        <c:v>973710</c:v>
                      </c:pt>
                      <c:pt idx="9738">
                        <c:v>973810</c:v>
                      </c:pt>
                      <c:pt idx="9739">
                        <c:v>973910</c:v>
                      </c:pt>
                      <c:pt idx="9740">
                        <c:v>974010</c:v>
                      </c:pt>
                      <c:pt idx="9741">
                        <c:v>974110</c:v>
                      </c:pt>
                      <c:pt idx="9742">
                        <c:v>974210</c:v>
                      </c:pt>
                      <c:pt idx="9743">
                        <c:v>974310</c:v>
                      </c:pt>
                      <c:pt idx="9744">
                        <c:v>974410</c:v>
                      </c:pt>
                      <c:pt idx="9745">
                        <c:v>974510</c:v>
                      </c:pt>
                      <c:pt idx="9746">
                        <c:v>974610</c:v>
                      </c:pt>
                      <c:pt idx="9747">
                        <c:v>974710</c:v>
                      </c:pt>
                      <c:pt idx="9748">
                        <c:v>974810</c:v>
                      </c:pt>
                      <c:pt idx="9749">
                        <c:v>974910</c:v>
                      </c:pt>
                      <c:pt idx="9750">
                        <c:v>975010</c:v>
                      </c:pt>
                      <c:pt idx="9751">
                        <c:v>975110</c:v>
                      </c:pt>
                      <c:pt idx="9752">
                        <c:v>975210</c:v>
                      </c:pt>
                      <c:pt idx="9753">
                        <c:v>975310</c:v>
                      </c:pt>
                      <c:pt idx="9754">
                        <c:v>975410</c:v>
                      </c:pt>
                      <c:pt idx="9755">
                        <c:v>975510</c:v>
                      </c:pt>
                      <c:pt idx="9756">
                        <c:v>975610</c:v>
                      </c:pt>
                      <c:pt idx="9757">
                        <c:v>975710</c:v>
                      </c:pt>
                      <c:pt idx="9758">
                        <c:v>975810</c:v>
                      </c:pt>
                      <c:pt idx="9759">
                        <c:v>975910</c:v>
                      </c:pt>
                      <c:pt idx="9760">
                        <c:v>976010</c:v>
                      </c:pt>
                      <c:pt idx="9761">
                        <c:v>976110</c:v>
                      </c:pt>
                      <c:pt idx="9762">
                        <c:v>976210</c:v>
                      </c:pt>
                      <c:pt idx="9763">
                        <c:v>976310</c:v>
                      </c:pt>
                      <c:pt idx="9764">
                        <c:v>976410</c:v>
                      </c:pt>
                      <c:pt idx="9765">
                        <c:v>976510</c:v>
                      </c:pt>
                      <c:pt idx="9766">
                        <c:v>976610</c:v>
                      </c:pt>
                      <c:pt idx="9767">
                        <c:v>976710</c:v>
                      </c:pt>
                      <c:pt idx="9768">
                        <c:v>976810</c:v>
                      </c:pt>
                      <c:pt idx="9769">
                        <c:v>976910</c:v>
                      </c:pt>
                      <c:pt idx="9770">
                        <c:v>977010</c:v>
                      </c:pt>
                      <c:pt idx="9771">
                        <c:v>977110</c:v>
                      </c:pt>
                      <c:pt idx="9772">
                        <c:v>977210</c:v>
                      </c:pt>
                      <c:pt idx="9773">
                        <c:v>977310</c:v>
                      </c:pt>
                      <c:pt idx="9774">
                        <c:v>977410</c:v>
                      </c:pt>
                      <c:pt idx="9775">
                        <c:v>977510</c:v>
                      </c:pt>
                      <c:pt idx="9776">
                        <c:v>977610</c:v>
                      </c:pt>
                      <c:pt idx="9777">
                        <c:v>977710</c:v>
                      </c:pt>
                      <c:pt idx="9778">
                        <c:v>977810</c:v>
                      </c:pt>
                      <c:pt idx="9779">
                        <c:v>977910</c:v>
                      </c:pt>
                      <c:pt idx="9780">
                        <c:v>978010</c:v>
                      </c:pt>
                      <c:pt idx="9781">
                        <c:v>978110</c:v>
                      </c:pt>
                      <c:pt idx="9782">
                        <c:v>978210</c:v>
                      </c:pt>
                      <c:pt idx="9783">
                        <c:v>978310</c:v>
                      </c:pt>
                      <c:pt idx="9784">
                        <c:v>978410</c:v>
                      </c:pt>
                      <c:pt idx="9785">
                        <c:v>978510</c:v>
                      </c:pt>
                      <c:pt idx="9786">
                        <c:v>978610</c:v>
                      </c:pt>
                      <c:pt idx="9787">
                        <c:v>978710</c:v>
                      </c:pt>
                      <c:pt idx="9788">
                        <c:v>978810</c:v>
                      </c:pt>
                      <c:pt idx="9789">
                        <c:v>978910</c:v>
                      </c:pt>
                      <c:pt idx="9790">
                        <c:v>979010</c:v>
                      </c:pt>
                      <c:pt idx="9791">
                        <c:v>979110</c:v>
                      </c:pt>
                      <c:pt idx="9792">
                        <c:v>979210</c:v>
                      </c:pt>
                      <c:pt idx="9793">
                        <c:v>979310</c:v>
                      </c:pt>
                      <c:pt idx="9794">
                        <c:v>979410</c:v>
                      </c:pt>
                      <c:pt idx="9795">
                        <c:v>979510</c:v>
                      </c:pt>
                      <c:pt idx="9796">
                        <c:v>979610</c:v>
                      </c:pt>
                      <c:pt idx="9797">
                        <c:v>979710</c:v>
                      </c:pt>
                      <c:pt idx="9798">
                        <c:v>979810</c:v>
                      </c:pt>
                      <c:pt idx="9799">
                        <c:v>979910</c:v>
                      </c:pt>
                      <c:pt idx="9800">
                        <c:v>980010</c:v>
                      </c:pt>
                      <c:pt idx="9801">
                        <c:v>980110</c:v>
                      </c:pt>
                      <c:pt idx="9802">
                        <c:v>980210</c:v>
                      </c:pt>
                      <c:pt idx="9803">
                        <c:v>980310</c:v>
                      </c:pt>
                      <c:pt idx="9804">
                        <c:v>980410</c:v>
                      </c:pt>
                      <c:pt idx="9805">
                        <c:v>980510</c:v>
                      </c:pt>
                      <c:pt idx="9806">
                        <c:v>980610</c:v>
                      </c:pt>
                      <c:pt idx="9807">
                        <c:v>980710</c:v>
                      </c:pt>
                      <c:pt idx="9808">
                        <c:v>980810</c:v>
                      </c:pt>
                      <c:pt idx="9809">
                        <c:v>980910</c:v>
                      </c:pt>
                      <c:pt idx="9810">
                        <c:v>981010</c:v>
                      </c:pt>
                      <c:pt idx="9811">
                        <c:v>981110</c:v>
                      </c:pt>
                      <c:pt idx="9812">
                        <c:v>981210</c:v>
                      </c:pt>
                      <c:pt idx="9813">
                        <c:v>981310</c:v>
                      </c:pt>
                      <c:pt idx="9814">
                        <c:v>981410</c:v>
                      </c:pt>
                      <c:pt idx="9815">
                        <c:v>981510</c:v>
                      </c:pt>
                      <c:pt idx="9816">
                        <c:v>981610</c:v>
                      </c:pt>
                      <c:pt idx="9817">
                        <c:v>981710</c:v>
                      </c:pt>
                      <c:pt idx="9818">
                        <c:v>981810</c:v>
                      </c:pt>
                      <c:pt idx="9819">
                        <c:v>981910</c:v>
                      </c:pt>
                      <c:pt idx="9820">
                        <c:v>982010</c:v>
                      </c:pt>
                      <c:pt idx="9821">
                        <c:v>982110</c:v>
                      </c:pt>
                      <c:pt idx="9822">
                        <c:v>982210</c:v>
                      </c:pt>
                      <c:pt idx="9823">
                        <c:v>982310</c:v>
                      </c:pt>
                      <c:pt idx="9824">
                        <c:v>982410</c:v>
                      </c:pt>
                      <c:pt idx="9825">
                        <c:v>982510</c:v>
                      </c:pt>
                      <c:pt idx="9826">
                        <c:v>982610</c:v>
                      </c:pt>
                      <c:pt idx="9827">
                        <c:v>982710</c:v>
                      </c:pt>
                      <c:pt idx="9828">
                        <c:v>982810</c:v>
                      </c:pt>
                      <c:pt idx="9829">
                        <c:v>982910</c:v>
                      </c:pt>
                      <c:pt idx="9830">
                        <c:v>983010</c:v>
                      </c:pt>
                      <c:pt idx="9831">
                        <c:v>983110</c:v>
                      </c:pt>
                      <c:pt idx="9832">
                        <c:v>983210</c:v>
                      </c:pt>
                      <c:pt idx="9833">
                        <c:v>983310</c:v>
                      </c:pt>
                      <c:pt idx="9834">
                        <c:v>983410</c:v>
                      </c:pt>
                      <c:pt idx="9835">
                        <c:v>983510</c:v>
                      </c:pt>
                      <c:pt idx="9836">
                        <c:v>983610</c:v>
                      </c:pt>
                      <c:pt idx="9837">
                        <c:v>983710</c:v>
                      </c:pt>
                      <c:pt idx="9838">
                        <c:v>983810</c:v>
                      </c:pt>
                      <c:pt idx="9839">
                        <c:v>983910</c:v>
                      </c:pt>
                      <c:pt idx="9840">
                        <c:v>984010</c:v>
                      </c:pt>
                      <c:pt idx="9841">
                        <c:v>984110</c:v>
                      </c:pt>
                      <c:pt idx="9842">
                        <c:v>984210</c:v>
                      </c:pt>
                      <c:pt idx="9843">
                        <c:v>984310</c:v>
                      </c:pt>
                      <c:pt idx="9844">
                        <c:v>984410</c:v>
                      </c:pt>
                      <c:pt idx="9845">
                        <c:v>984510</c:v>
                      </c:pt>
                      <c:pt idx="9846">
                        <c:v>984610</c:v>
                      </c:pt>
                      <c:pt idx="9847">
                        <c:v>984710</c:v>
                      </c:pt>
                      <c:pt idx="9848">
                        <c:v>984810</c:v>
                      </c:pt>
                      <c:pt idx="9849">
                        <c:v>984910</c:v>
                      </c:pt>
                      <c:pt idx="9850">
                        <c:v>985010</c:v>
                      </c:pt>
                      <c:pt idx="9851">
                        <c:v>985110</c:v>
                      </c:pt>
                      <c:pt idx="9852">
                        <c:v>985210</c:v>
                      </c:pt>
                      <c:pt idx="9853">
                        <c:v>985310</c:v>
                      </c:pt>
                      <c:pt idx="9854">
                        <c:v>985410</c:v>
                      </c:pt>
                      <c:pt idx="9855">
                        <c:v>985510</c:v>
                      </c:pt>
                      <c:pt idx="9856">
                        <c:v>985610</c:v>
                      </c:pt>
                      <c:pt idx="9857">
                        <c:v>985710</c:v>
                      </c:pt>
                      <c:pt idx="9858">
                        <c:v>985810</c:v>
                      </c:pt>
                      <c:pt idx="9859">
                        <c:v>985910</c:v>
                      </c:pt>
                      <c:pt idx="9860">
                        <c:v>986010</c:v>
                      </c:pt>
                      <c:pt idx="9861">
                        <c:v>986110</c:v>
                      </c:pt>
                      <c:pt idx="9862">
                        <c:v>986210</c:v>
                      </c:pt>
                      <c:pt idx="9863">
                        <c:v>986310</c:v>
                      </c:pt>
                      <c:pt idx="9864">
                        <c:v>986410</c:v>
                      </c:pt>
                      <c:pt idx="9865">
                        <c:v>986510</c:v>
                      </c:pt>
                      <c:pt idx="9866">
                        <c:v>986610</c:v>
                      </c:pt>
                      <c:pt idx="9867">
                        <c:v>986710</c:v>
                      </c:pt>
                      <c:pt idx="9868">
                        <c:v>986810</c:v>
                      </c:pt>
                      <c:pt idx="9869">
                        <c:v>986910</c:v>
                      </c:pt>
                      <c:pt idx="9870">
                        <c:v>987010</c:v>
                      </c:pt>
                      <c:pt idx="9871">
                        <c:v>987110</c:v>
                      </c:pt>
                      <c:pt idx="9872">
                        <c:v>987210</c:v>
                      </c:pt>
                      <c:pt idx="9873">
                        <c:v>987310</c:v>
                      </c:pt>
                      <c:pt idx="9874">
                        <c:v>987410</c:v>
                      </c:pt>
                      <c:pt idx="9875">
                        <c:v>987510</c:v>
                      </c:pt>
                      <c:pt idx="9876">
                        <c:v>987610</c:v>
                      </c:pt>
                      <c:pt idx="9877">
                        <c:v>987710</c:v>
                      </c:pt>
                      <c:pt idx="9878">
                        <c:v>987810</c:v>
                      </c:pt>
                      <c:pt idx="9879">
                        <c:v>987910</c:v>
                      </c:pt>
                      <c:pt idx="9880">
                        <c:v>988010</c:v>
                      </c:pt>
                      <c:pt idx="9881">
                        <c:v>988110</c:v>
                      </c:pt>
                      <c:pt idx="9882">
                        <c:v>988210</c:v>
                      </c:pt>
                      <c:pt idx="9883">
                        <c:v>988310</c:v>
                      </c:pt>
                      <c:pt idx="9884">
                        <c:v>988410</c:v>
                      </c:pt>
                      <c:pt idx="9885">
                        <c:v>988510</c:v>
                      </c:pt>
                      <c:pt idx="9886">
                        <c:v>988610</c:v>
                      </c:pt>
                      <c:pt idx="9887">
                        <c:v>988710</c:v>
                      </c:pt>
                      <c:pt idx="9888">
                        <c:v>988810</c:v>
                      </c:pt>
                      <c:pt idx="9889">
                        <c:v>988910</c:v>
                      </c:pt>
                      <c:pt idx="9890">
                        <c:v>989010</c:v>
                      </c:pt>
                      <c:pt idx="9891">
                        <c:v>989110</c:v>
                      </c:pt>
                      <c:pt idx="9892">
                        <c:v>989210</c:v>
                      </c:pt>
                      <c:pt idx="9893">
                        <c:v>989310</c:v>
                      </c:pt>
                      <c:pt idx="9894">
                        <c:v>989410</c:v>
                      </c:pt>
                      <c:pt idx="9895">
                        <c:v>989510</c:v>
                      </c:pt>
                      <c:pt idx="9896">
                        <c:v>989610</c:v>
                      </c:pt>
                      <c:pt idx="9897">
                        <c:v>989710</c:v>
                      </c:pt>
                      <c:pt idx="9898">
                        <c:v>989810</c:v>
                      </c:pt>
                      <c:pt idx="9899">
                        <c:v>989910</c:v>
                      </c:pt>
                      <c:pt idx="9900">
                        <c:v>990010</c:v>
                      </c:pt>
                      <c:pt idx="9901">
                        <c:v>990110</c:v>
                      </c:pt>
                      <c:pt idx="9902">
                        <c:v>990210</c:v>
                      </c:pt>
                      <c:pt idx="9903">
                        <c:v>990310</c:v>
                      </c:pt>
                      <c:pt idx="9904">
                        <c:v>990410</c:v>
                      </c:pt>
                      <c:pt idx="9905">
                        <c:v>990510</c:v>
                      </c:pt>
                      <c:pt idx="9906">
                        <c:v>990610</c:v>
                      </c:pt>
                      <c:pt idx="9907">
                        <c:v>990710</c:v>
                      </c:pt>
                      <c:pt idx="9908">
                        <c:v>990810</c:v>
                      </c:pt>
                      <c:pt idx="9909">
                        <c:v>990910</c:v>
                      </c:pt>
                      <c:pt idx="9910">
                        <c:v>991010</c:v>
                      </c:pt>
                      <c:pt idx="9911">
                        <c:v>991110</c:v>
                      </c:pt>
                      <c:pt idx="9912">
                        <c:v>991210</c:v>
                      </c:pt>
                      <c:pt idx="9913">
                        <c:v>991310</c:v>
                      </c:pt>
                      <c:pt idx="9914">
                        <c:v>991410</c:v>
                      </c:pt>
                      <c:pt idx="9915">
                        <c:v>991510</c:v>
                      </c:pt>
                      <c:pt idx="9916">
                        <c:v>991610</c:v>
                      </c:pt>
                      <c:pt idx="9917">
                        <c:v>991710</c:v>
                      </c:pt>
                      <c:pt idx="9918">
                        <c:v>991810</c:v>
                      </c:pt>
                      <c:pt idx="9919">
                        <c:v>991910</c:v>
                      </c:pt>
                      <c:pt idx="9920">
                        <c:v>992010</c:v>
                      </c:pt>
                      <c:pt idx="9921">
                        <c:v>992110</c:v>
                      </c:pt>
                      <c:pt idx="9922">
                        <c:v>992210</c:v>
                      </c:pt>
                      <c:pt idx="9923">
                        <c:v>992310</c:v>
                      </c:pt>
                      <c:pt idx="9924">
                        <c:v>992410</c:v>
                      </c:pt>
                      <c:pt idx="9925">
                        <c:v>992510</c:v>
                      </c:pt>
                      <c:pt idx="9926">
                        <c:v>992610</c:v>
                      </c:pt>
                      <c:pt idx="9927">
                        <c:v>992710</c:v>
                      </c:pt>
                      <c:pt idx="9928">
                        <c:v>992810</c:v>
                      </c:pt>
                      <c:pt idx="9929">
                        <c:v>992910</c:v>
                      </c:pt>
                      <c:pt idx="9930">
                        <c:v>993010</c:v>
                      </c:pt>
                      <c:pt idx="9931">
                        <c:v>993110</c:v>
                      </c:pt>
                      <c:pt idx="9932">
                        <c:v>993210</c:v>
                      </c:pt>
                      <c:pt idx="9933">
                        <c:v>993310</c:v>
                      </c:pt>
                      <c:pt idx="9934">
                        <c:v>993410</c:v>
                      </c:pt>
                      <c:pt idx="9935">
                        <c:v>993510</c:v>
                      </c:pt>
                      <c:pt idx="9936">
                        <c:v>993610</c:v>
                      </c:pt>
                      <c:pt idx="9937">
                        <c:v>993710</c:v>
                      </c:pt>
                      <c:pt idx="9938">
                        <c:v>993810</c:v>
                      </c:pt>
                      <c:pt idx="9939">
                        <c:v>993910</c:v>
                      </c:pt>
                      <c:pt idx="9940">
                        <c:v>994010</c:v>
                      </c:pt>
                      <c:pt idx="9941">
                        <c:v>994110</c:v>
                      </c:pt>
                      <c:pt idx="9942">
                        <c:v>994210</c:v>
                      </c:pt>
                      <c:pt idx="9943">
                        <c:v>994310</c:v>
                      </c:pt>
                      <c:pt idx="9944">
                        <c:v>994410</c:v>
                      </c:pt>
                      <c:pt idx="9945">
                        <c:v>994510</c:v>
                      </c:pt>
                      <c:pt idx="9946">
                        <c:v>994610</c:v>
                      </c:pt>
                      <c:pt idx="9947">
                        <c:v>994710</c:v>
                      </c:pt>
                      <c:pt idx="9948">
                        <c:v>994810</c:v>
                      </c:pt>
                      <c:pt idx="9949">
                        <c:v>994910</c:v>
                      </c:pt>
                      <c:pt idx="9950">
                        <c:v>995010</c:v>
                      </c:pt>
                      <c:pt idx="9951">
                        <c:v>995110</c:v>
                      </c:pt>
                      <c:pt idx="9952">
                        <c:v>995210</c:v>
                      </c:pt>
                      <c:pt idx="9953">
                        <c:v>995310</c:v>
                      </c:pt>
                      <c:pt idx="9954">
                        <c:v>995410</c:v>
                      </c:pt>
                      <c:pt idx="9955">
                        <c:v>995510</c:v>
                      </c:pt>
                      <c:pt idx="9956">
                        <c:v>995610</c:v>
                      </c:pt>
                      <c:pt idx="9957">
                        <c:v>995710</c:v>
                      </c:pt>
                      <c:pt idx="9958">
                        <c:v>995810</c:v>
                      </c:pt>
                      <c:pt idx="9959">
                        <c:v>995910</c:v>
                      </c:pt>
                      <c:pt idx="9960">
                        <c:v>996010</c:v>
                      </c:pt>
                      <c:pt idx="9961">
                        <c:v>996110</c:v>
                      </c:pt>
                      <c:pt idx="9962">
                        <c:v>996210</c:v>
                      </c:pt>
                      <c:pt idx="9963">
                        <c:v>996310</c:v>
                      </c:pt>
                      <c:pt idx="9964">
                        <c:v>996410</c:v>
                      </c:pt>
                      <c:pt idx="9965">
                        <c:v>996510</c:v>
                      </c:pt>
                      <c:pt idx="9966">
                        <c:v>996610</c:v>
                      </c:pt>
                      <c:pt idx="9967">
                        <c:v>996710</c:v>
                      </c:pt>
                      <c:pt idx="9968">
                        <c:v>996810</c:v>
                      </c:pt>
                      <c:pt idx="9969">
                        <c:v>996910</c:v>
                      </c:pt>
                      <c:pt idx="9970">
                        <c:v>997010</c:v>
                      </c:pt>
                      <c:pt idx="9971">
                        <c:v>997110</c:v>
                      </c:pt>
                      <c:pt idx="9972">
                        <c:v>997210</c:v>
                      </c:pt>
                      <c:pt idx="9973">
                        <c:v>997310</c:v>
                      </c:pt>
                      <c:pt idx="9974">
                        <c:v>997410</c:v>
                      </c:pt>
                      <c:pt idx="9975">
                        <c:v>997510</c:v>
                      </c:pt>
                      <c:pt idx="9976">
                        <c:v>997610</c:v>
                      </c:pt>
                      <c:pt idx="9977">
                        <c:v>997710</c:v>
                      </c:pt>
                      <c:pt idx="9978">
                        <c:v>997810</c:v>
                      </c:pt>
                      <c:pt idx="9979">
                        <c:v>997910</c:v>
                      </c:pt>
                      <c:pt idx="9980">
                        <c:v>998010</c:v>
                      </c:pt>
                      <c:pt idx="9981">
                        <c:v>998110</c:v>
                      </c:pt>
                      <c:pt idx="9982">
                        <c:v>998210</c:v>
                      </c:pt>
                      <c:pt idx="9983">
                        <c:v>998310</c:v>
                      </c:pt>
                      <c:pt idx="9984">
                        <c:v>998410</c:v>
                      </c:pt>
                      <c:pt idx="9985">
                        <c:v>998510</c:v>
                      </c:pt>
                      <c:pt idx="9986">
                        <c:v>998610</c:v>
                      </c:pt>
                      <c:pt idx="9987">
                        <c:v>998710</c:v>
                      </c:pt>
                      <c:pt idx="9988">
                        <c:v>998810</c:v>
                      </c:pt>
                      <c:pt idx="9989">
                        <c:v>998910</c:v>
                      </c:pt>
                      <c:pt idx="9990">
                        <c:v>999010</c:v>
                      </c:pt>
                      <c:pt idx="9991">
                        <c:v>999110</c:v>
                      </c:pt>
                      <c:pt idx="9992">
                        <c:v>999210</c:v>
                      </c:pt>
                      <c:pt idx="9993">
                        <c:v>999310</c:v>
                      </c:pt>
                      <c:pt idx="9994">
                        <c:v>999410</c:v>
                      </c:pt>
                      <c:pt idx="9995">
                        <c:v>999510</c:v>
                      </c:pt>
                      <c:pt idx="9996">
                        <c:v>999610</c:v>
                      </c:pt>
                      <c:pt idx="9997">
                        <c:v>999710</c:v>
                      </c:pt>
                      <c:pt idx="9998">
                        <c:v>999810</c:v>
                      </c:pt>
                      <c:pt idx="9999">
                        <c:v>999910</c:v>
                      </c:pt>
                    </c:numCache>
                  </c:numRef>
                </c:val>
                <c:smooth val="0"/>
                <c:extLst>
                  <c:ext xmlns:c16="http://schemas.microsoft.com/office/drawing/2014/chart" uri="{C3380CC4-5D6E-409C-BE32-E72D297353CC}">
                    <c16:uniqueId val="{00000001-2245-4D6B-B02E-B4D63137E671}"/>
                  </c:ext>
                </c:extLst>
              </c15:ser>
            </c15:filteredLineSeries>
          </c:ext>
        </c:extLst>
      </c:lineChart>
      <c:catAx>
        <c:axId val="1255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5567360"/>
        <c:crosses val="autoZero"/>
        <c:auto val="1"/>
        <c:lblAlgn val="ctr"/>
        <c:lblOffset val="100"/>
        <c:noMultiLvlLbl val="0"/>
      </c:catAx>
      <c:valAx>
        <c:axId val="125567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5549184"/>
        <c:crosses val="autoZero"/>
        <c:crossBetween val="between"/>
      </c:valAx>
      <c:spPr>
        <a:noFill/>
        <a:ln>
          <a:noFill/>
        </a:ln>
        <a:effectLst/>
      </c:spPr>
    </c:plotArea>
    <c:legend>
      <c:legendPos val="b"/>
      <c:layout>
        <c:manualLayout>
          <c:xMode val="edge"/>
          <c:yMode val="edge"/>
          <c:x val="0.15696231130668101"/>
          <c:y val="0.15414219784428107"/>
          <c:w val="0.19909149904240503"/>
          <c:h val="9.909070212390634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Sheet1!$C$1</c:f>
              <c:strCache>
                <c:ptCount val="1"/>
                <c:pt idx="0">
                  <c:v>A: O(n2)</c:v>
                </c:pt>
              </c:strCache>
            </c:strRef>
          </c:tx>
          <c:spPr>
            <a:ln w="25400" cap="rnd">
              <a:solidFill>
                <a:schemeClr val="accent6">
                  <a:lumMod val="60000"/>
                  <a:lumOff val="40000"/>
                </a:schemeClr>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Sheet1!$C$2:$C$17</c:f>
              <c:numCache>
                <c:formatCode>0.00</c:formatCode>
                <c:ptCount val="16"/>
                <c:pt idx="0">
                  <c:v>25</c:v>
                </c:pt>
                <c:pt idx="1">
                  <c:v>36</c:v>
                </c:pt>
                <c:pt idx="2">
                  <c:v>49</c:v>
                </c:pt>
                <c:pt idx="3">
                  <c:v>64</c:v>
                </c:pt>
                <c:pt idx="4">
                  <c:v>81</c:v>
                </c:pt>
                <c:pt idx="5">
                  <c:v>100</c:v>
                </c:pt>
                <c:pt idx="6">
                  <c:v>121</c:v>
                </c:pt>
                <c:pt idx="7">
                  <c:v>144</c:v>
                </c:pt>
                <c:pt idx="8">
                  <c:v>169</c:v>
                </c:pt>
                <c:pt idx="9">
                  <c:v>196</c:v>
                </c:pt>
                <c:pt idx="10">
                  <c:v>225</c:v>
                </c:pt>
                <c:pt idx="11">
                  <c:v>256</c:v>
                </c:pt>
                <c:pt idx="12">
                  <c:v>289</c:v>
                </c:pt>
                <c:pt idx="13">
                  <c:v>324</c:v>
                </c:pt>
                <c:pt idx="14">
                  <c:v>361</c:v>
                </c:pt>
                <c:pt idx="15">
                  <c:v>400</c:v>
                </c:pt>
              </c:numCache>
            </c:numRef>
          </c:val>
          <c:smooth val="0"/>
          <c:extLst>
            <c:ext xmlns:c16="http://schemas.microsoft.com/office/drawing/2014/chart" uri="{C3380CC4-5D6E-409C-BE32-E72D297353CC}">
              <c16:uniqueId val="{00000000-2B94-4246-85DC-86501164B9B8}"/>
            </c:ext>
          </c:extLst>
        </c:ser>
        <c:ser>
          <c:idx val="3"/>
          <c:order val="2"/>
          <c:tx>
            <c:strRef>
              <c:f>Sheet1!$D$1</c:f>
              <c:strCache>
                <c:ptCount val="1"/>
                <c:pt idx="0">
                  <c:v>B: O(n3)</c:v>
                </c:pt>
              </c:strCache>
            </c:strRef>
          </c:tx>
          <c:spPr>
            <a:ln w="25400" cap="rnd">
              <a:solidFill>
                <a:schemeClr val="accent4"/>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Sheet1!$D$2:$D$17</c:f>
              <c:numCache>
                <c:formatCode>0.00</c:formatCode>
                <c:ptCount val="16"/>
                <c:pt idx="0">
                  <c:v>15</c:v>
                </c:pt>
                <c:pt idx="1">
                  <c:v>25.92</c:v>
                </c:pt>
                <c:pt idx="2">
                  <c:v>41.16</c:v>
                </c:pt>
                <c:pt idx="3">
                  <c:v>61.44</c:v>
                </c:pt>
                <c:pt idx="4">
                  <c:v>87.48</c:v>
                </c:pt>
                <c:pt idx="5">
                  <c:v>120</c:v>
                </c:pt>
                <c:pt idx="6">
                  <c:v>159.72</c:v>
                </c:pt>
                <c:pt idx="7">
                  <c:v>207.36</c:v>
                </c:pt>
                <c:pt idx="8">
                  <c:v>263.64</c:v>
                </c:pt>
                <c:pt idx="9">
                  <c:v>329.28</c:v>
                </c:pt>
                <c:pt idx="10">
                  <c:v>405</c:v>
                </c:pt>
                <c:pt idx="11">
                  <c:v>491.52</c:v>
                </c:pt>
                <c:pt idx="12">
                  <c:v>589.55999999999995</c:v>
                </c:pt>
                <c:pt idx="13">
                  <c:v>699.84</c:v>
                </c:pt>
                <c:pt idx="14">
                  <c:v>823.08</c:v>
                </c:pt>
                <c:pt idx="15">
                  <c:v>960</c:v>
                </c:pt>
              </c:numCache>
            </c:numRef>
          </c:val>
          <c:smooth val="0"/>
          <c:extLst>
            <c:ext xmlns:c16="http://schemas.microsoft.com/office/drawing/2014/chart" uri="{C3380CC4-5D6E-409C-BE32-E72D297353CC}">
              <c16:uniqueId val="{00000001-2B94-4246-85DC-86501164B9B8}"/>
            </c:ext>
          </c:extLst>
        </c:ser>
        <c:ser>
          <c:idx val="4"/>
          <c:order val="3"/>
          <c:tx>
            <c:strRef>
              <c:f>Sheet1!$E$1</c:f>
              <c:strCache>
                <c:ptCount val="1"/>
                <c:pt idx="0">
                  <c:v>C: O(n log n)</c:v>
                </c:pt>
              </c:strCache>
            </c:strRef>
          </c:tx>
          <c:spPr>
            <a:ln w="25400" cap="rnd">
              <a:solidFill>
                <a:schemeClr val="accent2">
                  <a:lumMod val="60000"/>
                  <a:lumOff val="40000"/>
                </a:schemeClr>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Sheet1!$E$2:$E$17</c:f>
              <c:numCache>
                <c:formatCode>0.00</c:formatCode>
                <c:ptCount val="16"/>
                <c:pt idx="0">
                  <c:v>45</c:v>
                </c:pt>
                <c:pt idx="1">
                  <c:v>58.275787286571742</c:v>
                </c:pt>
                <c:pt idx="2">
                  <c:v>72.206066247728998</c:v>
                </c:pt>
                <c:pt idx="3">
                  <c:v>86.696638751226587</c:v>
                </c:pt>
                <c:pt idx="4">
                  <c:v>101.67707291336778</c:v>
                </c:pt>
                <c:pt idx="5">
                  <c:v>117.0926996097583</c:v>
                </c:pt>
                <c:pt idx="6">
                  <c:v>132.89984540139841</c:v>
                </c:pt>
                <c:pt idx="7">
                  <c:v>149.06281410485343</c:v>
                </c:pt>
                <c:pt idx="8">
                  <c:v>165.55188171258573</c:v>
                </c:pt>
                <c:pt idx="9">
                  <c:v>182.34191194911961</c:v>
                </c:pt>
                <c:pt idx="10">
                  <c:v>199.41136938715442</c:v>
                </c:pt>
                <c:pt idx="11">
                  <c:v>216.74159687806645</c:v>
                </c:pt>
                <c:pt idx="12">
                  <c:v>234.31627430746502</c:v>
                </c:pt>
                <c:pt idx="13">
                  <c:v>252.12100512430052</c:v>
                </c:pt>
                <c:pt idx="14">
                  <c:v>270.14299502147452</c:v>
                </c:pt>
                <c:pt idx="15">
                  <c:v>288.37079843903319</c:v>
                </c:pt>
              </c:numCache>
            </c:numRef>
          </c:val>
          <c:smooth val="0"/>
          <c:extLst>
            <c:ext xmlns:c16="http://schemas.microsoft.com/office/drawing/2014/chart" uri="{C3380CC4-5D6E-409C-BE32-E72D297353CC}">
              <c16:uniqueId val="{00000002-2B94-4246-85DC-86501164B9B8}"/>
            </c:ext>
          </c:extLst>
        </c:ser>
        <c:dLbls>
          <c:showLegendKey val="0"/>
          <c:showVal val="0"/>
          <c:showCatName val="0"/>
          <c:showSerName val="0"/>
          <c:showPercent val="0"/>
          <c:showBubbleSize val="0"/>
        </c:dLbls>
        <c:smooth val="0"/>
        <c:axId val="30896896"/>
        <c:axId val="30898432"/>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n</c:v>
                      </c:pt>
                    </c:strCache>
                  </c:strRef>
                </c:tx>
                <c:spPr>
                  <a:ln w="28575" cap="rnd">
                    <a:solidFill>
                      <a:schemeClr val="accent2"/>
                    </a:solidFill>
                    <a:round/>
                  </a:ln>
                  <a:effectLst/>
                </c:spPr>
                <c:marker>
                  <c:symbol val="none"/>
                </c:marker>
                <c:cat>
                  <c:numRef>
                    <c:extLst>
                      <c:ext uri="{02D57815-91ED-43cb-92C2-25804820EDAC}">
                        <c15:formulaRef>
                          <c15:sqref>Sheet1!$A$2:$A$17</c15:sqref>
                        </c15:formulaRef>
                      </c:ext>
                    </c:extLst>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extLst>
                      <c:ext uri="{02D57815-91ED-43cb-92C2-25804820EDAC}">
                        <c15:formulaRef>
                          <c15:sqref>Sheet1!$B$2:$B$17</c15:sqref>
                        </c15:formulaRef>
                      </c:ext>
                    </c:extLst>
                    <c:numCache>
                      <c:formatCode>0.00</c:formatCode>
                      <c:ptCount val="16"/>
                      <c:pt idx="0">
                        <c:v>20</c:v>
                      </c:pt>
                      <c:pt idx="1">
                        <c:v>24</c:v>
                      </c:pt>
                      <c:pt idx="2">
                        <c:v>28</c:v>
                      </c:pt>
                      <c:pt idx="3">
                        <c:v>32</c:v>
                      </c:pt>
                      <c:pt idx="4">
                        <c:v>36</c:v>
                      </c:pt>
                      <c:pt idx="5">
                        <c:v>40</c:v>
                      </c:pt>
                      <c:pt idx="6">
                        <c:v>44</c:v>
                      </c:pt>
                      <c:pt idx="7">
                        <c:v>48</c:v>
                      </c:pt>
                      <c:pt idx="8">
                        <c:v>52</c:v>
                      </c:pt>
                      <c:pt idx="9">
                        <c:v>56</c:v>
                      </c:pt>
                      <c:pt idx="10">
                        <c:v>60</c:v>
                      </c:pt>
                      <c:pt idx="11">
                        <c:v>64</c:v>
                      </c:pt>
                      <c:pt idx="12">
                        <c:v>68</c:v>
                      </c:pt>
                      <c:pt idx="13">
                        <c:v>72</c:v>
                      </c:pt>
                      <c:pt idx="14">
                        <c:v>76</c:v>
                      </c:pt>
                      <c:pt idx="15">
                        <c:v>80</c:v>
                      </c:pt>
                    </c:numCache>
                  </c:numRef>
                </c:val>
                <c:smooth val="0"/>
                <c:extLst>
                  <c:ext xmlns:c16="http://schemas.microsoft.com/office/drawing/2014/chart" uri="{C3380CC4-5D6E-409C-BE32-E72D297353CC}">
                    <c16:uniqueId val="{00000003-2B94-4246-85DC-86501164B9B8}"/>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log n</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Sheet1!$A$2:$A$17</c15:sqref>
                        </c15:formulaRef>
                      </c:ext>
                    </c:extLst>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extLst xmlns:c15="http://schemas.microsoft.com/office/drawing/2012/chart">
                      <c:ext xmlns:c15="http://schemas.microsoft.com/office/drawing/2012/chart" uri="{02D57815-91ED-43cb-92C2-25804820EDAC}">
                        <c15:formulaRef>
                          <c15:sqref>Sheet1!$F$2:$F$17</c15:sqref>
                        </c15:formulaRef>
                      </c:ext>
                    </c:extLst>
                    <c:numCache>
                      <c:formatCode>0.00</c:formatCode>
                      <c:ptCount val="16"/>
                      <c:pt idx="0">
                        <c:v>20</c:v>
                      </c:pt>
                      <c:pt idx="1">
                        <c:v>21.583624920952499</c:v>
                      </c:pt>
                      <c:pt idx="2">
                        <c:v>22.92256071356476</c:v>
                      </c:pt>
                      <c:pt idx="3">
                        <c:v>24.082399653118497</c:v>
                      </c:pt>
                      <c:pt idx="4">
                        <c:v>25.105450102066122</c:v>
                      </c:pt>
                      <c:pt idx="5">
                        <c:v>26.020599913279625</c:v>
                      </c:pt>
                      <c:pt idx="6">
                        <c:v>26.848453616444125</c:v>
                      </c:pt>
                      <c:pt idx="7">
                        <c:v>27.60422483423212</c:v>
                      </c:pt>
                      <c:pt idx="8">
                        <c:v>28.29946695941636</c:v>
                      </c:pt>
                      <c:pt idx="9">
                        <c:v>28.943160626844385</c:v>
                      </c:pt>
                      <c:pt idx="10">
                        <c:v>29.542425094393248</c:v>
                      </c:pt>
                      <c:pt idx="11">
                        <c:v>30.102999566398122</c:v>
                      </c:pt>
                      <c:pt idx="12">
                        <c:v>30.629578340845104</c:v>
                      </c:pt>
                      <c:pt idx="13">
                        <c:v>31.126050015345747</c:v>
                      </c:pt>
                      <c:pt idx="14">
                        <c:v>31.595671932336202</c:v>
                      </c:pt>
                      <c:pt idx="15">
                        <c:v>32.041199826559243</c:v>
                      </c:pt>
                    </c:numCache>
                  </c:numRef>
                </c:val>
                <c:smooth val="0"/>
                <c:extLst xmlns:c15="http://schemas.microsoft.com/office/drawing/2012/chart">
                  <c:ext xmlns:c16="http://schemas.microsoft.com/office/drawing/2014/chart" uri="{C3380CC4-5D6E-409C-BE32-E72D297353CC}">
                    <c16:uniqueId val="{00000004-2B94-4246-85DC-86501164B9B8}"/>
                  </c:ext>
                </c:extLst>
              </c15:ser>
            </c15:filteredLineSeries>
          </c:ext>
        </c:extLst>
      </c:lineChart>
      <c:catAx>
        <c:axId val="30896896"/>
        <c:scaling>
          <c:orientation val="minMax"/>
        </c:scaling>
        <c:delete val="1"/>
        <c:axPos val="b"/>
        <c:majorGridlines>
          <c:spPr>
            <a:ln w="3175" cap="flat" cmpd="sng" algn="ctr">
              <a:noFill/>
              <a:round/>
            </a:ln>
            <a:effectLst/>
          </c:spPr>
        </c:majorGridlines>
        <c:minorGridlines>
          <c:spPr>
            <a:ln w="3175" cap="flat" cmpd="sng" algn="ctr">
              <a:noFill/>
              <a:round/>
            </a:ln>
            <a:effectLst/>
          </c:spPr>
        </c:minorGridlines>
        <c:numFmt formatCode="0.00" sourceLinked="1"/>
        <c:majorTickMark val="out"/>
        <c:minorTickMark val="none"/>
        <c:tickLblPos val="nextTo"/>
        <c:crossAx val="30898432"/>
        <c:crosses val="autoZero"/>
        <c:auto val="1"/>
        <c:lblAlgn val="ctr"/>
        <c:lblOffset val="100"/>
        <c:noMultiLvlLbl val="0"/>
      </c:catAx>
      <c:valAx>
        <c:axId val="30898432"/>
        <c:scaling>
          <c:orientation val="minMax"/>
        </c:scaling>
        <c:delete val="1"/>
        <c:axPos val="l"/>
        <c:majorGridlines>
          <c:spPr>
            <a:ln w="3175" cap="flat" cmpd="sng" algn="ctr">
              <a:solidFill>
                <a:schemeClr val="bg2">
                  <a:lumMod val="75000"/>
                </a:schemeClr>
              </a:solidFill>
              <a:round/>
            </a:ln>
            <a:effectLst/>
          </c:spPr>
        </c:majorGridlines>
        <c:minorGridlines>
          <c:spPr>
            <a:ln w="3175" cap="flat" cmpd="sng" algn="ctr">
              <a:noFill/>
              <a:round/>
            </a:ln>
            <a:effectLst/>
          </c:spPr>
        </c:minorGridlines>
        <c:numFmt formatCode="0.00" sourceLinked="1"/>
        <c:majorTickMark val="out"/>
        <c:minorTickMark val="none"/>
        <c:tickLblPos val="nextTo"/>
        <c:crossAx val="30896896"/>
        <c:crosses val="autoZero"/>
        <c:crossBetween val="between"/>
      </c:valAx>
      <c:spPr>
        <a:noFill/>
        <a:ln w="3175">
          <a:solidFill>
            <a:schemeClr val="bg2">
              <a:lumMod val="75000"/>
            </a:schemeClr>
          </a:solidFill>
        </a:ln>
        <a:effectLst/>
      </c:spPr>
    </c:plotArea>
    <c:legend>
      <c:legendPos val="b"/>
      <c:layout>
        <c:manualLayout>
          <c:xMode val="edge"/>
          <c:yMode val="edge"/>
          <c:x val="3.8930197016512173E-2"/>
          <c:y val="0.21899031759786008"/>
          <c:w val="0.76655968636831784"/>
          <c:h val="6.810182220045460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1"/>
          <c:tx>
            <c:strRef>
              <c:f>Sheet1!$C$1</c:f>
              <c:strCache>
                <c:ptCount val="1"/>
                <c:pt idx="0">
                  <c:v>A: O(n2)</c:v>
                </c:pt>
              </c:strCache>
            </c:strRef>
          </c:tx>
          <c:spPr>
            <a:ln w="25400" cap="rnd">
              <a:solidFill>
                <a:schemeClr val="accent6">
                  <a:lumMod val="60000"/>
                  <a:lumOff val="40000"/>
                </a:schemeClr>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Sheet1!$C$2:$C$17</c:f>
              <c:numCache>
                <c:formatCode>0.00</c:formatCode>
                <c:ptCount val="16"/>
                <c:pt idx="0">
                  <c:v>25</c:v>
                </c:pt>
                <c:pt idx="1">
                  <c:v>36</c:v>
                </c:pt>
                <c:pt idx="2">
                  <c:v>49</c:v>
                </c:pt>
                <c:pt idx="3">
                  <c:v>64</c:v>
                </c:pt>
                <c:pt idx="4">
                  <c:v>81</c:v>
                </c:pt>
                <c:pt idx="5">
                  <c:v>100</c:v>
                </c:pt>
                <c:pt idx="6">
                  <c:v>121</c:v>
                </c:pt>
                <c:pt idx="7">
                  <c:v>144</c:v>
                </c:pt>
                <c:pt idx="8">
                  <c:v>169</c:v>
                </c:pt>
                <c:pt idx="9">
                  <c:v>196</c:v>
                </c:pt>
                <c:pt idx="10">
                  <c:v>225</c:v>
                </c:pt>
                <c:pt idx="11">
                  <c:v>256</c:v>
                </c:pt>
                <c:pt idx="12">
                  <c:v>289</c:v>
                </c:pt>
                <c:pt idx="13">
                  <c:v>324</c:v>
                </c:pt>
                <c:pt idx="14">
                  <c:v>361</c:v>
                </c:pt>
                <c:pt idx="15">
                  <c:v>400</c:v>
                </c:pt>
              </c:numCache>
            </c:numRef>
          </c:val>
          <c:smooth val="0"/>
          <c:extLst>
            <c:ext xmlns:c16="http://schemas.microsoft.com/office/drawing/2014/chart" uri="{C3380CC4-5D6E-409C-BE32-E72D297353CC}">
              <c16:uniqueId val="{00000000-50AE-4D75-A0D7-AAE33C95E1DD}"/>
            </c:ext>
          </c:extLst>
        </c:ser>
        <c:ser>
          <c:idx val="3"/>
          <c:order val="2"/>
          <c:tx>
            <c:strRef>
              <c:f>Sheet1!$D$1</c:f>
              <c:strCache>
                <c:ptCount val="1"/>
                <c:pt idx="0">
                  <c:v>B: O(n3)</c:v>
                </c:pt>
              </c:strCache>
            </c:strRef>
          </c:tx>
          <c:spPr>
            <a:ln w="25400" cap="rnd">
              <a:solidFill>
                <a:schemeClr val="accent4"/>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Sheet1!$D$2:$D$17</c:f>
              <c:numCache>
                <c:formatCode>0.00</c:formatCode>
                <c:ptCount val="16"/>
                <c:pt idx="0">
                  <c:v>15</c:v>
                </c:pt>
                <c:pt idx="1">
                  <c:v>25.92</c:v>
                </c:pt>
                <c:pt idx="2">
                  <c:v>41.16</c:v>
                </c:pt>
                <c:pt idx="3">
                  <c:v>61.44</c:v>
                </c:pt>
                <c:pt idx="4">
                  <c:v>87.48</c:v>
                </c:pt>
                <c:pt idx="5">
                  <c:v>120</c:v>
                </c:pt>
                <c:pt idx="6">
                  <c:v>159.72</c:v>
                </c:pt>
                <c:pt idx="7">
                  <c:v>207.36</c:v>
                </c:pt>
                <c:pt idx="8">
                  <c:v>263.64</c:v>
                </c:pt>
                <c:pt idx="9">
                  <c:v>329.28</c:v>
                </c:pt>
                <c:pt idx="10">
                  <c:v>405</c:v>
                </c:pt>
                <c:pt idx="11">
                  <c:v>491.52</c:v>
                </c:pt>
                <c:pt idx="12">
                  <c:v>589.55999999999995</c:v>
                </c:pt>
                <c:pt idx="13">
                  <c:v>699.84</c:v>
                </c:pt>
                <c:pt idx="14">
                  <c:v>823.08</c:v>
                </c:pt>
                <c:pt idx="15">
                  <c:v>960</c:v>
                </c:pt>
              </c:numCache>
            </c:numRef>
          </c:val>
          <c:smooth val="0"/>
          <c:extLst>
            <c:ext xmlns:c16="http://schemas.microsoft.com/office/drawing/2014/chart" uri="{C3380CC4-5D6E-409C-BE32-E72D297353CC}">
              <c16:uniqueId val="{00000001-50AE-4D75-A0D7-AAE33C95E1DD}"/>
            </c:ext>
          </c:extLst>
        </c:ser>
        <c:ser>
          <c:idx val="4"/>
          <c:order val="3"/>
          <c:tx>
            <c:strRef>
              <c:f>Sheet1!$E$1</c:f>
              <c:strCache>
                <c:ptCount val="1"/>
                <c:pt idx="0">
                  <c:v>C: O(n log n)</c:v>
                </c:pt>
              </c:strCache>
            </c:strRef>
          </c:tx>
          <c:spPr>
            <a:ln w="25400" cap="rnd">
              <a:solidFill>
                <a:schemeClr val="accent2">
                  <a:lumMod val="60000"/>
                  <a:lumOff val="40000"/>
                </a:schemeClr>
              </a:solidFill>
              <a:round/>
            </a:ln>
            <a:effectLst/>
          </c:spPr>
          <c:marker>
            <c:symbol val="none"/>
          </c:marker>
          <c:cat>
            <c:numRef>
              <c:f>Sheet1!$A$2:$A$17</c:f>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f>Sheet1!$E$2:$E$17</c:f>
              <c:numCache>
                <c:formatCode>0.00</c:formatCode>
                <c:ptCount val="16"/>
                <c:pt idx="0">
                  <c:v>45</c:v>
                </c:pt>
                <c:pt idx="1">
                  <c:v>58.275787286571742</c:v>
                </c:pt>
                <c:pt idx="2">
                  <c:v>72.206066247728998</c:v>
                </c:pt>
                <c:pt idx="3">
                  <c:v>86.696638751226587</c:v>
                </c:pt>
                <c:pt idx="4">
                  <c:v>101.67707291336778</c:v>
                </c:pt>
                <c:pt idx="5">
                  <c:v>117.0926996097583</c:v>
                </c:pt>
                <c:pt idx="6">
                  <c:v>132.89984540139841</c:v>
                </c:pt>
                <c:pt idx="7">
                  <c:v>149.06281410485343</c:v>
                </c:pt>
                <c:pt idx="8">
                  <c:v>165.55188171258573</c:v>
                </c:pt>
                <c:pt idx="9">
                  <c:v>182.34191194911961</c:v>
                </c:pt>
                <c:pt idx="10">
                  <c:v>199.41136938715442</c:v>
                </c:pt>
                <c:pt idx="11">
                  <c:v>216.74159687806645</c:v>
                </c:pt>
                <c:pt idx="12">
                  <c:v>234.31627430746502</c:v>
                </c:pt>
                <c:pt idx="13">
                  <c:v>252.12100512430052</c:v>
                </c:pt>
                <c:pt idx="14">
                  <c:v>270.14299502147452</c:v>
                </c:pt>
                <c:pt idx="15">
                  <c:v>288.37079843903319</c:v>
                </c:pt>
              </c:numCache>
            </c:numRef>
          </c:val>
          <c:smooth val="0"/>
          <c:extLst>
            <c:ext xmlns:c16="http://schemas.microsoft.com/office/drawing/2014/chart" uri="{C3380CC4-5D6E-409C-BE32-E72D297353CC}">
              <c16:uniqueId val="{00000002-50AE-4D75-A0D7-AAE33C95E1DD}"/>
            </c:ext>
          </c:extLst>
        </c:ser>
        <c:dLbls>
          <c:showLegendKey val="0"/>
          <c:showVal val="0"/>
          <c:showCatName val="0"/>
          <c:showSerName val="0"/>
          <c:showPercent val="0"/>
          <c:showBubbleSize val="0"/>
        </c:dLbls>
        <c:smooth val="0"/>
        <c:axId val="30896896"/>
        <c:axId val="30898432"/>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n</c:v>
                      </c:pt>
                    </c:strCache>
                  </c:strRef>
                </c:tx>
                <c:spPr>
                  <a:ln w="28575" cap="rnd">
                    <a:solidFill>
                      <a:schemeClr val="accent2"/>
                    </a:solidFill>
                    <a:round/>
                  </a:ln>
                  <a:effectLst/>
                </c:spPr>
                <c:marker>
                  <c:symbol val="none"/>
                </c:marker>
                <c:cat>
                  <c:numRef>
                    <c:extLst>
                      <c:ext uri="{02D57815-91ED-43cb-92C2-25804820EDAC}">
                        <c15:formulaRef>
                          <c15:sqref>Sheet1!$A$2:$A$17</c15:sqref>
                        </c15:formulaRef>
                      </c:ext>
                    </c:extLst>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extLst>
                      <c:ext uri="{02D57815-91ED-43cb-92C2-25804820EDAC}">
                        <c15:formulaRef>
                          <c15:sqref>Sheet1!$B$2:$B$17</c15:sqref>
                        </c15:formulaRef>
                      </c:ext>
                    </c:extLst>
                    <c:numCache>
                      <c:formatCode>0.00</c:formatCode>
                      <c:ptCount val="16"/>
                      <c:pt idx="0">
                        <c:v>20</c:v>
                      </c:pt>
                      <c:pt idx="1">
                        <c:v>24</c:v>
                      </c:pt>
                      <c:pt idx="2">
                        <c:v>28</c:v>
                      </c:pt>
                      <c:pt idx="3">
                        <c:v>32</c:v>
                      </c:pt>
                      <c:pt idx="4">
                        <c:v>36</c:v>
                      </c:pt>
                      <c:pt idx="5">
                        <c:v>40</c:v>
                      </c:pt>
                      <c:pt idx="6">
                        <c:v>44</c:v>
                      </c:pt>
                      <c:pt idx="7">
                        <c:v>48</c:v>
                      </c:pt>
                      <c:pt idx="8">
                        <c:v>52</c:v>
                      </c:pt>
                      <c:pt idx="9">
                        <c:v>56</c:v>
                      </c:pt>
                      <c:pt idx="10">
                        <c:v>60</c:v>
                      </c:pt>
                      <c:pt idx="11">
                        <c:v>64</c:v>
                      </c:pt>
                      <c:pt idx="12">
                        <c:v>68</c:v>
                      </c:pt>
                      <c:pt idx="13">
                        <c:v>72</c:v>
                      </c:pt>
                      <c:pt idx="14">
                        <c:v>76</c:v>
                      </c:pt>
                      <c:pt idx="15">
                        <c:v>80</c:v>
                      </c:pt>
                    </c:numCache>
                  </c:numRef>
                </c:val>
                <c:smooth val="0"/>
                <c:extLst>
                  <c:ext xmlns:c16="http://schemas.microsoft.com/office/drawing/2014/chart" uri="{C3380CC4-5D6E-409C-BE32-E72D297353CC}">
                    <c16:uniqueId val="{00000003-50AE-4D75-A0D7-AAE33C95E1DD}"/>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log n</c:v>
                      </c:pt>
                    </c:strCache>
                  </c:strRef>
                </c:tx>
                <c:spPr>
                  <a:ln w="28575"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Sheet1!$A$2:$A$17</c15:sqref>
                        </c15:formulaRef>
                      </c:ext>
                    </c:extLst>
                    <c:numCache>
                      <c:formatCode>0.00</c:formatCode>
                      <c:ptCount val="16"/>
                      <c:pt idx="0">
                        <c:v>10</c:v>
                      </c:pt>
                      <c:pt idx="1">
                        <c:v>12</c:v>
                      </c:pt>
                      <c:pt idx="2">
                        <c:v>14</c:v>
                      </c:pt>
                      <c:pt idx="3">
                        <c:v>16</c:v>
                      </c:pt>
                      <c:pt idx="4">
                        <c:v>18</c:v>
                      </c:pt>
                      <c:pt idx="5">
                        <c:v>20</c:v>
                      </c:pt>
                      <c:pt idx="6">
                        <c:v>22</c:v>
                      </c:pt>
                      <c:pt idx="7">
                        <c:v>24</c:v>
                      </c:pt>
                      <c:pt idx="8">
                        <c:v>26</c:v>
                      </c:pt>
                      <c:pt idx="9">
                        <c:v>28</c:v>
                      </c:pt>
                      <c:pt idx="10">
                        <c:v>30</c:v>
                      </c:pt>
                      <c:pt idx="11">
                        <c:v>32</c:v>
                      </c:pt>
                      <c:pt idx="12">
                        <c:v>34</c:v>
                      </c:pt>
                      <c:pt idx="13">
                        <c:v>36</c:v>
                      </c:pt>
                      <c:pt idx="14">
                        <c:v>38</c:v>
                      </c:pt>
                      <c:pt idx="15">
                        <c:v>40</c:v>
                      </c:pt>
                    </c:numCache>
                  </c:numRef>
                </c:cat>
                <c:val>
                  <c:numRef>
                    <c:extLst xmlns:c15="http://schemas.microsoft.com/office/drawing/2012/chart">
                      <c:ext xmlns:c15="http://schemas.microsoft.com/office/drawing/2012/chart" uri="{02D57815-91ED-43cb-92C2-25804820EDAC}">
                        <c15:formulaRef>
                          <c15:sqref>Sheet1!$F$2:$F$17</c15:sqref>
                        </c15:formulaRef>
                      </c:ext>
                    </c:extLst>
                    <c:numCache>
                      <c:formatCode>0.00</c:formatCode>
                      <c:ptCount val="16"/>
                      <c:pt idx="0">
                        <c:v>20</c:v>
                      </c:pt>
                      <c:pt idx="1">
                        <c:v>21.583624920952499</c:v>
                      </c:pt>
                      <c:pt idx="2">
                        <c:v>22.92256071356476</c:v>
                      </c:pt>
                      <c:pt idx="3">
                        <c:v>24.082399653118497</c:v>
                      </c:pt>
                      <c:pt idx="4">
                        <c:v>25.105450102066122</c:v>
                      </c:pt>
                      <c:pt idx="5">
                        <c:v>26.020599913279625</c:v>
                      </c:pt>
                      <c:pt idx="6">
                        <c:v>26.848453616444125</c:v>
                      </c:pt>
                      <c:pt idx="7">
                        <c:v>27.60422483423212</c:v>
                      </c:pt>
                      <c:pt idx="8">
                        <c:v>28.29946695941636</c:v>
                      </c:pt>
                      <c:pt idx="9">
                        <c:v>28.943160626844385</c:v>
                      </c:pt>
                      <c:pt idx="10">
                        <c:v>29.542425094393248</c:v>
                      </c:pt>
                      <c:pt idx="11">
                        <c:v>30.102999566398122</c:v>
                      </c:pt>
                      <c:pt idx="12">
                        <c:v>30.629578340845104</c:v>
                      </c:pt>
                      <c:pt idx="13">
                        <c:v>31.126050015345747</c:v>
                      </c:pt>
                      <c:pt idx="14">
                        <c:v>31.595671932336202</c:v>
                      </c:pt>
                      <c:pt idx="15">
                        <c:v>32.041199826559243</c:v>
                      </c:pt>
                    </c:numCache>
                  </c:numRef>
                </c:val>
                <c:smooth val="0"/>
                <c:extLst xmlns:c15="http://schemas.microsoft.com/office/drawing/2012/chart">
                  <c:ext xmlns:c16="http://schemas.microsoft.com/office/drawing/2014/chart" uri="{C3380CC4-5D6E-409C-BE32-E72D297353CC}">
                    <c16:uniqueId val="{00000004-50AE-4D75-A0D7-AAE33C95E1DD}"/>
                  </c:ext>
                </c:extLst>
              </c15:ser>
            </c15:filteredLineSeries>
          </c:ext>
        </c:extLst>
      </c:lineChart>
      <c:catAx>
        <c:axId val="30896896"/>
        <c:scaling>
          <c:orientation val="minMax"/>
        </c:scaling>
        <c:delete val="1"/>
        <c:axPos val="b"/>
        <c:majorGridlines>
          <c:spPr>
            <a:ln w="3175" cap="flat" cmpd="sng" algn="ctr">
              <a:noFill/>
              <a:round/>
            </a:ln>
            <a:effectLst/>
          </c:spPr>
        </c:majorGridlines>
        <c:minorGridlines>
          <c:spPr>
            <a:ln w="3175" cap="flat" cmpd="sng" algn="ctr">
              <a:noFill/>
              <a:round/>
            </a:ln>
            <a:effectLst/>
          </c:spPr>
        </c:minorGridlines>
        <c:numFmt formatCode="0.00" sourceLinked="1"/>
        <c:majorTickMark val="out"/>
        <c:minorTickMark val="none"/>
        <c:tickLblPos val="nextTo"/>
        <c:crossAx val="30898432"/>
        <c:crosses val="autoZero"/>
        <c:auto val="1"/>
        <c:lblAlgn val="ctr"/>
        <c:lblOffset val="100"/>
        <c:noMultiLvlLbl val="0"/>
      </c:catAx>
      <c:valAx>
        <c:axId val="30898432"/>
        <c:scaling>
          <c:orientation val="minMax"/>
        </c:scaling>
        <c:delete val="1"/>
        <c:axPos val="l"/>
        <c:majorGridlines>
          <c:spPr>
            <a:ln w="3175" cap="flat" cmpd="sng" algn="ctr">
              <a:solidFill>
                <a:schemeClr val="bg2">
                  <a:lumMod val="75000"/>
                </a:schemeClr>
              </a:solidFill>
              <a:round/>
            </a:ln>
            <a:effectLst/>
          </c:spPr>
        </c:majorGridlines>
        <c:minorGridlines>
          <c:spPr>
            <a:ln w="3175" cap="flat" cmpd="sng" algn="ctr">
              <a:noFill/>
              <a:round/>
            </a:ln>
            <a:effectLst/>
          </c:spPr>
        </c:minorGridlines>
        <c:numFmt formatCode="0.00" sourceLinked="1"/>
        <c:majorTickMark val="out"/>
        <c:minorTickMark val="none"/>
        <c:tickLblPos val="nextTo"/>
        <c:crossAx val="30896896"/>
        <c:crosses val="autoZero"/>
        <c:crossBetween val="between"/>
      </c:valAx>
      <c:spPr>
        <a:noFill/>
        <a:ln w="3175">
          <a:solidFill>
            <a:schemeClr val="bg2">
              <a:lumMod val="75000"/>
            </a:schemeClr>
          </a:solidFill>
        </a:ln>
        <a:effectLst/>
      </c:spPr>
    </c:plotArea>
    <c:legend>
      <c:legendPos val="b"/>
      <c:layout>
        <c:manualLayout>
          <c:xMode val="edge"/>
          <c:yMode val="edge"/>
          <c:x val="3.8930197016512173E-2"/>
          <c:y val="0.21899031759786008"/>
          <c:w val="0.76655968636831784"/>
          <c:h val="6.810182220045460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1/31/2020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solidFill>
                  <a:srgbClr val="2F424F"/>
                </a:solidFill>
                <a:latin typeface="Arial" panose="020B0604020202020204" pitchFamily="34" charset="0"/>
                <a:cs typeface="Arial" panose="020B0604020202020204" pitchFamily="34" charset="0"/>
              </a:rPr>
              <a:t>Topics</a:t>
            </a:r>
            <a:endParaRPr lang="en-US" sz="3200" dirty="0">
              <a:solidFill>
                <a:srgbClr val="2F424F"/>
              </a:solidFill>
              <a:latin typeface="Arial" panose="020B0604020202020204" pitchFamily="34" charset="0"/>
              <a:cs typeface="Arial" panose="020B0604020202020204" pitchFamily="34" charset="0"/>
            </a:endParaRP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id-ID"/>
              <a:t>Analisis Algoritma</a:t>
            </a:r>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0BB4-F973-481E-9467-EC0EB7A5E61B}"/>
              </a:ext>
            </a:extLst>
          </p:cNvPr>
          <p:cNvSpPr>
            <a:spLocks noGrp="1"/>
          </p:cNvSpPr>
          <p:nvPr>
            <p:ph type="title"/>
          </p:nvPr>
        </p:nvSpPr>
        <p:spPr/>
        <p:txBody>
          <a:bodyPr/>
          <a:lstStyle/>
          <a:p>
            <a:r>
              <a:rPr lang="en-ID"/>
              <a:t>Menghitung Waktu Eksekusi</a:t>
            </a:r>
          </a:p>
        </p:txBody>
      </p:sp>
      <p:sp>
        <p:nvSpPr>
          <p:cNvPr id="3" name="Text Placeholder 2">
            <a:extLst>
              <a:ext uri="{FF2B5EF4-FFF2-40B4-BE49-F238E27FC236}">
                <a16:creationId xmlns:a16="http://schemas.microsoft.com/office/drawing/2014/main" id="{239F3FD3-92F8-4226-A2DE-B93BD7E97191}"/>
              </a:ext>
            </a:extLst>
          </p:cNvPr>
          <p:cNvSpPr>
            <a:spLocks noGrp="1"/>
          </p:cNvSpPr>
          <p:nvPr>
            <p:ph type="body" sz="quarter" idx="11"/>
          </p:nvPr>
        </p:nvSpPr>
        <p:spPr/>
        <p:txBody>
          <a:bodyPr>
            <a:normAutofit lnSpcReduction="10000"/>
          </a:bodyPr>
          <a:lstStyle/>
          <a:p>
            <a:r>
              <a:rPr lang="en-US">
                <a:solidFill>
                  <a:srgbClr val="CC6C1D"/>
                </a:solidFill>
              </a:rPr>
              <a:t>public</a:t>
            </a:r>
            <a:r>
              <a:rPr lang="en-US">
                <a:solidFill>
                  <a:srgbClr val="D9E8F7"/>
                </a:solidFill>
              </a:rPr>
              <a:t> </a:t>
            </a:r>
            <a:r>
              <a:rPr lang="en-US">
                <a:solidFill>
                  <a:srgbClr val="CC6C1D"/>
                </a:solidFill>
              </a:rPr>
              <a:t>long</a:t>
            </a:r>
            <a:r>
              <a:rPr lang="en-US">
                <a:solidFill>
                  <a:srgbClr val="D9E8F7"/>
                </a:solidFill>
              </a:rPr>
              <a:t> </a:t>
            </a:r>
            <a:r>
              <a:rPr lang="en-US">
                <a:solidFill>
                  <a:srgbClr val="1EB540"/>
                </a:solidFill>
              </a:rPr>
              <a:t>substractTheFirstAndLastEl </a:t>
            </a:r>
            <a:r>
              <a:rPr lang="en-US">
                <a:solidFill>
                  <a:srgbClr val="F9FAF4"/>
                </a:solidFill>
              </a:rPr>
              <a:t>(</a:t>
            </a:r>
            <a:r>
              <a:rPr lang="en-US">
                <a:solidFill>
                  <a:srgbClr val="CC6C1D"/>
                </a:solidFill>
              </a:rPr>
              <a:t>int</a:t>
            </a:r>
            <a:r>
              <a:rPr lang="en-US">
                <a:solidFill>
                  <a:srgbClr val="F9FAF4"/>
                </a:solidFill>
              </a:rPr>
              <a:t>[]</a:t>
            </a:r>
            <a:r>
              <a:rPr lang="en-US">
                <a:solidFill>
                  <a:srgbClr val="D9E8F7"/>
                </a:solidFill>
              </a:rPr>
              <a:t> </a:t>
            </a:r>
            <a:r>
              <a:rPr lang="en-US">
                <a:solidFill>
                  <a:srgbClr val="79ABFF"/>
                </a:solidFill>
              </a:rPr>
              <a:t>arr</a:t>
            </a:r>
            <a:r>
              <a:rPr lang="en-US">
                <a:solidFill>
                  <a:srgbClr val="F9FAF4"/>
                </a:solidFill>
              </a:rPr>
              <a:t>)</a:t>
            </a:r>
            <a:r>
              <a:rPr lang="en-US">
                <a:solidFill>
                  <a:srgbClr val="D9E8F7"/>
                </a:solidFill>
              </a:rPr>
              <a:t> </a:t>
            </a:r>
            <a:r>
              <a:rPr lang="en-US">
                <a:solidFill>
                  <a:srgbClr val="F9FAF4"/>
                </a:solidFill>
              </a:rPr>
              <a:t>{</a:t>
            </a:r>
          </a:p>
          <a:p>
            <a:endParaRPr lang="en-US">
              <a:solidFill>
                <a:srgbClr val="CC6C1D"/>
              </a:solidFill>
            </a:endParaRPr>
          </a:p>
          <a:p>
            <a:r>
              <a:rPr lang="en-US">
                <a:solidFill>
                  <a:srgbClr val="CC6C1D"/>
                </a:solidFill>
              </a:rPr>
              <a:t>	long</a:t>
            </a:r>
            <a:r>
              <a:rPr lang="en-US">
                <a:solidFill>
                  <a:srgbClr val="D9E8F7"/>
                </a:solidFill>
              </a:rPr>
              <a:t> </a:t>
            </a:r>
            <a:r>
              <a:rPr lang="en-US">
                <a:solidFill>
                  <a:srgbClr val="F2F200"/>
                </a:solidFill>
              </a:rPr>
              <a:t>start</a:t>
            </a:r>
            <a:r>
              <a:rPr lang="en-US">
                <a:solidFill>
                  <a:srgbClr val="D9E8F7"/>
                </a:solidFill>
              </a:rPr>
              <a:t> </a:t>
            </a:r>
            <a:r>
              <a:rPr lang="en-US">
                <a:solidFill>
                  <a:srgbClr val="E6E6FA"/>
                </a:solidFill>
              </a:rPr>
              <a:t>=</a:t>
            </a:r>
            <a:r>
              <a:rPr lang="en-US">
                <a:solidFill>
                  <a:srgbClr val="D9E8F7"/>
                </a:solidFill>
              </a:rPr>
              <a:t> </a:t>
            </a:r>
            <a:r>
              <a:rPr lang="en-US">
                <a:solidFill>
                  <a:srgbClr val="1290C3"/>
                </a:solidFill>
              </a:rPr>
              <a:t>System</a:t>
            </a:r>
            <a:r>
              <a:rPr lang="en-US">
                <a:solidFill>
                  <a:srgbClr val="E6E6FA"/>
                </a:solidFill>
              </a:rPr>
              <a:t>.</a:t>
            </a:r>
            <a:r>
              <a:rPr lang="en-US" i="1">
                <a:solidFill>
                  <a:srgbClr val="96EC3F"/>
                </a:solidFill>
              </a:rPr>
              <a:t>nanoTime</a:t>
            </a:r>
            <a:r>
              <a:rPr lang="en-US" i="1">
                <a:solidFill>
                  <a:srgbClr val="F9FAF4"/>
                </a:solidFill>
              </a:rPr>
              <a:t>()</a:t>
            </a:r>
            <a:r>
              <a:rPr lang="en-US" i="1">
                <a:solidFill>
                  <a:srgbClr val="E6E6FA"/>
                </a:solidFill>
              </a:rPr>
              <a:t>; </a:t>
            </a:r>
          </a:p>
          <a:p>
            <a:endParaRPr lang="en-US" i="1">
              <a:solidFill>
                <a:srgbClr val="E6E6FA"/>
              </a:solidFill>
            </a:endParaRPr>
          </a:p>
          <a:p>
            <a:r>
              <a:rPr lang="en-US" i="1">
                <a:solidFill>
                  <a:srgbClr val="E6E6FA"/>
                </a:solidFill>
              </a:rPr>
              <a:t>	// the algoritm</a:t>
            </a:r>
          </a:p>
          <a:p>
            <a:r>
              <a:rPr lang="en-US">
                <a:solidFill>
                  <a:srgbClr val="CC6C1D"/>
                </a:solidFill>
              </a:rPr>
              <a:t>	int</a:t>
            </a:r>
            <a:r>
              <a:rPr lang="en-US">
                <a:solidFill>
                  <a:srgbClr val="D9E8F7"/>
                </a:solidFill>
              </a:rPr>
              <a:t> </a:t>
            </a:r>
            <a:r>
              <a:rPr lang="en-US">
                <a:solidFill>
                  <a:srgbClr val="F2F200"/>
                </a:solidFill>
              </a:rPr>
              <a:t>result</a:t>
            </a:r>
            <a:r>
              <a:rPr lang="en-US">
                <a:solidFill>
                  <a:srgbClr val="D9E8F7"/>
                </a:solidFill>
              </a:rPr>
              <a:t> </a:t>
            </a:r>
            <a:r>
              <a:rPr lang="en-US">
                <a:solidFill>
                  <a:srgbClr val="E6E6FA"/>
                </a:solidFill>
              </a:rPr>
              <a:t>=</a:t>
            </a:r>
            <a:r>
              <a:rPr lang="en-US">
                <a:solidFill>
                  <a:srgbClr val="D9E8F7"/>
                </a:solidFill>
              </a:rPr>
              <a:t> </a:t>
            </a:r>
            <a:r>
              <a:rPr lang="en-US">
                <a:solidFill>
                  <a:srgbClr val="79ABFF"/>
                </a:solidFill>
              </a:rPr>
              <a:t>arr</a:t>
            </a:r>
            <a:r>
              <a:rPr lang="en-US">
                <a:solidFill>
                  <a:srgbClr val="F9FAF4"/>
                </a:solidFill>
              </a:rPr>
              <a:t>[</a:t>
            </a:r>
            <a:r>
              <a:rPr lang="en-US">
                <a:solidFill>
                  <a:srgbClr val="79ABFF"/>
                </a:solidFill>
              </a:rPr>
              <a:t>arr</a:t>
            </a:r>
            <a:r>
              <a:rPr lang="en-US">
                <a:solidFill>
                  <a:srgbClr val="E6E6FA"/>
                </a:solidFill>
              </a:rPr>
              <a:t>.</a:t>
            </a:r>
            <a:r>
              <a:rPr lang="en-US">
                <a:solidFill>
                  <a:srgbClr val="66E1F8"/>
                </a:solidFill>
              </a:rPr>
              <a:t>length</a:t>
            </a:r>
            <a:r>
              <a:rPr lang="en-US">
                <a:solidFill>
                  <a:srgbClr val="D9E8F7"/>
                </a:solidFill>
              </a:rPr>
              <a:t> </a:t>
            </a:r>
            <a:r>
              <a:rPr lang="en-US">
                <a:solidFill>
                  <a:srgbClr val="E6E6FA"/>
                </a:solidFill>
              </a:rPr>
              <a:t>-</a:t>
            </a:r>
            <a:r>
              <a:rPr lang="en-US">
                <a:solidFill>
                  <a:srgbClr val="D9E8F7"/>
                </a:solidFill>
              </a:rPr>
              <a:t> </a:t>
            </a:r>
            <a:r>
              <a:rPr lang="en-US">
                <a:solidFill>
                  <a:srgbClr val="6897BB"/>
                </a:solidFill>
              </a:rPr>
              <a:t>1</a:t>
            </a:r>
            <a:r>
              <a:rPr lang="en-US">
                <a:solidFill>
                  <a:srgbClr val="F9FAF4"/>
                </a:solidFill>
              </a:rPr>
              <a:t>]</a:t>
            </a:r>
            <a:r>
              <a:rPr lang="en-US">
                <a:solidFill>
                  <a:srgbClr val="D9E8F7"/>
                </a:solidFill>
              </a:rPr>
              <a:t> </a:t>
            </a:r>
            <a:r>
              <a:rPr lang="en-US">
                <a:solidFill>
                  <a:srgbClr val="E6E6FA"/>
                </a:solidFill>
              </a:rPr>
              <a:t>-</a:t>
            </a:r>
            <a:r>
              <a:rPr lang="en-US">
                <a:solidFill>
                  <a:srgbClr val="D9E8F7"/>
                </a:solidFill>
              </a:rPr>
              <a:t> </a:t>
            </a:r>
            <a:r>
              <a:rPr lang="en-US">
                <a:solidFill>
                  <a:srgbClr val="79ABFF"/>
                </a:solidFill>
              </a:rPr>
              <a:t>arr</a:t>
            </a:r>
            <a:r>
              <a:rPr lang="en-US">
                <a:solidFill>
                  <a:srgbClr val="F9FAF4"/>
                </a:solidFill>
              </a:rPr>
              <a:t>[</a:t>
            </a:r>
            <a:r>
              <a:rPr lang="en-US">
                <a:solidFill>
                  <a:srgbClr val="6897BB"/>
                </a:solidFill>
              </a:rPr>
              <a:t>0</a:t>
            </a:r>
            <a:r>
              <a:rPr lang="en-US">
                <a:solidFill>
                  <a:srgbClr val="F9FAF4"/>
                </a:solidFill>
              </a:rPr>
              <a:t>]</a:t>
            </a:r>
            <a:r>
              <a:rPr lang="en-US">
                <a:solidFill>
                  <a:srgbClr val="E6E6FA"/>
                </a:solidFill>
              </a:rPr>
              <a:t>;</a:t>
            </a:r>
          </a:p>
          <a:p>
            <a:endParaRPr lang="en-US">
              <a:solidFill>
                <a:srgbClr val="E6E6FA"/>
              </a:solidFill>
            </a:endParaRPr>
          </a:p>
          <a:p>
            <a:r>
              <a:rPr lang="en-US">
                <a:solidFill>
                  <a:srgbClr val="CC6C1D"/>
                </a:solidFill>
              </a:rPr>
              <a:t>	long</a:t>
            </a:r>
            <a:r>
              <a:rPr lang="en-US">
                <a:solidFill>
                  <a:srgbClr val="D9E8F7"/>
                </a:solidFill>
              </a:rPr>
              <a:t> </a:t>
            </a:r>
            <a:r>
              <a:rPr lang="en-US">
                <a:solidFill>
                  <a:srgbClr val="F2F200"/>
                </a:solidFill>
              </a:rPr>
              <a:t>end</a:t>
            </a:r>
            <a:r>
              <a:rPr lang="en-US">
                <a:solidFill>
                  <a:srgbClr val="D9E8F7"/>
                </a:solidFill>
              </a:rPr>
              <a:t> </a:t>
            </a:r>
            <a:r>
              <a:rPr lang="en-US">
                <a:solidFill>
                  <a:srgbClr val="E6E6FA"/>
                </a:solidFill>
              </a:rPr>
              <a:t>=</a:t>
            </a:r>
            <a:r>
              <a:rPr lang="en-US">
                <a:solidFill>
                  <a:srgbClr val="D9E8F7"/>
                </a:solidFill>
              </a:rPr>
              <a:t> </a:t>
            </a:r>
            <a:r>
              <a:rPr lang="en-US">
                <a:solidFill>
                  <a:srgbClr val="1290C3"/>
                </a:solidFill>
              </a:rPr>
              <a:t>System</a:t>
            </a:r>
            <a:r>
              <a:rPr lang="en-US">
                <a:solidFill>
                  <a:srgbClr val="E6E6FA"/>
                </a:solidFill>
              </a:rPr>
              <a:t>.</a:t>
            </a:r>
            <a:r>
              <a:rPr lang="en-US" i="1">
                <a:solidFill>
                  <a:srgbClr val="96EC3F"/>
                </a:solidFill>
              </a:rPr>
              <a:t>nanoTime</a:t>
            </a:r>
            <a:r>
              <a:rPr lang="en-US" i="1">
                <a:solidFill>
                  <a:srgbClr val="F9FAF4"/>
                </a:solidFill>
              </a:rPr>
              <a:t>()</a:t>
            </a:r>
            <a:r>
              <a:rPr lang="en-US" i="1">
                <a:solidFill>
                  <a:srgbClr val="E6E6FA"/>
                </a:solidFill>
              </a:rPr>
              <a:t>;</a:t>
            </a:r>
          </a:p>
          <a:p>
            <a:endParaRPr lang="en-US">
              <a:solidFill>
                <a:srgbClr val="1290C3"/>
              </a:solidFill>
            </a:endParaRPr>
          </a:p>
          <a:p>
            <a:r>
              <a:rPr lang="en-US">
                <a:solidFill>
                  <a:srgbClr val="1290C3"/>
                </a:solidFill>
              </a:rPr>
              <a:t>	System</a:t>
            </a:r>
            <a:r>
              <a:rPr lang="en-US">
                <a:solidFill>
                  <a:srgbClr val="E6E6FA"/>
                </a:solidFill>
              </a:rPr>
              <a:t>.</a:t>
            </a:r>
            <a:r>
              <a:rPr lang="en-US" i="1">
                <a:solidFill>
                  <a:srgbClr val="8DDAF8"/>
                </a:solidFill>
              </a:rPr>
              <a:t>out</a:t>
            </a:r>
            <a:r>
              <a:rPr lang="en-US" i="1">
                <a:solidFill>
                  <a:srgbClr val="E6E6FA"/>
                </a:solidFill>
              </a:rPr>
              <a:t>.</a:t>
            </a:r>
            <a:r>
              <a:rPr lang="en-US" i="1">
                <a:solidFill>
                  <a:srgbClr val="A7EC21"/>
                </a:solidFill>
              </a:rPr>
              <a:t>println</a:t>
            </a:r>
            <a:r>
              <a:rPr lang="en-US" i="1">
                <a:solidFill>
                  <a:srgbClr val="F9FAF4"/>
                </a:solidFill>
              </a:rPr>
              <a:t>(</a:t>
            </a:r>
            <a:r>
              <a:rPr lang="en-US" i="1">
                <a:solidFill>
                  <a:srgbClr val="17C6A3"/>
                </a:solidFill>
              </a:rPr>
              <a:t>"Execution time for "</a:t>
            </a:r>
            <a:r>
              <a:rPr lang="en-US" i="1">
                <a:solidFill>
                  <a:srgbClr val="D9E8F7"/>
                </a:solidFill>
              </a:rPr>
              <a:t> </a:t>
            </a:r>
            <a:r>
              <a:rPr lang="en-US" i="1">
                <a:solidFill>
                  <a:srgbClr val="E6E6FA"/>
                </a:solidFill>
              </a:rPr>
              <a:t>+</a:t>
            </a:r>
            <a:r>
              <a:rPr lang="en-US" i="1">
                <a:solidFill>
                  <a:srgbClr val="D9E8F7"/>
                </a:solidFill>
              </a:rPr>
              <a:t> </a:t>
            </a:r>
          </a:p>
          <a:p>
            <a:r>
              <a:rPr lang="en-US" i="1">
                <a:solidFill>
                  <a:srgbClr val="D9E8F7"/>
                </a:solidFill>
              </a:rPr>
              <a:t>		</a:t>
            </a:r>
            <a:r>
              <a:rPr lang="en-US" i="1">
                <a:solidFill>
                  <a:srgbClr val="79ABFF"/>
                </a:solidFill>
              </a:rPr>
              <a:t>arr</a:t>
            </a:r>
            <a:r>
              <a:rPr lang="en-US" i="1">
                <a:solidFill>
                  <a:srgbClr val="E6E6FA"/>
                </a:solidFill>
              </a:rPr>
              <a:t>.</a:t>
            </a:r>
            <a:r>
              <a:rPr lang="en-US" i="1">
                <a:solidFill>
                  <a:srgbClr val="66E1F8"/>
                </a:solidFill>
              </a:rPr>
              <a:t>length</a:t>
            </a:r>
            <a:r>
              <a:rPr lang="en-US" i="1">
                <a:solidFill>
                  <a:srgbClr val="D9E8F7"/>
                </a:solidFill>
              </a:rPr>
              <a:t> </a:t>
            </a:r>
            <a:r>
              <a:rPr lang="en-US" i="1">
                <a:solidFill>
                  <a:srgbClr val="E6E6FA"/>
                </a:solidFill>
              </a:rPr>
              <a:t>+</a:t>
            </a:r>
            <a:r>
              <a:rPr lang="en-US" i="1">
                <a:solidFill>
                  <a:srgbClr val="D9E8F7"/>
                </a:solidFill>
              </a:rPr>
              <a:t> </a:t>
            </a:r>
            <a:r>
              <a:rPr lang="en-US" i="1">
                <a:solidFill>
                  <a:srgbClr val="17C6A3"/>
                </a:solidFill>
              </a:rPr>
              <a:t>" data: "</a:t>
            </a:r>
            <a:r>
              <a:rPr lang="en-US" i="1">
                <a:solidFill>
                  <a:srgbClr val="D9E8F7"/>
                </a:solidFill>
              </a:rPr>
              <a:t> </a:t>
            </a:r>
            <a:r>
              <a:rPr lang="en-US" i="1">
                <a:solidFill>
                  <a:srgbClr val="E6E6FA"/>
                </a:solidFill>
              </a:rPr>
              <a:t>+</a:t>
            </a:r>
          </a:p>
          <a:p>
            <a:r>
              <a:rPr lang="en-US">
                <a:solidFill>
                  <a:srgbClr val="F9FAF4"/>
                </a:solidFill>
              </a:rPr>
              <a:t>		(</a:t>
            </a:r>
            <a:r>
              <a:rPr lang="en-US">
                <a:solidFill>
                  <a:srgbClr val="F3EC79"/>
                </a:solidFill>
              </a:rPr>
              <a:t>end</a:t>
            </a:r>
            <a:r>
              <a:rPr lang="en-US">
                <a:solidFill>
                  <a:srgbClr val="D9E8F7"/>
                </a:solidFill>
              </a:rPr>
              <a:t> </a:t>
            </a:r>
            <a:r>
              <a:rPr lang="en-US">
                <a:solidFill>
                  <a:srgbClr val="E6E6FA"/>
                </a:solidFill>
              </a:rPr>
              <a:t>-</a:t>
            </a:r>
            <a:r>
              <a:rPr lang="en-US">
                <a:solidFill>
                  <a:srgbClr val="D9E8F7"/>
                </a:solidFill>
              </a:rPr>
              <a:t> </a:t>
            </a:r>
            <a:r>
              <a:rPr lang="en-US">
                <a:solidFill>
                  <a:srgbClr val="F3EC79"/>
                </a:solidFill>
              </a:rPr>
              <a:t>start</a:t>
            </a:r>
            <a:r>
              <a:rPr lang="en-US">
                <a:solidFill>
                  <a:srgbClr val="F9FAF4"/>
                </a:solidFill>
              </a:rPr>
              <a:t>)</a:t>
            </a:r>
            <a:r>
              <a:rPr lang="en-US">
                <a:solidFill>
                  <a:srgbClr val="D9E8F7"/>
                </a:solidFill>
              </a:rPr>
              <a:t> </a:t>
            </a:r>
            <a:r>
              <a:rPr lang="en-US">
                <a:solidFill>
                  <a:srgbClr val="E6E6FA"/>
                </a:solidFill>
              </a:rPr>
              <a:t>+</a:t>
            </a:r>
            <a:r>
              <a:rPr lang="en-US">
                <a:solidFill>
                  <a:srgbClr val="D9E8F7"/>
                </a:solidFill>
              </a:rPr>
              <a:t> </a:t>
            </a:r>
            <a:r>
              <a:rPr lang="en-US">
                <a:solidFill>
                  <a:srgbClr val="17C6A3"/>
                </a:solidFill>
              </a:rPr>
              <a:t>" nanosecond"</a:t>
            </a:r>
            <a:r>
              <a:rPr lang="en-US">
                <a:solidFill>
                  <a:srgbClr val="F9FAF4"/>
                </a:solidFill>
              </a:rPr>
              <a:t>)</a:t>
            </a:r>
            <a:r>
              <a:rPr lang="en-US">
                <a:solidFill>
                  <a:srgbClr val="E6E6FA"/>
                </a:solidFill>
              </a:rPr>
              <a:t>;</a:t>
            </a:r>
          </a:p>
          <a:p>
            <a:endParaRPr lang="en-US">
              <a:solidFill>
                <a:srgbClr val="CC6C1D"/>
              </a:solidFill>
            </a:endParaRPr>
          </a:p>
          <a:p>
            <a:r>
              <a:rPr lang="en-US">
                <a:solidFill>
                  <a:srgbClr val="CC6C1D"/>
                </a:solidFill>
              </a:rPr>
              <a:t>	return</a:t>
            </a:r>
            <a:r>
              <a:rPr lang="en-US">
                <a:solidFill>
                  <a:srgbClr val="D9E8F7"/>
                </a:solidFill>
              </a:rPr>
              <a:t> </a:t>
            </a:r>
            <a:r>
              <a:rPr lang="en-US">
                <a:solidFill>
                  <a:srgbClr val="F2F200"/>
                </a:solidFill>
              </a:rPr>
              <a:t>result</a:t>
            </a:r>
            <a:r>
              <a:rPr lang="en-US">
                <a:solidFill>
                  <a:srgbClr val="E6E6FA"/>
                </a:solidFill>
              </a:rPr>
              <a:t>;</a:t>
            </a:r>
          </a:p>
          <a:p>
            <a:r>
              <a:rPr lang="en-US">
                <a:solidFill>
                  <a:srgbClr val="F9FAF4"/>
                </a:solidFill>
              </a:rPr>
              <a:t>}</a:t>
            </a:r>
            <a:endParaRPr lang="en-US"/>
          </a:p>
        </p:txBody>
      </p:sp>
      <p:sp>
        <p:nvSpPr>
          <p:cNvPr id="4" name="Rectangle 3">
            <a:extLst>
              <a:ext uri="{FF2B5EF4-FFF2-40B4-BE49-F238E27FC236}">
                <a16:creationId xmlns:a16="http://schemas.microsoft.com/office/drawing/2014/main" id="{C140820A-9146-42DF-9958-68ACF4BABEDD}"/>
              </a:ext>
            </a:extLst>
          </p:cNvPr>
          <p:cNvSpPr/>
          <p:nvPr/>
        </p:nvSpPr>
        <p:spPr>
          <a:xfrm>
            <a:off x="578443" y="1705970"/>
            <a:ext cx="5030787" cy="6005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E29B08-CEA5-4C40-B009-BE4B4E0745CD}"/>
              </a:ext>
            </a:extLst>
          </p:cNvPr>
          <p:cNvSpPr/>
          <p:nvPr/>
        </p:nvSpPr>
        <p:spPr>
          <a:xfrm>
            <a:off x="578442" y="3478025"/>
            <a:ext cx="5030787" cy="6005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E790BEB-3BEE-4E82-A7C8-ABBE8714A4F3}"/>
              </a:ext>
            </a:extLst>
          </p:cNvPr>
          <p:cNvSpPr/>
          <p:nvPr/>
        </p:nvSpPr>
        <p:spPr>
          <a:xfrm>
            <a:off x="578442" y="4239142"/>
            <a:ext cx="6695815" cy="1029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20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544EE-99CD-4587-ACFC-A1FE288E5072}"/>
              </a:ext>
            </a:extLst>
          </p:cNvPr>
          <p:cNvSpPr>
            <a:spLocks noGrp="1"/>
          </p:cNvSpPr>
          <p:nvPr>
            <p:ph type="title"/>
          </p:nvPr>
        </p:nvSpPr>
        <p:spPr/>
        <p:txBody>
          <a:bodyPr/>
          <a:lstStyle/>
          <a:p>
            <a:r>
              <a:rPr lang="en-ID"/>
              <a:t>Contoh Waktu Eksekusi</a:t>
            </a:r>
          </a:p>
        </p:txBody>
      </p:sp>
      <p:sp>
        <p:nvSpPr>
          <p:cNvPr id="5" name="Text Placeholder 4">
            <a:extLst>
              <a:ext uri="{FF2B5EF4-FFF2-40B4-BE49-F238E27FC236}">
                <a16:creationId xmlns:a16="http://schemas.microsoft.com/office/drawing/2014/main" id="{78FD5A25-F4EF-4189-AE28-2CFEEA8F6CFF}"/>
              </a:ext>
            </a:extLst>
          </p:cNvPr>
          <p:cNvSpPr>
            <a:spLocks noGrp="1"/>
          </p:cNvSpPr>
          <p:nvPr>
            <p:ph type="body" sz="quarter" idx="11"/>
          </p:nvPr>
        </p:nvSpPr>
        <p:spPr>
          <a:xfrm>
            <a:off x="662629" y="1196724"/>
            <a:ext cx="7657375" cy="1437939"/>
          </a:xfrm>
        </p:spPr>
        <p:txBody>
          <a:bodyPr/>
          <a:lstStyle/>
          <a:p>
            <a:pPr>
              <a:lnSpc>
                <a:spcPct val="150000"/>
              </a:lnSpc>
            </a:pPr>
            <a:r>
              <a:rPr lang="en-US"/>
              <a:t>public long substractTheFirstAndLastEl(int[] arr) {</a:t>
            </a:r>
          </a:p>
          <a:p>
            <a:pPr>
              <a:lnSpc>
                <a:spcPct val="150000"/>
              </a:lnSpc>
            </a:pPr>
            <a:r>
              <a:rPr lang="en-US"/>
              <a:t>	return result = arr[arr.length - 1] - arr[0];</a:t>
            </a:r>
          </a:p>
          <a:p>
            <a:pPr>
              <a:lnSpc>
                <a:spcPct val="150000"/>
              </a:lnSpc>
            </a:pPr>
            <a:r>
              <a:rPr lang="en-US"/>
              <a:t>}</a:t>
            </a:r>
          </a:p>
        </p:txBody>
      </p:sp>
      <p:grpSp>
        <p:nvGrpSpPr>
          <p:cNvPr id="7" name="Group 6">
            <a:extLst>
              <a:ext uri="{FF2B5EF4-FFF2-40B4-BE49-F238E27FC236}">
                <a16:creationId xmlns:a16="http://schemas.microsoft.com/office/drawing/2014/main" id="{980DACC2-C35B-43A2-A38D-D85C9446B66F}"/>
              </a:ext>
            </a:extLst>
          </p:cNvPr>
          <p:cNvGrpSpPr/>
          <p:nvPr/>
        </p:nvGrpSpPr>
        <p:grpSpPr>
          <a:xfrm>
            <a:off x="1491804" y="3065368"/>
            <a:ext cx="6160392" cy="2773978"/>
            <a:chOff x="1551338" y="2940412"/>
            <a:chExt cx="6160392" cy="2773978"/>
          </a:xfrm>
        </p:grpSpPr>
        <p:graphicFrame>
          <p:nvGraphicFramePr>
            <p:cNvPr id="8" name="Chart 7">
              <a:extLst>
                <a:ext uri="{FF2B5EF4-FFF2-40B4-BE49-F238E27FC236}">
                  <a16:creationId xmlns:a16="http://schemas.microsoft.com/office/drawing/2014/main" id="{811B9CFB-3A67-426A-B613-40C2A4D47AB9}"/>
                </a:ext>
              </a:extLst>
            </p:cNvPr>
            <p:cNvGraphicFramePr>
              <a:graphicFrameLocks/>
            </p:cNvGraphicFramePr>
            <p:nvPr>
              <p:extLst>
                <p:ext uri="{D42A27DB-BD31-4B8C-83A1-F6EECF244321}">
                  <p14:modId xmlns:p14="http://schemas.microsoft.com/office/powerpoint/2010/main" val="3976963724"/>
                </p:ext>
              </p:extLst>
            </p:nvPr>
          </p:nvGraphicFramePr>
          <p:xfrm>
            <a:off x="1905280" y="2940412"/>
            <a:ext cx="51720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DE1ACDE-DE41-4427-89CE-85788F24FA9B}"/>
                </a:ext>
              </a:extLst>
            </p:cNvPr>
            <p:cNvSpPr txBox="1"/>
            <p:nvPr/>
          </p:nvSpPr>
          <p:spPr>
            <a:xfrm rot="16200000">
              <a:off x="1136096" y="3641903"/>
              <a:ext cx="1199816"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Waktu</a:t>
              </a:r>
              <a:r>
                <a:rPr lang="en-US">
                  <a:latin typeface="Times New Roman" panose="02020603050405020304" pitchFamily="18" charset="0"/>
                  <a:cs typeface="Times New Roman" panose="02020603050405020304" pitchFamily="18" charset="0"/>
                </a:rPr>
                <a:t> (ns)</a:t>
              </a:r>
            </a:p>
          </p:txBody>
        </p:sp>
        <p:sp>
          <p:nvSpPr>
            <p:cNvPr id="10" name="TextBox 9">
              <a:extLst>
                <a:ext uri="{FF2B5EF4-FFF2-40B4-BE49-F238E27FC236}">
                  <a16:creationId xmlns:a16="http://schemas.microsoft.com/office/drawing/2014/main" id="{B5FDE0EF-F82E-44FD-80A6-2A1F0BC61636}"/>
                </a:ext>
              </a:extLst>
            </p:cNvPr>
            <p:cNvSpPr txBox="1"/>
            <p:nvPr/>
          </p:nvSpPr>
          <p:spPr>
            <a:xfrm>
              <a:off x="4029358" y="5345058"/>
              <a:ext cx="1338700"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Jumlah</a:t>
              </a:r>
              <a:r>
                <a:rPr lang="en-US">
                  <a:latin typeface="Times New Roman" panose="02020603050405020304" pitchFamily="18" charset="0"/>
                  <a:cs typeface="Times New Roman" panose="02020603050405020304" pitchFamily="18" charset="0"/>
                </a:rPr>
                <a:t> Data</a:t>
              </a:r>
            </a:p>
          </p:txBody>
        </p:sp>
        <p:sp>
          <p:nvSpPr>
            <p:cNvPr id="11" name="TextBox 10">
              <a:extLst>
                <a:ext uri="{FF2B5EF4-FFF2-40B4-BE49-F238E27FC236}">
                  <a16:creationId xmlns:a16="http://schemas.microsoft.com/office/drawing/2014/main" id="{A5D976CB-8D34-47C3-8129-04458FAE2038}"/>
                </a:ext>
              </a:extLst>
            </p:cNvPr>
            <p:cNvSpPr txBox="1"/>
            <p:nvPr/>
          </p:nvSpPr>
          <p:spPr>
            <a:xfrm>
              <a:off x="6911511" y="2994974"/>
              <a:ext cx="800219"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331 ns</a:t>
              </a:r>
            </a:p>
          </p:txBody>
        </p:sp>
      </p:grpSp>
      <p:sp>
        <p:nvSpPr>
          <p:cNvPr id="12" name="Oval 11">
            <a:extLst>
              <a:ext uri="{FF2B5EF4-FFF2-40B4-BE49-F238E27FC236}">
                <a16:creationId xmlns:a16="http://schemas.microsoft.com/office/drawing/2014/main" id="{F43574C7-1D52-4CD7-B42C-1DB423D9D403}"/>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17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4F7BE0-0DAD-4581-8EF6-CD11148C6DE1}"/>
              </a:ext>
            </a:extLst>
          </p:cNvPr>
          <p:cNvSpPr>
            <a:spLocks noGrp="1"/>
          </p:cNvSpPr>
          <p:nvPr>
            <p:ph type="title"/>
          </p:nvPr>
        </p:nvSpPr>
        <p:spPr/>
        <p:txBody>
          <a:bodyPr/>
          <a:lstStyle/>
          <a:p>
            <a:r>
              <a:rPr lang="en-US"/>
              <a:t>2</a:t>
            </a:r>
            <a:endParaRPr lang="en-ID"/>
          </a:p>
        </p:txBody>
      </p:sp>
      <p:sp>
        <p:nvSpPr>
          <p:cNvPr id="6" name="Text Placeholder 5">
            <a:extLst>
              <a:ext uri="{FF2B5EF4-FFF2-40B4-BE49-F238E27FC236}">
                <a16:creationId xmlns:a16="http://schemas.microsoft.com/office/drawing/2014/main" id="{BC868CAA-481A-4BED-B304-52468EA41606}"/>
              </a:ext>
            </a:extLst>
          </p:cNvPr>
          <p:cNvSpPr>
            <a:spLocks noGrp="1"/>
          </p:cNvSpPr>
          <p:nvPr>
            <p:ph type="body" sz="quarter" idx="11"/>
          </p:nvPr>
        </p:nvSpPr>
        <p:spPr>
          <a:xfrm>
            <a:off x="322729" y="1219200"/>
            <a:ext cx="8538883" cy="1915886"/>
          </a:xfrm>
        </p:spPr>
        <p:txBody>
          <a:bodyPr/>
          <a:lstStyle/>
          <a:p>
            <a:r>
              <a:rPr lang="en-ID"/>
              <a:t>Berdasarkan grafik di bawah, berapa lama waktu yang dibutuhkan untuk memproses sebuah Array </a:t>
            </a:r>
            <a:br>
              <a:rPr lang="en-ID"/>
            </a:br>
            <a:r>
              <a:rPr lang="en-ID"/>
              <a:t>dengan panjang 54321?</a:t>
            </a:r>
          </a:p>
        </p:txBody>
      </p:sp>
      <p:graphicFrame>
        <p:nvGraphicFramePr>
          <p:cNvPr id="7" name="Chart 6">
            <a:extLst>
              <a:ext uri="{FF2B5EF4-FFF2-40B4-BE49-F238E27FC236}">
                <a16:creationId xmlns:a16="http://schemas.microsoft.com/office/drawing/2014/main" id="{143115D3-CAE5-436A-A5FE-BE549C4B9661}"/>
              </a:ext>
            </a:extLst>
          </p:cNvPr>
          <p:cNvGraphicFramePr>
            <a:graphicFrameLocks/>
          </p:cNvGraphicFramePr>
          <p:nvPr>
            <p:extLst>
              <p:ext uri="{D42A27DB-BD31-4B8C-83A1-F6EECF244321}">
                <p14:modId xmlns:p14="http://schemas.microsoft.com/office/powerpoint/2010/main" val="298521335"/>
              </p:ext>
            </p:extLst>
          </p:nvPr>
        </p:nvGraphicFramePr>
        <p:xfrm>
          <a:off x="1985962" y="3236246"/>
          <a:ext cx="51720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DE9A6C5-9CF4-4E36-B34B-F6D3C2705EE4}"/>
              </a:ext>
            </a:extLst>
          </p:cNvPr>
          <p:cNvSpPr txBox="1"/>
          <p:nvPr/>
        </p:nvSpPr>
        <p:spPr>
          <a:xfrm rot="16200000">
            <a:off x="1136737" y="3857055"/>
            <a:ext cx="1198533" cy="369332"/>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Waktu (ns)</a:t>
            </a:r>
          </a:p>
        </p:txBody>
      </p:sp>
      <p:sp>
        <p:nvSpPr>
          <p:cNvPr id="9" name="TextBox 8">
            <a:extLst>
              <a:ext uri="{FF2B5EF4-FFF2-40B4-BE49-F238E27FC236}">
                <a16:creationId xmlns:a16="http://schemas.microsoft.com/office/drawing/2014/main" id="{6400157D-7D42-4812-9C4C-111C360E900B}"/>
              </a:ext>
            </a:extLst>
          </p:cNvPr>
          <p:cNvSpPr txBox="1"/>
          <p:nvPr/>
        </p:nvSpPr>
        <p:spPr>
          <a:xfrm>
            <a:off x="6965299" y="3263914"/>
            <a:ext cx="793807" cy="369332"/>
          </a:xfrm>
          <a:prstGeom prst="rect">
            <a:avLst/>
          </a:prstGeom>
          <a:no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331 ns</a:t>
            </a:r>
          </a:p>
        </p:txBody>
      </p:sp>
      <p:sp>
        <p:nvSpPr>
          <p:cNvPr id="10" name="Oval 9">
            <a:extLst>
              <a:ext uri="{FF2B5EF4-FFF2-40B4-BE49-F238E27FC236}">
                <a16:creationId xmlns:a16="http://schemas.microsoft.com/office/drawing/2014/main" id="{D7966FC2-7D9F-4C38-817B-DABB393957F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98113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6A1C-5D70-479B-8427-0AAB493457ED}"/>
              </a:ext>
            </a:extLst>
          </p:cNvPr>
          <p:cNvSpPr>
            <a:spLocks noGrp="1"/>
          </p:cNvSpPr>
          <p:nvPr>
            <p:ph type="title"/>
          </p:nvPr>
        </p:nvSpPr>
        <p:spPr/>
        <p:txBody>
          <a:bodyPr/>
          <a:lstStyle/>
          <a:p>
            <a:r>
              <a:rPr lang="en-US"/>
              <a:t>Isu Waktu Eksekusi</a:t>
            </a:r>
            <a:endParaRPr lang="en-ID"/>
          </a:p>
        </p:txBody>
      </p:sp>
      <p:sp>
        <p:nvSpPr>
          <p:cNvPr id="6" name="Text Placeholder 5">
            <a:extLst>
              <a:ext uri="{FF2B5EF4-FFF2-40B4-BE49-F238E27FC236}">
                <a16:creationId xmlns:a16="http://schemas.microsoft.com/office/drawing/2014/main" id="{1A812586-73A5-44B9-A2B9-619F09E68AF6}"/>
              </a:ext>
            </a:extLst>
          </p:cNvPr>
          <p:cNvSpPr>
            <a:spLocks noGrp="1"/>
          </p:cNvSpPr>
          <p:nvPr>
            <p:ph type="body" sz="quarter" idx="11"/>
          </p:nvPr>
        </p:nvSpPr>
        <p:spPr>
          <a:xfrm>
            <a:off x="1074237" y="1209467"/>
            <a:ext cx="6995524" cy="1551150"/>
          </a:xfrm>
        </p:spPr>
        <p:txBody>
          <a:bodyPr/>
          <a:lstStyle/>
          <a:p>
            <a:pPr>
              <a:lnSpc>
                <a:spcPct val="150000"/>
              </a:lnSpc>
            </a:pPr>
            <a:r>
              <a:rPr lang="en-US"/>
              <a:t>public long addingTheFirstAndLast(int[] arr) {</a:t>
            </a:r>
          </a:p>
          <a:p>
            <a:pPr>
              <a:lnSpc>
                <a:spcPct val="150000"/>
              </a:lnSpc>
            </a:pPr>
            <a:r>
              <a:rPr lang="en-US"/>
              <a:t>	return result = arr[arr.length - 1] - arr[0];</a:t>
            </a:r>
          </a:p>
          <a:p>
            <a:pPr>
              <a:lnSpc>
                <a:spcPct val="150000"/>
              </a:lnSpc>
            </a:pPr>
            <a:r>
              <a:rPr lang="en-US"/>
              <a:t>}</a:t>
            </a:r>
          </a:p>
        </p:txBody>
      </p:sp>
      <p:sp>
        <p:nvSpPr>
          <p:cNvPr id="7" name="TextBox 6">
            <a:extLst>
              <a:ext uri="{FF2B5EF4-FFF2-40B4-BE49-F238E27FC236}">
                <a16:creationId xmlns:a16="http://schemas.microsoft.com/office/drawing/2014/main" id="{8E43F2DF-837A-4664-92AE-F8B4493C316F}"/>
              </a:ext>
            </a:extLst>
          </p:cNvPr>
          <p:cNvSpPr txBox="1"/>
          <p:nvPr/>
        </p:nvSpPr>
        <p:spPr>
          <a:xfrm>
            <a:off x="1776202" y="2849648"/>
            <a:ext cx="5591595" cy="3139321"/>
          </a:xfrm>
          <a:prstGeom prst="rect">
            <a:avLst/>
          </a:prstGeom>
          <a:noFill/>
        </p:spPr>
        <p:txBody>
          <a:bodyPr wrap="none" rtlCol="0">
            <a:spAutoFit/>
          </a:bodyPr>
          <a:lstStyle/>
          <a:p>
            <a:r>
              <a:rPr lang="en-US" sz="2200">
                <a:highlight>
                  <a:srgbClr val="00FFFF"/>
                </a:highlight>
                <a:latin typeface="Times New Roman" panose="02020603050405020304" pitchFamily="18" charset="0"/>
                <a:cs typeface="Times New Roman" panose="02020603050405020304" pitchFamily="18" charset="0"/>
              </a:rPr>
              <a:t>Execution time for 1010 data:   662 nanosecond</a:t>
            </a:r>
          </a:p>
          <a:p>
            <a:r>
              <a:rPr lang="en-US" sz="2200">
                <a:latin typeface="Times New Roman" panose="02020603050405020304" pitchFamily="18" charset="0"/>
                <a:cs typeface="Times New Roman" panose="02020603050405020304" pitchFamily="18" charset="0"/>
              </a:rPr>
              <a:t>Execution time for 1010 data:   662 nanosecond</a:t>
            </a:r>
          </a:p>
          <a:p>
            <a:r>
              <a:rPr lang="en-US" sz="2200">
                <a:highlight>
                  <a:srgbClr val="00FFFF"/>
                </a:highlight>
                <a:latin typeface="Times New Roman" panose="02020603050405020304" pitchFamily="18" charset="0"/>
                <a:cs typeface="Times New Roman" panose="02020603050405020304" pitchFamily="18" charset="0"/>
              </a:rPr>
              <a:t>Execution time for 1010 data: 1324 nanosecond</a:t>
            </a:r>
          </a:p>
          <a:p>
            <a:r>
              <a:rPr lang="en-US" sz="2200">
                <a:highlight>
                  <a:srgbClr val="00FFFF"/>
                </a:highlight>
                <a:latin typeface="Times New Roman" panose="02020603050405020304" pitchFamily="18" charset="0"/>
                <a:cs typeface="Times New Roman" panose="02020603050405020304" pitchFamily="18" charset="0"/>
              </a:rPr>
              <a:t>Execution time for 1010 data: 1656 nanosecond</a:t>
            </a:r>
          </a:p>
          <a:p>
            <a:r>
              <a:rPr lang="en-US" sz="2200">
                <a:latin typeface="Times New Roman" panose="02020603050405020304" pitchFamily="18" charset="0"/>
                <a:cs typeface="Times New Roman" panose="02020603050405020304" pitchFamily="18" charset="0"/>
              </a:rPr>
              <a:t>Execution time for 1010 data: 1324 nanosecond</a:t>
            </a:r>
          </a:p>
          <a:p>
            <a:r>
              <a:rPr lang="en-US" sz="2200">
                <a:highlight>
                  <a:srgbClr val="00FFFF"/>
                </a:highlight>
                <a:latin typeface="Times New Roman" panose="02020603050405020304" pitchFamily="18" charset="0"/>
                <a:cs typeface="Times New Roman" panose="02020603050405020304" pitchFamily="18" charset="0"/>
              </a:rPr>
              <a:t>Execution time for 1010 data:   993 nanosecond</a:t>
            </a:r>
          </a:p>
          <a:p>
            <a:r>
              <a:rPr lang="en-US" sz="2200">
                <a:latin typeface="Times New Roman" panose="02020603050405020304" pitchFamily="18" charset="0"/>
                <a:cs typeface="Times New Roman" panose="02020603050405020304" pitchFamily="18" charset="0"/>
              </a:rPr>
              <a:t>Execution time for 1010 data: 1324 nanosecond</a:t>
            </a:r>
          </a:p>
          <a:p>
            <a:r>
              <a:rPr lang="en-US" sz="2200">
                <a:latin typeface="Times New Roman" panose="02020603050405020304" pitchFamily="18" charset="0"/>
                <a:cs typeface="Times New Roman" panose="02020603050405020304" pitchFamily="18" charset="0"/>
              </a:rPr>
              <a:t>Execution time for 1010 data: 1324 nanosecond</a:t>
            </a:r>
          </a:p>
          <a:p>
            <a:r>
              <a:rPr lang="en-US" sz="2200">
                <a:latin typeface="Times New Roman" panose="02020603050405020304" pitchFamily="18" charset="0"/>
                <a:cs typeface="Times New Roman" panose="02020603050405020304" pitchFamily="18" charset="0"/>
              </a:rPr>
              <a:t>Execution time for 1010 data: 1324 nanosecond</a:t>
            </a:r>
          </a:p>
        </p:txBody>
      </p:sp>
      <p:sp>
        <p:nvSpPr>
          <p:cNvPr id="8" name="Oval 7">
            <a:extLst>
              <a:ext uri="{FF2B5EF4-FFF2-40B4-BE49-F238E27FC236}">
                <a16:creationId xmlns:a16="http://schemas.microsoft.com/office/drawing/2014/main" id="{373F29BD-296A-4420-858A-4EB8B38A90D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80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7116-B7EC-4F68-AE1D-F6DCD4C70F32}"/>
              </a:ext>
            </a:extLst>
          </p:cNvPr>
          <p:cNvSpPr>
            <a:spLocks noGrp="1"/>
          </p:cNvSpPr>
          <p:nvPr>
            <p:ph type="title"/>
          </p:nvPr>
        </p:nvSpPr>
        <p:spPr/>
        <p:txBody>
          <a:bodyPr/>
          <a:lstStyle/>
          <a:p>
            <a:r>
              <a:rPr lang="en-US"/>
              <a:t>3</a:t>
            </a:r>
            <a:endParaRPr lang="en-ID"/>
          </a:p>
        </p:txBody>
      </p:sp>
      <p:sp>
        <p:nvSpPr>
          <p:cNvPr id="3" name="Text Placeholder 2">
            <a:extLst>
              <a:ext uri="{FF2B5EF4-FFF2-40B4-BE49-F238E27FC236}">
                <a16:creationId xmlns:a16="http://schemas.microsoft.com/office/drawing/2014/main" id="{5FAF9C26-9738-4B92-BA6B-CF68FAEC1DC8}"/>
              </a:ext>
            </a:extLst>
          </p:cNvPr>
          <p:cNvSpPr>
            <a:spLocks noGrp="1"/>
          </p:cNvSpPr>
          <p:nvPr>
            <p:ph type="body" sz="quarter" idx="11"/>
          </p:nvPr>
        </p:nvSpPr>
        <p:spPr/>
        <p:txBody>
          <a:bodyPr/>
          <a:lstStyle/>
          <a:p>
            <a:r>
              <a:rPr lang="en-US"/>
              <a:t>Lengkapilah persamaan berikut: </a:t>
            </a:r>
          </a:p>
          <a:p>
            <a:r>
              <a:rPr lang="en-US"/>
              <a:t>31 second = ______________ nanosecond</a:t>
            </a:r>
          </a:p>
          <a:p>
            <a:r>
              <a:rPr lang="en-US"/>
              <a:t>31 second = ______________ microsecond</a:t>
            </a:r>
          </a:p>
          <a:p>
            <a:r>
              <a:rPr lang="en-US"/>
              <a:t>31 second = ______________ milisecond</a:t>
            </a:r>
          </a:p>
        </p:txBody>
      </p:sp>
      <p:sp>
        <p:nvSpPr>
          <p:cNvPr id="4" name="Oval 3">
            <a:extLst>
              <a:ext uri="{FF2B5EF4-FFF2-40B4-BE49-F238E27FC236}">
                <a16:creationId xmlns:a16="http://schemas.microsoft.com/office/drawing/2014/main" id="{E13CC4A4-0575-4E19-8378-0C38F8A178D4}"/>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33469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1D27-7197-4172-8254-517ACCF04A18}"/>
              </a:ext>
            </a:extLst>
          </p:cNvPr>
          <p:cNvSpPr>
            <a:spLocks noGrp="1"/>
          </p:cNvSpPr>
          <p:nvPr>
            <p:ph type="title"/>
          </p:nvPr>
        </p:nvSpPr>
        <p:spPr/>
        <p:txBody>
          <a:bodyPr/>
          <a:lstStyle/>
          <a:p>
            <a:r>
              <a:rPr lang="en-US"/>
              <a:t>Praktikum 1</a:t>
            </a:r>
            <a:endParaRPr lang="en-ID"/>
          </a:p>
        </p:txBody>
      </p:sp>
      <p:sp>
        <p:nvSpPr>
          <p:cNvPr id="3" name="Text Placeholder 2">
            <a:extLst>
              <a:ext uri="{FF2B5EF4-FFF2-40B4-BE49-F238E27FC236}">
                <a16:creationId xmlns:a16="http://schemas.microsoft.com/office/drawing/2014/main" id="{15085E4E-4939-487E-AE35-82C7A0765F93}"/>
              </a:ext>
            </a:extLst>
          </p:cNvPr>
          <p:cNvSpPr>
            <a:spLocks noGrp="1"/>
          </p:cNvSpPr>
          <p:nvPr>
            <p:ph type="body" sz="quarter" idx="10"/>
          </p:nvPr>
        </p:nvSpPr>
        <p:spPr>
          <a:xfrm>
            <a:off x="835447" y="3346867"/>
            <a:ext cx="7473106" cy="1600842"/>
          </a:xfrm>
        </p:spPr>
        <p:txBody>
          <a:bodyPr/>
          <a:lstStyle/>
          <a:p>
            <a:r>
              <a:rPr lang="en-ID"/>
              <a:t>Menggabungkan elemen dua buah Array ke dalam sebuah Array.</a:t>
            </a:r>
          </a:p>
          <a:p>
            <a:r>
              <a:rPr lang="en-ID"/>
              <a:t>Panjang Array baru adalah (x + 1) + (y + 1)</a:t>
            </a:r>
          </a:p>
        </p:txBody>
      </p:sp>
      <p:grpSp>
        <p:nvGrpSpPr>
          <p:cNvPr id="26" name="Group 25">
            <a:extLst>
              <a:ext uri="{FF2B5EF4-FFF2-40B4-BE49-F238E27FC236}">
                <a16:creationId xmlns:a16="http://schemas.microsoft.com/office/drawing/2014/main" id="{A2517690-23BF-45EA-A98F-8D7A9F07496A}"/>
              </a:ext>
            </a:extLst>
          </p:cNvPr>
          <p:cNvGrpSpPr/>
          <p:nvPr/>
        </p:nvGrpSpPr>
        <p:grpSpPr>
          <a:xfrm>
            <a:off x="1401923" y="1364776"/>
            <a:ext cx="1842450" cy="368489"/>
            <a:chOff x="675564" y="1371600"/>
            <a:chExt cx="1842450" cy="368489"/>
          </a:xfrm>
          <a:noFill/>
        </p:grpSpPr>
        <p:sp>
          <p:nvSpPr>
            <p:cNvPr id="27" name="Rectangle 26">
              <a:extLst>
                <a:ext uri="{FF2B5EF4-FFF2-40B4-BE49-F238E27FC236}">
                  <a16:creationId xmlns:a16="http://schemas.microsoft.com/office/drawing/2014/main" id="{C59FDBF4-2DBB-405A-BE64-7D8F93A78022}"/>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28" name="Rectangle 27">
              <a:extLst>
                <a:ext uri="{FF2B5EF4-FFF2-40B4-BE49-F238E27FC236}">
                  <a16:creationId xmlns:a16="http://schemas.microsoft.com/office/drawing/2014/main" id="{8E41F1EB-C7B7-4D5C-80FE-AB6B4EF3BE9C}"/>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29" name="Rectangle 28">
              <a:extLst>
                <a:ext uri="{FF2B5EF4-FFF2-40B4-BE49-F238E27FC236}">
                  <a16:creationId xmlns:a16="http://schemas.microsoft.com/office/drawing/2014/main" id="{A554A96B-A208-470B-BE27-C5E5B68FF832}"/>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30" name="Rectangle 29">
              <a:extLst>
                <a:ext uri="{FF2B5EF4-FFF2-40B4-BE49-F238E27FC236}">
                  <a16:creationId xmlns:a16="http://schemas.microsoft.com/office/drawing/2014/main" id="{C616D447-478E-4A79-94BB-8B994185CF91}"/>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31" name="Rectangle 30">
              <a:extLst>
                <a:ext uri="{FF2B5EF4-FFF2-40B4-BE49-F238E27FC236}">
                  <a16:creationId xmlns:a16="http://schemas.microsoft.com/office/drawing/2014/main" id="{A91D84DF-C7AA-46DD-A0D5-396B5C196C8C}"/>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32" name="Group 31">
            <a:extLst>
              <a:ext uri="{FF2B5EF4-FFF2-40B4-BE49-F238E27FC236}">
                <a16:creationId xmlns:a16="http://schemas.microsoft.com/office/drawing/2014/main" id="{D4618F22-E857-498E-AFE9-E852C7DA1D55}"/>
              </a:ext>
            </a:extLst>
          </p:cNvPr>
          <p:cNvGrpSpPr/>
          <p:nvPr/>
        </p:nvGrpSpPr>
        <p:grpSpPr>
          <a:xfrm>
            <a:off x="5815854" y="1364777"/>
            <a:ext cx="1842450" cy="368489"/>
            <a:chOff x="675564" y="1371600"/>
            <a:chExt cx="1842450" cy="368489"/>
          </a:xfrm>
          <a:noFill/>
        </p:grpSpPr>
        <p:sp>
          <p:nvSpPr>
            <p:cNvPr id="33" name="Rectangle 32">
              <a:extLst>
                <a:ext uri="{FF2B5EF4-FFF2-40B4-BE49-F238E27FC236}">
                  <a16:creationId xmlns:a16="http://schemas.microsoft.com/office/drawing/2014/main" id="{1E623184-A01F-4CC0-A668-23E3F4DBF5D1}"/>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34" name="Rectangle 33">
              <a:extLst>
                <a:ext uri="{FF2B5EF4-FFF2-40B4-BE49-F238E27FC236}">
                  <a16:creationId xmlns:a16="http://schemas.microsoft.com/office/drawing/2014/main" id="{D8DF5876-0825-4BD6-A18A-ACA47DB6113E}"/>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35" name="Rectangle 34">
              <a:extLst>
                <a:ext uri="{FF2B5EF4-FFF2-40B4-BE49-F238E27FC236}">
                  <a16:creationId xmlns:a16="http://schemas.microsoft.com/office/drawing/2014/main" id="{CE82F3A8-5368-4034-A16D-2A7B637A77F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36" name="Rectangle 35">
              <a:extLst>
                <a:ext uri="{FF2B5EF4-FFF2-40B4-BE49-F238E27FC236}">
                  <a16:creationId xmlns:a16="http://schemas.microsoft.com/office/drawing/2014/main" id="{4C2F1FB7-EB0F-4393-A060-896C1EDFF513}"/>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37" name="Rectangle 36">
              <a:extLst>
                <a:ext uri="{FF2B5EF4-FFF2-40B4-BE49-F238E27FC236}">
                  <a16:creationId xmlns:a16="http://schemas.microsoft.com/office/drawing/2014/main" id="{B9BB67AF-7D1A-45C1-B4AC-480A9C1EC6D3}"/>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38" name="Group 37">
            <a:extLst>
              <a:ext uri="{FF2B5EF4-FFF2-40B4-BE49-F238E27FC236}">
                <a16:creationId xmlns:a16="http://schemas.microsoft.com/office/drawing/2014/main" id="{1E6E628A-3A3B-45E4-B457-E68B49620BB6}"/>
              </a:ext>
            </a:extLst>
          </p:cNvPr>
          <p:cNvGrpSpPr/>
          <p:nvPr/>
        </p:nvGrpSpPr>
        <p:grpSpPr>
          <a:xfrm>
            <a:off x="3244373" y="2525707"/>
            <a:ext cx="2571481" cy="368490"/>
            <a:chOff x="3151694" y="2525706"/>
            <a:chExt cx="2571481" cy="368490"/>
          </a:xfrm>
        </p:grpSpPr>
        <p:sp>
          <p:nvSpPr>
            <p:cNvPr id="39" name="Rectangle 38">
              <a:extLst>
                <a:ext uri="{FF2B5EF4-FFF2-40B4-BE49-F238E27FC236}">
                  <a16:creationId xmlns:a16="http://schemas.microsoft.com/office/drawing/2014/main" id="{F68FCACE-F0D7-4116-9506-C523E444DC15}"/>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40" name="Rectangle 39">
              <a:extLst>
                <a:ext uri="{FF2B5EF4-FFF2-40B4-BE49-F238E27FC236}">
                  <a16:creationId xmlns:a16="http://schemas.microsoft.com/office/drawing/2014/main" id="{49A803AB-63FF-4C10-A3FE-EE87F0B79946}"/>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41" name="Rectangle 40">
              <a:extLst>
                <a:ext uri="{FF2B5EF4-FFF2-40B4-BE49-F238E27FC236}">
                  <a16:creationId xmlns:a16="http://schemas.microsoft.com/office/drawing/2014/main" id="{AF8103E7-8CF8-48E0-9BD8-4DFDAB8CA847}"/>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42" name="Rectangle 41">
              <a:extLst>
                <a:ext uri="{FF2B5EF4-FFF2-40B4-BE49-F238E27FC236}">
                  <a16:creationId xmlns:a16="http://schemas.microsoft.com/office/drawing/2014/main" id="{E9843311-5B2C-4F29-8C11-9C521A338A2D}"/>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43" name="Rectangle 42">
              <a:extLst>
                <a:ext uri="{FF2B5EF4-FFF2-40B4-BE49-F238E27FC236}">
                  <a16:creationId xmlns:a16="http://schemas.microsoft.com/office/drawing/2014/main" id="{326F5428-D50C-4A51-B7FB-2CFEA61B6C0F}"/>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44" name="Rectangle 43">
              <a:extLst>
                <a:ext uri="{FF2B5EF4-FFF2-40B4-BE49-F238E27FC236}">
                  <a16:creationId xmlns:a16="http://schemas.microsoft.com/office/drawing/2014/main" id="{AE6300E3-5B9B-43B4-87B5-4AFC218F6A77}"/>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45" name="Rectangle 44">
              <a:extLst>
                <a:ext uri="{FF2B5EF4-FFF2-40B4-BE49-F238E27FC236}">
                  <a16:creationId xmlns:a16="http://schemas.microsoft.com/office/drawing/2014/main" id="{EB2CD0BD-F3AB-4CF8-A891-E5E5C0AA9010}"/>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46" name="Straight Arrow Connector 45">
            <a:extLst>
              <a:ext uri="{FF2B5EF4-FFF2-40B4-BE49-F238E27FC236}">
                <a16:creationId xmlns:a16="http://schemas.microsoft.com/office/drawing/2014/main" id="{FF0AA9CB-916C-42A2-B143-12193019F0B3}"/>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8D102E4-227F-4EF7-B6BD-637D2DBE2A47}"/>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39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E76B-CA71-43E4-87F0-11B6E0472ABD}"/>
              </a:ext>
            </a:extLst>
          </p:cNvPr>
          <p:cNvSpPr>
            <a:spLocks noGrp="1"/>
          </p:cNvSpPr>
          <p:nvPr>
            <p:ph type="title"/>
          </p:nvPr>
        </p:nvSpPr>
        <p:spPr/>
        <p:txBody>
          <a:bodyPr/>
          <a:lstStyle/>
          <a:p>
            <a:r>
              <a:rPr lang="en-US"/>
              <a:t>Praktikum 1</a:t>
            </a:r>
            <a:endParaRPr lang="en-ID"/>
          </a:p>
        </p:txBody>
      </p:sp>
      <p:grpSp>
        <p:nvGrpSpPr>
          <p:cNvPr id="4" name="Group 3">
            <a:extLst>
              <a:ext uri="{FF2B5EF4-FFF2-40B4-BE49-F238E27FC236}">
                <a16:creationId xmlns:a16="http://schemas.microsoft.com/office/drawing/2014/main" id="{07186A04-300B-46E4-BFCE-4E127CB3E8C8}"/>
              </a:ext>
            </a:extLst>
          </p:cNvPr>
          <p:cNvGrpSpPr/>
          <p:nvPr/>
        </p:nvGrpSpPr>
        <p:grpSpPr>
          <a:xfrm>
            <a:off x="1401923" y="1364776"/>
            <a:ext cx="1842450" cy="368489"/>
            <a:chOff x="675564" y="1371600"/>
            <a:chExt cx="1842450" cy="368489"/>
          </a:xfrm>
          <a:noFill/>
        </p:grpSpPr>
        <p:sp>
          <p:nvSpPr>
            <p:cNvPr id="5" name="Rectangle 4">
              <a:extLst>
                <a:ext uri="{FF2B5EF4-FFF2-40B4-BE49-F238E27FC236}">
                  <a16:creationId xmlns:a16="http://schemas.microsoft.com/office/drawing/2014/main" id="{2E0D9C09-29F5-48E2-B801-2B1FE57837D6}"/>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6" name="Rectangle 5">
              <a:extLst>
                <a:ext uri="{FF2B5EF4-FFF2-40B4-BE49-F238E27FC236}">
                  <a16:creationId xmlns:a16="http://schemas.microsoft.com/office/drawing/2014/main" id="{DBA3D0ED-54D5-44DE-B54E-041FE9699F58}"/>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7" name="Rectangle 6">
              <a:extLst>
                <a:ext uri="{FF2B5EF4-FFF2-40B4-BE49-F238E27FC236}">
                  <a16:creationId xmlns:a16="http://schemas.microsoft.com/office/drawing/2014/main" id="{D90523EC-C746-4264-9A89-0332A5AFFD6B}"/>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Rectangle 7">
              <a:extLst>
                <a:ext uri="{FF2B5EF4-FFF2-40B4-BE49-F238E27FC236}">
                  <a16:creationId xmlns:a16="http://schemas.microsoft.com/office/drawing/2014/main" id="{315C27FD-A6AB-41D9-A865-C8054E0366C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ctangle 8">
              <a:extLst>
                <a:ext uri="{FF2B5EF4-FFF2-40B4-BE49-F238E27FC236}">
                  <a16:creationId xmlns:a16="http://schemas.microsoft.com/office/drawing/2014/main" id="{F611EB56-05BA-4E9B-B2E2-09C6BE7EC52E}"/>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10" name="Group 9">
            <a:extLst>
              <a:ext uri="{FF2B5EF4-FFF2-40B4-BE49-F238E27FC236}">
                <a16:creationId xmlns:a16="http://schemas.microsoft.com/office/drawing/2014/main" id="{5BB4FFA8-8757-4E6E-8D74-1F61A76C6A3E}"/>
              </a:ext>
            </a:extLst>
          </p:cNvPr>
          <p:cNvGrpSpPr/>
          <p:nvPr/>
        </p:nvGrpSpPr>
        <p:grpSpPr>
          <a:xfrm>
            <a:off x="5815854" y="1364777"/>
            <a:ext cx="1842450" cy="368489"/>
            <a:chOff x="675564" y="1371600"/>
            <a:chExt cx="1842450" cy="368489"/>
          </a:xfrm>
          <a:noFill/>
        </p:grpSpPr>
        <p:sp>
          <p:nvSpPr>
            <p:cNvPr id="11" name="Rectangle 10">
              <a:extLst>
                <a:ext uri="{FF2B5EF4-FFF2-40B4-BE49-F238E27FC236}">
                  <a16:creationId xmlns:a16="http://schemas.microsoft.com/office/drawing/2014/main" id="{CD69481D-FD81-4219-8483-143028E53127}"/>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2" name="Rectangle 11">
              <a:extLst>
                <a:ext uri="{FF2B5EF4-FFF2-40B4-BE49-F238E27FC236}">
                  <a16:creationId xmlns:a16="http://schemas.microsoft.com/office/drawing/2014/main" id="{8C4C579A-C900-48B1-8062-9CDED0BF2FAF}"/>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3" name="Rectangle 12">
              <a:extLst>
                <a:ext uri="{FF2B5EF4-FFF2-40B4-BE49-F238E27FC236}">
                  <a16:creationId xmlns:a16="http://schemas.microsoft.com/office/drawing/2014/main" id="{97E37DF8-CAE8-4A3A-B247-5A5E7D82A48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4" name="Rectangle 13">
              <a:extLst>
                <a:ext uri="{FF2B5EF4-FFF2-40B4-BE49-F238E27FC236}">
                  <a16:creationId xmlns:a16="http://schemas.microsoft.com/office/drawing/2014/main" id="{AF6F12C2-AAAF-401F-8B1C-327F30A6169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5" name="Rectangle 14">
              <a:extLst>
                <a:ext uri="{FF2B5EF4-FFF2-40B4-BE49-F238E27FC236}">
                  <a16:creationId xmlns:a16="http://schemas.microsoft.com/office/drawing/2014/main" id="{56199E16-B304-4995-B596-B5EE70301348}"/>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16" name="Group 15">
            <a:extLst>
              <a:ext uri="{FF2B5EF4-FFF2-40B4-BE49-F238E27FC236}">
                <a16:creationId xmlns:a16="http://schemas.microsoft.com/office/drawing/2014/main" id="{34321793-DB87-494F-8434-636131911BF4}"/>
              </a:ext>
            </a:extLst>
          </p:cNvPr>
          <p:cNvGrpSpPr/>
          <p:nvPr/>
        </p:nvGrpSpPr>
        <p:grpSpPr>
          <a:xfrm>
            <a:off x="3244373" y="2525707"/>
            <a:ext cx="2571481" cy="368490"/>
            <a:chOff x="3151694" y="2525706"/>
            <a:chExt cx="2571481" cy="368490"/>
          </a:xfrm>
        </p:grpSpPr>
        <p:sp>
          <p:nvSpPr>
            <p:cNvPr id="17" name="Rectangle 16">
              <a:extLst>
                <a:ext uri="{FF2B5EF4-FFF2-40B4-BE49-F238E27FC236}">
                  <a16:creationId xmlns:a16="http://schemas.microsoft.com/office/drawing/2014/main" id="{A26EF18A-058C-4DB3-B822-B39E9704AF29}"/>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8" name="Rectangle 17">
              <a:extLst>
                <a:ext uri="{FF2B5EF4-FFF2-40B4-BE49-F238E27FC236}">
                  <a16:creationId xmlns:a16="http://schemas.microsoft.com/office/drawing/2014/main" id="{0F61FBF5-60EA-4097-B71D-6D1690FDC5A1}"/>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9" name="Rectangle 18">
              <a:extLst>
                <a:ext uri="{FF2B5EF4-FFF2-40B4-BE49-F238E27FC236}">
                  <a16:creationId xmlns:a16="http://schemas.microsoft.com/office/drawing/2014/main" id="{A7290AA7-3774-4289-9F13-8BF165FA2CB9}"/>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0" name="Rectangle 19">
              <a:extLst>
                <a:ext uri="{FF2B5EF4-FFF2-40B4-BE49-F238E27FC236}">
                  <a16:creationId xmlns:a16="http://schemas.microsoft.com/office/drawing/2014/main" id="{827BF30E-9020-487C-B841-745C836E7942}"/>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1" name="Rectangle 20">
              <a:extLst>
                <a:ext uri="{FF2B5EF4-FFF2-40B4-BE49-F238E27FC236}">
                  <a16:creationId xmlns:a16="http://schemas.microsoft.com/office/drawing/2014/main" id="{EDA150F0-83DA-43AF-AAD4-E4CBAC378DA3}"/>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22" name="Rectangle 21">
              <a:extLst>
                <a:ext uri="{FF2B5EF4-FFF2-40B4-BE49-F238E27FC236}">
                  <a16:creationId xmlns:a16="http://schemas.microsoft.com/office/drawing/2014/main" id="{37F729FD-A5C5-4901-BF2B-4E4170A6E670}"/>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23" name="Rectangle 22">
              <a:extLst>
                <a:ext uri="{FF2B5EF4-FFF2-40B4-BE49-F238E27FC236}">
                  <a16:creationId xmlns:a16="http://schemas.microsoft.com/office/drawing/2014/main" id="{5C464AD1-EBCD-44E5-839E-701277BD9FF5}"/>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24" name="Straight Arrow Connector 23">
            <a:extLst>
              <a:ext uri="{FF2B5EF4-FFF2-40B4-BE49-F238E27FC236}">
                <a16:creationId xmlns:a16="http://schemas.microsoft.com/office/drawing/2014/main" id="{769C0BAC-B451-464A-BF6A-55F869ED70CD}"/>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427B6A-7743-4734-B637-F77D86031D3F}"/>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443E3AC0-EA1D-402D-9415-8185AC60AF3E}"/>
              </a:ext>
            </a:extLst>
          </p:cNvPr>
          <p:cNvGraphicFramePr>
            <a:graphicFrameLocks/>
          </p:cNvGraphicFramePr>
          <p:nvPr>
            <p:extLst>
              <p:ext uri="{D42A27DB-BD31-4B8C-83A1-F6EECF244321}">
                <p14:modId xmlns:p14="http://schemas.microsoft.com/office/powerpoint/2010/main" val="3893375519"/>
              </p:ext>
            </p:extLst>
          </p:nvPr>
        </p:nvGraphicFramePr>
        <p:xfrm>
          <a:off x="685411" y="3180041"/>
          <a:ext cx="8214851" cy="3316295"/>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9C8A42FC-5AF1-4670-9836-452678B77CEE}"/>
              </a:ext>
            </a:extLst>
          </p:cNvPr>
          <p:cNvSpPr txBox="1"/>
          <p:nvPr/>
        </p:nvSpPr>
        <p:spPr>
          <a:xfrm>
            <a:off x="4172379" y="3317305"/>
            <a:ext cx="4500976" cy="369332"/>
          </a:xfrm>
          <a:prstGeom prst="rect">
            <a:avLst/>
          </a:prstGeom>
          <a:noFill/>
        </p:spPr>
        <p:txBody>
          <a:bodyPr wrap="none" rtlCol="0">
            <a:spAutoFit/>
          </a:bodyPr>
          <a:lstStyle/>
          <a:p>
            <a:r>
              <a:rPr lang="en-US"/>
              <a:t>Rata-rata 10 kali </a:t>
            </a:r>
            <a:r>
              <a:rPr lang="en-US" err="1"/>
              <a:t>pengulangan</a:t>
            </a:r>
            <a:r>
              <a:rPr lang="en-US"/>
              <a:t> per </a:t>
            </a:r>
            <a:r>
              <a:rPr lang="en-US" err="1"/>
              <a:t>jumlah</a:t>
            </a:r>
            <a:r>
              <a:rPr lang="en-US"/>
              <a:t> data</a:t>
            </a:r>
          </a:p>
        </p:txBody>
      </p:sp>
      <p:sp>
        <p:nvSpPr>
          <p:cNvPr id="28" name="TextBox 27">
            <a:extLst>
              <a:ext uri="{FF2B5EF4-FFF2-40B4-BE49-F238E27FC236}">
                <a16:creationId xmlns:a16="http://schemas.microsoft.com/office/drawing/2014/main" id="{522F6EB0-86CE-4056-BFFF-4E18661DC31A}"/>
              </a:ext>
            </a:extLst>
          </p:cNvPr>
          <p:cNvSpPr txBox="1"/>
          <p:nvPr/>
        </p:nvSpPr>
        <p:spPr>
          <a:xfrm rot="16200000">
            <a:off x="-87586" y="4101879"/>
            <a:ext cx="1199816"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Waktu</a:t>
            </a:r>
            <a:r>
              <a:rPr lang="en-US">
                <a:latin typeface="Times New Roman" panose="02020603050405020304" pitchFamily="18" charset="0"/>
                <a:cs typeface="Times New Roman" panose="02020603050405020304" pitchFamily="18" charset="0"/>
              </a:rPr>
              <a:t> (ns)</a:t>
            </a:r>
          </a:p>
        </p:txBody>
      </p:sp>
      <p:sp>
        <p:nvSpPr>
          <p:cNvPr id="29" name="TextBox 28">
            <a:extLst>
              <a:ext uri="{FF2B5EF4-FFF2-40B4-BE49-F238E27FC236}">
                <a16:creationId xmlns:a16="http://schemas.microsoft.com/office/drawing/2014/main" id="{86F43981-423C-4A12-A664-F8B61285226A}"/>
              </a:ext>
            </a:extLst>
          </p:cNvPr>
          <p:cNvSpPr txBox="1"/>
          <p:nvPr/>
        </p:nvSpPr>
        <p:spPr>
          <a:xfrm>
            <a:off x="4403825" y="6053257"/>
            <a:ext cx="1338700"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Jumlah</a:t>
            </a:r>
            <a:r>
              <a:rPr lang="en-US">
                <a:latin typeface="Times New Roman" panose="02020603050405020304" pitchFamily="18" charset="0"/>
                <a:cs typeface="Times New Roman" panose="02020603050405020304" pitchFamily="18" charset="0"/>
              </a:rPr>
              <a:t> Data</a:t>
            </a:r>
          </a:p>
        </p:txBody>
      </p:sp>
    </p:spTree>
    <p:extLst>
      <p:ext uri="{BB962C8B-B14F-4D97-AF65-F5344CB8AC3E}">
        <p14:creationId xmlns:p14="http://schemas.microsoft.com/office/powerpoint/2010/main" val="139029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CCE5-9E92-4696-870A-ECDC39F62A93}"/>
              </a:ext>
            </a:extLst>
          </p:cNvPr>
          <p:cNvSpPr>
            <a:spLocks noGrp="1"/>
          </p:cNvSpPr>
          <p:nvPr>
            <p:ph type="title"/>
          </p:nvPr>
        </p:nvSpPr>
        <p:spPr/>
        <p:txBody>
          <a:bodyPr/>
          <a:lstStyle/>
          <a:p>
            <a:r>
              <a:rPr lang="en-ID"/>
              <a:t>Isu Waktu Eksekusi</a:t>
            </a:r>
          </a:p>
        </p:txBody>
      </p:sp>
      <p:grpSp>
        <p:nvGrpSpPr>
          <p:cNvPr id="4" name="Group 3">
            <a:extLst>
              <a:ext uri="{FF2B5EF4-FFF2-40B4-BE49-F238E27FC236}">
                <a16:creationId xmlns:a16="http://schemas.microsoft.com/office/drawing/2014/main" id="{AC5A079F-A5ED-4784-967D-2A038E9FB19B}"/>
              </a:ext>
            </a:extLst>
          </p:cNvPr>
          <p:cNvGrpSpPr/>
          <p:nvPr/>
        </p:nvGrpSpPr>
        <p:grpSpPr>
          <a:xfrm>
            <a:off x="1401923" y="1364776"/>
            <a:ext cx="1842450" cy="368489"/>
            <a:chOff x="675564" y="1371600"/>
            <a:chExt cx="1842450" cy="368489"/>
          </a:xfrm>
          <a:noFill/>
        </p:grpSpPr>
        <p:sp>
          <p:nvSpPr>
            <p:cNvPr id="5" name="Rectangle 4">
              <a:extLst>
                <a:ext uri="{FF2B5EF4-FFF2-40B4-BE49-F238E27FC236}">
                  <a16:creationId xmlns:a16="http://schemas.microsoft.com/office/drawing/2014/main" id="{44BCF2AE-5554-4881-8CAA-6092E1066DEE}"/>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6" name="Rectangle 5">
              <a:extLst>
                <a:ext uri="{FF2B5EF4-FFF2-40B4-BE49-F238E27FC236}">
                  <a16:creationId xmlns:a16="http://schemas.microsoft.com/office/drawing/2014/main" id="{524682A7-130A-4B36-8619-73918DDF1698}"/>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7" name="Rectangle 6">
              <a:extLst>
                <a:ext uri="{FF2B5EF4-FFF2-40B4-BE49-F238E27FC236}">
                  <a16:creationId xmlns:a16="http://schemas.microsoft.com/office/drawing/2014/main" id="{D39D9BD7-F343-4E5B-B802-D5ADA6D34024}"/>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Rectangle 7">
              <a:extLst>
                <a:ext uri="{FF2B5EF4-FFF2-40B4-BE49-F238E27FC236}">
                  <a16:creationId xmlns:a16="http://schemas.microsoft.com/office/drawing/2014/main" id="{9FABE504-F014-4158-BFEC-0795AE07544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ctangle 8">
              <a:extLst>
                <a:ext uri="{FF2B5EF4-FFF2-40B4-BE49-F238E27FC236}">
                  <a16:creationId xmlns:a16="http://schemas.microsoft.com/office/drawing/2014/main" id="{0A919C55-B2EC-46FC-8936-340A9B351EB5}"/>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10" name="Group 9">
            <a:extLst>
              <a:ext uri="{FF2B5EF4-FFF2-40B4-BE49-F238E27FC236}">
                <a16:creationId xmlns:a16="http://schemas.microsoft.com/office/drawing/2014/main" id="{8BB601CC-E191-4C54-909C-422B53AF7A3F}"/>
              </a:ext>
            </a:extLst>
          </p:cNvPr>
          <p:cNvGrpSpPr/>
          <p:nvPr/>
        </p:nvGrpSpPr>
        <p:grpSpPr>
          <a:xfrm>
            <a:off x="5815854" y="1364777"/>
            <a:ext cx="1842450" cy="368489"/>
            <a:chOff x="675564" y="1371600"/>
            <a:chExt cx="1842450" cy="368489"/>
          </a:xfrm>
          <a:noFill/>
        </p:grpSpPr>
        <p:sp>
          <p:nvSpPr>
            <p:cNvPr id="11" name="Rectangle 10">
              <a:extLst>
                <a:ext uri="{FF2B5EF4-FFF2-40B4-BE49-F238E27FC236}">
                  <a16:creationId xmlns:a16="http://schemas.microsoft.com/office/drawing/2014/main" id="{97CC2C02-510F-4640-97F4-4654815F7E9E}"/>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2" name="Rectangle 11">
              <a:extLst>
                <a:ext uri="{FF2B5EF4-FFF2-40B4-BE49-F238E27FC236}">
                  <a16:creationId xmlns:a16="http://schemas.microsoft.com/office/drawing/2014/main" id="{E9B66749-B2A4-481F-8E65-28633651F9D2}"/>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3" name="Rectangle 12">
              <a:extLst>
                <a:ext uri="{FF2B5EF4-FFF2-40B4-BE49-F238E27FC236}">
                  <a16:creationId xmlns:a16="http://schemas.microsoft.com/office/drawing/2014/main" id="{135427F7-D662-4942-AD98-E7527B9BE1B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4" name="Rectangle 13">
              <a:extLst>
                <a:ext uri="{FF2B5EF4-FFF2-40B4-BE49-F238E27FC236}">
                  <a16:creationId xmlns:a16="http://schemas.microsoft.com/office/drawing/2014/main" id="{D1C19D1F-075E-471E-9924-7B33FBF9AA7E}"/>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5" name="Rectangle 14">
              <a:extLst>
                <a:ext uri="{FF2B5EF4-FFF2-40B4-BE49-F238E27FC236}">
                  <a16:creationId xmlns:a16="http://schemas.microsoft.com/office/drawing/2014/main" id="{AA204B86-85C3-43A5-8B98-777B8FCD05B0}"/>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16" name="Group 15">
            <a:extLst>
              <a:ext uri="{FF2B5EF4-FFF2-40B4-BE49-F238E27FC236}">
                <a16:creationId xmlns:a16="http://schemas.microsoft.com/office/drawing/2014/main" id="{419C528E-0A65-4640-BBEB-DAC0E49D2327}"/>
              </a:ext>
            </a:extLst>
          </p:cNvPr>
          <p:cNvGrpSpPr/>
          <p:nvPr/>
        </p:nvGrpSpPr>
        <p:grpSpPr>
          <a:xfrm>
            <a:off x="3244373" y="2525707"/>
            <a:ext cx="2571481" cy="368490"/>
            <a:chOff x="3151694" y="2525706"/>
            <a:chExt cx="2571481" cy="368490"/>
          </a:xfrm>
        </p:grpSpPr>
        <p:sp>
          <p:nvSpPr>
            <p:cNvPr id="17" name="Rectangle 16">
              <a:extLst>
                <a:ext uri="{FF2B5EF4-FFF2-40B4-BE49-F238E27FC236}">
                  <a16:creationId xmlns:a16="http://schemas.microsoft.com/office/drawing/2014/main" id="{7BB53447-D09A-4B9F-9026-E4E8974BB6FB}"/>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8" name="Rectangle 17">
              <a:extLst>
                <a:ext uri="{FF2B5EF4-FFF2-40B4-BE49-F238E27FC236}">
                  <a16:creationId xmlns:a16="http://schemas.microsoft.com/office/drawing/2014/main" id="{7537199B-E1B5-49FB-851B-FD9F1DDB7D03}"/>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9" name="Rectangle 18">
              <a:extLst>
                <a:ext uri="{FF2B5EF4-FFF2-40B4-BE49-F238E27FC236}">
                  <a16:creationId xmlns:a16="http://schemas.microsoft.com/office/drawing/2014/main" id="{297299C9-2814-4BB2-87A1-09676C697EBD}"/>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0" name="Rectangle 19">
              <a:extLst>
                <a:ext uri="{FF2B5EF4-FFF2-40B4-BE49-F238E27FC236}">
                  <a16:creationId xmlns:a16="http://schemas.microsoft.com/office/drawing/2014/main" id="{CA475519-64C7-4C9D-9D99-2A910ACBA03D}"/>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1" name="Rectangle 20">
              <a:extLst>
                <a:ext uri="{FF2B5EF4-FFF2-40B4-BE49-F238E27FC236}">
                  <a16:creationId xmlns:a16="http://schemas.microsoft.com/office/drawing/2014/main" id="{7D6B1FC7-2C25-467E-95AA-F30A82180B30}"/>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22" name="Rectangle 21">
              <a:extLst>
                <a:ext uri="{FF2B5EF4-FFF2-40B4-BE49-F238E27FC236}">
                  <a16:creationId xmlns:a16="http://schemas.microsoft.com/office/drawing/2014/main" id="{405CC014-6CD6-447A-943B-15C0EE467472}"/>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23" name="Rectangle 22">
              <a:extLst>
                <a:ext uri="{FF2B5EF4-FFF2-40B4-BE49-F238E27FC236}">
                  <a16:creationId xmlns:a16="http://schemas.microsoft.com/office/drawing/2014/main" id="{9C901ABA-7553-4BB3-897D-9828E9398670}"/>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24" name="Straight Arrow Connector 23">
            <a:extLst>
              <a:ext uri="{FF2B5EF4-FFF2-40B4-BE49-F238E27FC236}">
                <a16:creationId xmlns:a16="http://schemas.microsoft.com/office/drawing/2014/main" id="{8492E80A-2C5C-4287-A669-C77D862C0588}"/>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4A9528-DD02-4C32-A6F1-0D1DB69E8D05}"/>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0F89622-F477-48FB-8312-4A6C1EED5368}"/>
              </a:ext>
            </a:extLst>
          </p:cNvPr>
          <p:cNvSpPr txBox="1"/>
          <p:nvPr/>
        </p:nvSpPr>
        <p:spPr>
          <a:xfrm>
            <a:off x="1461951" y="3180041"/>
            <a:ext cx="6332183" cy="3416320"/>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Execution time for 1820 data: 17877 nanosecond</a:t>
            </a:r>
          </a:p>
          <a:p>
            <a:r>
              <a:rPr lang="en-US" sz="2400">
                <a:latin typeface="Times New Roman" panose="02020603050405020304" pitchFamily="18" charset="0"/>
                <a:cs typeface="Times New Roman" panose="02020603050405020304" pitchFamily="18" charset="0"/>
              </a:rPr>
              <a:t>Execution time for 1820 data: 21851 nanosecond</a:t>
            </a:r>
          </a:p>
          <a:p>
            <a:r>
              <a:rPr lang="en-US" sz="2400">
                <a:latin typeface="Times New Roman" panose="02020603050405020304" pitchFamily="18" charset="0"/>
                <a:cs typeface="Times New Roman" panose="02020603050405020304" pitchFamily="18" charset="0"/>
              </a:rPr>
              <a:t>Execution time for 1820 data: 31782 nanosecond</a:t>
            </a:r>
          </a:p>
          <a:p>
            <a:r>
              <a:rPr lang="en-US" sz="2400">
                <a:latin typeface="Times New Roman" panose="02020603050405020304" pitchFamily="18" charset="0"/>
                <a:cs typeface="Times New Roman" panose="02020603050405020304" pitchFamily="18" charset="0"/>
              </a:rPr>
              <a:t>Execution time for 1820 data:   7283 nanosecond</a:t>
            </a:r>
          </a:p>
          <a:p>
            <a:r>
              <a:rPr lang="en-US" sz="2400">
                <a:latin typeface="Times New Roman" panose="02020603050405020304" pitchFamily="18" charset="0"/>
                <a:cs typeface="Times New Roman" panose="02020603050405020304" pitchFamily="18" charset="0"/>
              </a:rPr>
              <a:t>Execution time for 1820 data:   6953 nanosecond</a:t>
            </a:r>
          </a:p>
          <a:p>
            <a:r>
              <a:rPr lang="en-US" sz="2400">
                <a:latin typeface="Times New Roman" panose="02020603050405020304" pitchFamily="18" charset="0"/>
                <a:cs typeface="Times New Roman" panose="02020603050405020304" pitchFamily="18" charset="0"/>
              </a:rPr>
              <a:t>Execution time for 1820 data:   8277 nanosecond</a:t>
            </a:r>
          </a:p>
          <a:p>
            <a:r>
              <a:rPr lang="en-US" sz="2400">
                <a:latin typeface="Times New Roman" panose="02020603050405020304" pitchFamily="18" charset="0"/>
                <a:cs typeface="Times New Roman" panose="02020603050405020304" pitchFamily="18" charset="0"/>
              </a:rPr>
              <a:t>Execution time for 1820 data:   6953 nanosecond</a:t>
            </a:r>
          </a:p>
          <a:p>
            <a:r>
              <a:rPr lang="en-US" sz="2400">
                <a:latin typeface="Times New Roman" panose="02020603050405020304" pitchFamily="18" charset="0"/>
                <a:cs typeface="Times New Roman" panose="02020603050405020304" pitchFamily="18" charset="0"/>
              </a:rPr>
              <a:t>Execution time for 1820 data:   8608 nanosecond</a:t>
            </a:r>
          </a:p>
          <a:p>
            <a:r>
              <a:rPr lang="en-US" sz="2400">
                <a:latin typeface="Times New Roman" panose="02020603050405020304" pitchFamily="18" charset="0"/>
                <a:cs typeface="Times New Roman" panose="02020603050405020304" pitchFamily="18" charset="0"/>
              </a:rPr>
              <a:t>Execution time for 1820 data:   6952 nanosecond</a:t>
            </a:r>
          </a:p>
        </p:txBody>
      </p:sp>
      <p:sp>
        <p:nvSpPr>
          <p:cNvPr id="27" name="Oval 26">
            <a:extLst>
              <a:ext uri="{FF2B5EF4-FFF2-40B4-BE49-F238E27FC236}">
                <a16:creationId xmlns:a16="http://schemas.microsoft.com/office/drawing/2014/main" id="{7277CBA6-DCDA-4610-8DB2-CC2CEDB6510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7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8E90-A55A-46A3-83D0-9D65E4CB4CF4}"/>
              </a:ext>
            </a:extLst>
          </p:cNvPr>
          <p:cNvSpPr>
            <a:spLocks noGrp="1"/>
          </p:cNvSpPr>
          <p:nvPr>
            <p:ph type="title"/>
          </p:nvPr>
        </p:nvSpPr>
        <p:spPr/>
        <p:txBody>
          <a:bodyPr/>
          <a:lstStyle/>
          <a:p>
            <a:r>
              <a:rPr lang="en-US"/>
              <a:t>4</a:t>
            </a:r>
            <a:endParaRPr lang="en-ID"/>
          </a:p>
        </p:txBody>
      </p:sp>
      <p:sp>
        <p:nvSpPr>
          <p:cNvPr id="3" name="Text Placeholder 2">
            <a:extLst>
              <a:ext uri="{FF2B5EF4-FFF2-40B4-BE49-F238E27FC236}">
                <a16:creationId xmlns:a16="http://schemas.microsoft.com/office/drawing/2014/main" id="{1EEB0ABD-C5E9-4A54-8DDB-895252C5BE02}"/>
              </a:ext>
            </a:extLst>
          </p:cNvPr>
          <p:cNvSpPr>
            <a:spLocks noGrp="1"/>
          </p:cNvSpPr>
          <p:nvPr>
            <p:ph type="body" sz="quarter" idx="11"/>
          </p:nvPr>
        </p:nvSpPr>
        <p:spPr/>
        <p:txBody>
          <a:bodyPr/>
          <a:lstStyle/>
          <a:p>
            <a:r>
              <a:rPr lang="en-US"/>
              <a:t>Jelaskan faktor-faktor yang bisa menyebabkan variasi waktu eksekusi pada slide sebelumnya!</a:t>
            </a:r>
            <a:endParaRPr lang="en-ID"/>
          </a:p>
        </p:txBody>
      </p:sp>
      <p:sp>
        <p:nvSpPr>
          <p:cNvPr id="4" name="Oval 3">
            <a:extLst>
              <a:ext uri="{FF2B5EF4-FFF2-40B4-BE49-F238E27FC236}">
                <a16:creationId xmlns:a16="http://schemas.microsoft.com/office/drawing/2014/main" id="{86F5947A-2275-4A3B-A5B7-F8E9737B8767}"/>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2328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D704-6851-44A6-8025-225FEE590AA8}"/>
              </a:ext>
            </a:extLst>
          </p:cNvPr>
          <p:cNvSpPr>
            <a:spLocks noGrp="1"/>
          </p:cNvSpPr>
          <p:nvPr>
            <p:ph type="title"/>
          </p:nvPr>
        </p:nvSpPr>
        <p:spPr/>
        <p:txBody>
          <a:bodyPr/>
          <a:lstStyle/>
          <a:p>
            <a:r>
              <a:rPr lang="en-US"/>
              <a:t>Isu Waktu Eksekusi</a:t>
            </a:r>
            <a:endParaRPr lang="en-ID"/>
          </a:p>
        </p:txBody>
      </p:sp>
      <p:sp>
        <p:nvSpPr>
          <p:cNvPr id="3" name="Text Placeholder 2">
            <a:extLst>
              <a:ext uri="{FF2B5EF4-FFF2-40B4-BE49-F238E27FC236}">
                <a16:creationId xmlns:a16="http://schemas.microsoft.com/office/drawing/2014/main" id="{26417372-D474-4C31-BA98-DC365E93ECBA}"/>
              </a:ext>
            </a:extLst>
          </p:cNvPr>
          <p:cNvSpPr>
            <a:spLocks noGrp="1"/>
          </p:cNvSpPr>
          <p:nvPr>
            <p:ph type="body" sz="quarter" idx="10"/>
          </p:nvPr>
        </p:nvSpPr>
        <p:spPr>
          <a:xfrm>
            <a:off x="416860" y="1196789"/>
            <a:ext cx="8256494" cy="841017"/>
          </a:xfrm>
        </p:spPr>
        <p:txBody>
          <a:bodyPr/>
          <a:lstStyle/>
          <a:p>
            <a:pPr marL="0" indent="0" algn="ctr">
              <a:buNone/>
            </a:pPr>
            <a:r>
              <a:rPr lang="en-ID"/>
              <a:t>Sulit membuat prediksi performa program/algoritma!</a:t>
            </a:r>
          </a:p>
        </p:txBody>
      </p:sp>
      <p:grpSp>
        <p:nvGrpSpPr>
          <p:cNvPr id="4" name="Group 3">
            <a:extLst>
              <a:ext uri="{FF2B5EF4-FFF2-40B4-BE49-F238E27FC236}">
                <a16:creationId xmlns:a16="http://schemas.microsoft.com/office/drawing/2014/main" id="{54AA39FC-6D01-40DE-876A-5E6D78D77306}"/>
              </a:ext>
            </a:extLst>
          </p:cNvPr>
          <p:cNvGrpSpPr/>
          <p:nvPr/>
        </p:nvGrpSpPr>
        <p:grpSpPr>
          <a:xfrm>
            <a:off x="2684206" y="3011480"/>
            <a:ext cx="3834579" cy="1283110"/>
            <a:chOff x="2654710" y="3185651"/>
            <a:chExt cx="3834579" cy="1283110"/>
          </a:xfrm>
        </p:grpSpPr>
        <p:sp>
          <p:nvSpPr>
            <p:cNvPr id="5" name="TextBox 4">
              <a:extLst>
                <a:ext uri="{FF2B5EF4-FFF2-40B4-BE49-F238E27FC236}">
                  <a16:creationId xmlns:a16="http://schemas.microsoft.com/office/drawing/2014/main" id="{F868EE6A-30E7-4792-B8BE-D12571C5482F}"/>
                </a:ext>
              </a:extLst>
            </p:cNvPr>
            <p:cNvSpPr txBox="1"/>
            <p:nvPr/>
          </p:nvSpPr>
          <p:spPr>
            <a:xfrm>
              <a:off x="3084252" y="3608890"/>
              <a:ext cx="2975495"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Pendekatan Matematis</a:t>
              </a:r>
            </a:p>
          </p:txBody>
        </p:sp>
        <p:sp>
          <p:nvSpPr>
            <p:cNvPr id="6" name="Arrow: Right 5">
              <a:extLst>
                <a:ext uri="{FF2B5EF4-FFF2-40B4-BE49-F238E27FC236}">
                  <a16:creationId xmlns:a16="http://schemas.microsoft.com/office/drawing/2014/main" id="{88207043-2E13-47FB-BC05-B0A478ABCF18}"/>
                </a:ext>
              </a:extLst>
            </p:cNvPr>
            <p:cNvSpPr/>
            <p:nvPr/>
          </p:nvSpPr>
          <p:spPr>
            <a:xfrm>
              <a:off x="2654710" y="3185652"/>
              <a:ext cx="303643" cy="1283109"/>
            </a:xfrm>
            <a:prstGeom prst="rightArrow">
              <a:avLst>
                <a:gd name="adj1" fmla="val 50000"/>
                <a:gd name="adj2" fmla="val 725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CA581F8-4532-40F4-B33A-2776D2B3D315}"/>
                </a:ext>
              </a:extLst>
            </p:cNvPr>
            <p:cNvSpPr/>
            <p:nvPr/>
          </p:nvSpPr>
          <p:spPr>
            <a:xfrm rot="10800000">
              <a:off x="6185646" y="3185651"/>
              <a:ext cx="303643" cy="1283109"/>
            </a:xfrm>
            <a:prstGeom prst="rightArrow">
              <a:avLst>
                <a:gd name="adj1" fmla="val 50000"/>
                <a:gd name="adj2" fmla="val 725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53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8377-AAFE-4A81-8669-A0757145194B}"/>
              </a:ext>
            </a:extLst>
          </p:cNvPr>
          <p:cNvSpPr>
            <a:spLocks noGrp="1"/>
          </p:cNvSpPr>
          <p:nvPr>
            <p:ph type="title"/>
          </p:nvPr>
        </p:nvSpPr>
        <p:spPr/>
        <p:txBody>
          <a:bodyPr/>
          <a:lstStyle/>
          <a:p>
            <a:r>
              <a:rPr lang="en-ID"/>
              <a:t>Big-Oh (O(?))</a:t>
            </a:r>
          </a:p>
        </p:txBody>
      </p:sp>
    </p:spTree>
    <p:extLst>
      <p:ext uri="{BB962C8B-B14F-4D97-AF65-F5344CB8AC3E}">
        <p14:creationId xmlns:p14="http://schemas.microsoft.com/office/powerpoint/2010/main" val="9905785"/>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6EBF-3190-4C25-BC51-84CDFB7FCB0E}"/>
              </a:ext>
            </a:extLst>
          </p:cNvPr>
          <p:cNvSpPr>
            <a:spLocks noGrp="1"/>
          </p:cNvSpPr>
          <p:nvPr>
            <p:ph type="title"/>
          </p:nvPr>
        </p:nvSpPr>
        <p:spPr/>
        <p:txBody>
          <a:bodyPr/>
          <a:lstStyle/>
          <a:p>
            <a:r>
              <a:rPr lang="en-ID"/>
              <a:t>Big-Oh</a:t>
            </a:r>
          </a:p>
        </p:txBody>
      </p:sp>
      <p:sp>
        <p:nvSpPr>
          <p:cNvPr id="3" name="Text Placeholder 2">
            <a:extLst>
              <a:ext uri="{FF2B5EF4-FFF2-40B4-BE49-F238E27FC236}">
                <a16:creationId xmlns:a16="http://schemas.microsoft.com/office/drawing/2014/main" id="{DF28FC3D-6F75-4F8F-A620-B6D667A00052}"/>
              </a:ext>
            </a:extLst>
          </p:cNvPr>
          <p:cNvSpPr>
            <a:spLocks noGrp="1"/>
          </p:cNvSpPr>
          <p:nvPr>
            <p:ph type="body" sz="quarter" idx="10"/>
          </p:nvPr>
        </p:nvSpPr>
        <p:spPr/>
        <p:txBody>
          <a:bodyPr/>
          <a:lstStyle/>
          <a:p>
            <a:r>
              <a:rPr lang="en-ID"/>
              <a:t>Menunjukkan kebutuhan sumber daya suatu program/algoritma relatif terhadap besar masukannya. Notasi ini membantu dalam memperkirakan kebutuhan sumber daya saat ruang lingkup algoritma/program membesar (i.e., fungsi pertumbuhan sumber daya). </a:t>
            </a:r>
          </a:p>
        </p:txBody>
      </p:sp>
      <p:sp>
        <p:nvSpPr>
          <p:cNvPr id="4" name="Text Placeholder 3">
            <a:extLst>
              <a:ext uri="{FF2B5EF4-FFF2-40B4-BE49-F238E27FC236}">
                <a16:creationId xmlns:a16="http://schemas.microsoft.com/office/drawing/2014/main" id="{DC2A74C5-6A6D-4991-90E7-935C54FE8ED0}"/>
              </a:ext>
            </a:extLst>
          </p:cNvPr>
          <p:cNvSpPr>
            <a:spLocks noGrp="1"/>
          </p:cNvSpPr>
          <p:nvPr>
            <p:ph type="body" sz="quarter" idx="11"/>
          </p:nvPr>
        </p:nvSpPr>
        <p:spPr/>
        <p:txBody>
          <a:bodyPr/>
          <a:lstStyle/>
          <a:p>
            <a:r>
              <a:rPr lang="en-ID"/>
              <a:t>https://www.techopedia.com/</a:t>
            </a:r>
          </a:p>
        </p:txBody>
      </p:sp>
    </p:spTree>
    <p:extLst>
      <p:ext uri="{BB962C8B-B14F-4D97-AF65-F5344CB8AC3E}">
        <p14:creationId xmlns:p14="http://schemas.microsoft.com/office/powerpoint/2010/main" val="4263472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E76B-CA71-43E4-87F0-11B6E0472ABD}"/>
              </a:ext>
            </a:extLst>
          </p:cNvPr>
          <p:cNvSpPr>
            <a:spLocks noGrp="1"/>
          </p:cNvSpPr>
          <p:nvPr>
            <p:ph type="title"/>
          </p:nvPr>
        </p:nvSpPr>
        <p:spPr/>
        <p:txBody>
          <a:bodyPr/>
          <a:lstStyle/>
          <a:p>
            <a:r>
              <a:rPr lang="en-US"/>
              <a:t>Big-Oh Praktikum 1?</a:t>
            </a:r>
            <a:endParaRPr lang="en-ID"/>
          </a:p>
        </p:txBody>
      </p:sp>
      <p:grpSp>
        <p:nvGrpSpPr>
          <p:cNvPr id="4" name="Group 3">
            <a:extLst>
              <a:ext uri="{FF2B5EF4-FFF2-40B4-BE49-F238E27FC236}">
                <a16:creationId xmlns:a16="http://schemas.microsoft.com/office/drawing/2014/main" id="{07186A04-300B-46E4-BFCE-4E127CB3E8C8}"/>
              </a:ext>
            </a:extLst>
          </p:cNvPr>
          <p:cNvGrpSpPr/>
          <p:nvPr/>
        </p:nvGrpSpPr>
        <p:grpSpPr>
          <a:xfrm>
            <a:off x="1401923" y="1364776"/>
            <a:ext cx="1842450" cy="368489"/>
            <a:chOff x="675564" y="1371600"/>
            <a:chExt cx="1842450" cy="368489"/>
          </a:xfrm>
          <a:noFill/>
        </p:grpSpPr>
        <p:sp>
          <p:nvSpPr>
            <p:cNvPr id="5" name="Rectangle 4">
              <a:extLst>
                <a:ext uri="{FF2B5EF4-FFF2-40B4-BE49-F238E27FC236}">
                  <a16:creationId xmlns:a16="http://schemas.microsoft.com/office/drawing/2014/main" id="{2E0D9C09-29F5-48E2-B801-2B1FE57837D6}"/>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6" name="Rectangle 5">
              <a:extLst>
                <a:ext uri="{FF2B5EF4-FFF2-40B4-BE49-F238E27FC236}">
                  <a16:creationId xmlns:a16="http://schemas.microsoft.com/office/drawing/2014/main" id="{DBA3D0ED-54D5-44DE-B54E-041FE9699F58}"/>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7" name="Rectangle 6">
              <a:extLst>
                <a:ext uri="{FF2B5EF4-FFF2-40B4-BE49-F238E27FC236}">
                  <a16:creationId xmlns:a16="http://schemas.microsoft.com/office/drawing/2014/main" id="{D90523EC-C746-4264-9A89-0332A5AFFD6B}"/>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8" name="Rectangle 7">
              <a:extLst>
                <a:ext uri="{FF2B5EF4-FFF2-40B4-BE49-F238E27FC236}">
                  <a16:creationId xmlns:a16="http://schemas.microsoft.com/office/drawing/2014/main" id="{315C27FD-A6AB-41D9-A865-C8054E0366C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9" name="Rectangle 8">
              <a:extLst>
                <a:ext uri="{FF2B5EF4-FFF2-40B4-BE49-F238E27FC236}">
                  <a16:creationId xmlns:a16="http://schemas.microsoft.com/office/drawing/2014/main" id="{F611EB56-05BA-4E9B-B2E2-09C6BE7EC52E}"/>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a:t>
              </a:r>
            </a:p>
          </p:txBody>
        </p:sp>
      </p:grpSp>
      <p:grpSp>
        <p:nvGrpSpPr>
          <p:cNvPr id="10" name="Group 9">
            <a:extLst>
              <a:ext uri="{FF2B5EF4-FFF2-40B4-BE49-F238E27FC236}">
                <a16:creationId xmlns:a16="http://schemas.microsoft.com/office/drawing/2014/main" id="{5BB4FFA8-8757-4E6E-8D74-1F61A76C6A3E}"/>
              </a:ext>
            </a:extLst>
          </p:cNvPr>
          <p:cNvGrpSpPr/>
          <p:nvPr/>
        </p:nvGrpSpPr>
        <p:grpSpPr>
          <a:xfrm>
            <a:off x="5815854" y="1364777"/>
            <a:ext cx="1842450" cy="368489"/>
            <a:chOff x="675564" y="1371600"/>
            <a:chExt cx="1842450" cy="368489"/>
          </a:xfrm>
          <a:noFill/>
        </p:grpSpPr>
        <p:sp>
          <p:nvSpPr>
            <p:cNvPr id="11" name="Rectangle 10">
              <a:extLst>
                <a:ext uri="{FF2B5EF4-FFF2-40B4-BE49-F238E27FC236}">
                  <a16:creationId xmlns:a16="http://schemas.microsoft.com/office/drawing/2014/main" id="{CD69481D-FD81-4219-8483-143028E53127}"/>
                </a:ext>
              </a:extLst>
            </p:cNvPr>
            <p:cNvSpPr/>
            <p:nvPr/>
          </p:nvSpPr>
          <p:spPr>
            <a:xfrm>
              <a:off x="1781034" y="1371600"/>
              <a:ext cx="368490" cy="3684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2" name="Rectangle 11">
              <a:extLst>
                <a:ext uri="{FF2B5EF4-FFF2-40B4-BE49-F238E27FC236}">
                  <a16:creationId xmlns:a16="http://schemas.microsoft.com/office/drawing/2014/main" id="{8C4C579A-C900-48B1-8062-9CDED0BF2FAF}"/>
                </a:ext>
              </a:extLst>
            </p:cNvPr>
            <p:cNvSpPr/>
            <p:nvPr/>
          </p:nvSpPr>
          <p:spPr>
            <a:xfrm>
              <a:off x="67556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3" name="Rectangle 12">
              <a:extLst>
                <a:ext uri="{FF2B5EF4-FFF2-40B4-BE49-F238E27FC236}">
                  <a16:creationId xmlns:a16="http://schemas.microsoft.com/office/drawing/2014/main" id="{97E37DF8-CAE8-4A3A-B247-5A5E7D82A48E}"/>
                </a:ext>
              </a:extLst>
            </p:cNvPr>
            <p:cNvSpPr/>
            <p:nvPr/>
          </p:nvSpPr>
          <p:spPr>
            <a:xfrm>
              <a:off x="104405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14" name="Rectangle 13">
              <a:extLst>
                <a:ext uri="{FF2B5EF4-FFF2-40B4-BE49-F238E27FC236}">
                  <a16:creationId xmlns:a16="http://schemas.microsoft.com/office/drawing/2014/main" id="{AF6F12C2-AAAF-401F-8B1C-327F30A6169A}"/>
                </a:ext>
              </a:extLst>
            </p:cNvPr>
            <p:cNvSpPr/>
            <p:nvPr/>
          </p:nvSpPr>
          <p:spPr>
            <a:xfrm>
              <a:off x="141254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15" name="Rectangle 14">
              <a:extLst>
                <a:ext uri="{FF2B5EF4-FFF2-40B4-BE49-F238E27FC236}">
                  <a16:creationId xmlns:a16="http://schemas.microsoft.com/office/drawing/2014/main" id="{56199E16-B304-4995-B596-B5EE70301348}"/>
                </a:ext>
              </a:extLst>
            </p:cNvPr>
            <p:cNvSpPr/>
            <p:nvPr/>
          </p:nvSpPr>
          <p:spPr>
            <a:xfrm>
              <a:off x="2149524" y="1371600"/>
              <a:ext cx="368490" cy="36848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y</a:t>
              </a:r>
            </a:p>
          </p:txBody>
        </p:sp>
      </p:grpSp>
      <p:grpSp>
        <p:nvGrpSpPr>
          <p:cNvPr id="16" name="Group 15">
            <a:extLst>
              <a:ext uri="{FF2B5EF4-FFF2-40B4-BE49-F238E27FC236}">
                <a16:creationId xmlns:a16="http://schemas.microsoft.com/office/drawing/2014/main" id="{34321793-DB87-494F-8434-636131911BF4}"/>
              </a:ext>
            </a:extLst>
          </p:cNvPr>
          <p:cNvGrpSpPr/>
          <p:nvPr/>
        </p:nvGrpSpPr>
        <p:grpSpPr>
          <a:xfrm>
            <a:off x="3244373" y="2525707"/>
            <a:ext cx="2571481" cy="368490"/>
            <a:chOff x="3151694" y="2525706"/>
            <a:chExt cx="2571481" cy="368490"/>
          </a:xfrm>
        </p:grpSpPr>
        <p:sp>
          <p:nvSpPr>
            <p:cNvPr id="17" name="Rectangle 16">
              <a:extLst>
                <a:ext uri="{FF2B5EF4-FFF2-40B4-BE49-F238E27FC236}">
                  <a16:creationId xmlns:a16="http://schemas.microsoft.com/office/drawing/2014/main" id="{A26EF18A-058C-4DB3-B822-B39E9704AF29}"/>
                </a:ext>
              </a:extLst>
            </p:cNvPr>
            <p:cNvSpPr/>
            <p:nvPr/>
          </p:nvSpPr>
          <p:spPr>
            <a:xfrm>
              <a:off x="4986195" y="2525706"/>
              <a:ext cx="368490" cy="368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t>
              </a:r>
            </a:p>
          </p:txBody>
        </p:sp>
        <p:sp>
          <p:nvSpPr>
            <p:cNvPr id="18" name="Rectangle 17">
              <a:extLst>
                <a:ext uri="{FF2B5EF4-FFF2-40B4-BE49-F238E27FC236}">
                  <a16:creationId xmlns:a16="http://schemas.microsoft.com/office/drawing/2014/main" id="{0F61FBF5-60EA-4097-B71D-6D1690FDC5A1}"/>
                </a:ext>
              </a:extLst>
            </p:cNvPr>
            <p:cNvSpPr/>
            <p:nvPr/>
          </p:nvSpPr>
          <p:spPr>
            <a:xfrm>
              <a:off x="315169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0</a:t>
              </a:r>
            </a:p>
          </p:txBody>
        </p:sp>
        <p:sp>
          <p:nvSpPr>
            <p:cNvPr id="19" name="Rectangle 18">
              <a:extLst>
                <a:ext uri="{FF2B5EF4-FFF2-40B4-BE49-F238E27FC236}">
                  <a16:creationId xmlns:a16="http://schemas.microsoft.com/office/drawing/2014/main" id="{A7290AA7-3774-4289-9F13-8BF165FA2CB9}"/>
                </a:ext>
              </a:extLst>
            </p:cNvPr>
            <p:cNvSpPr/>
            <p:nvPr/>
          </p:nvSpPr>
          <p:spPr>
            <a:xfrm>
              <a:off x="352018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a:t>
              </a:r>
            </a:p>
          </p:txBody>
        </p:sp>
        <p:sp>
          <p:nvSpPr>
            <p:cNvPr id="20" name="Rectangle 19">
              <a:extLst>
                <a:ext uri="{FF2B5EF4-FFF2-40B4-BE49-F238E27FC236}">
                  <a16:creationId xmlns:a16="http://schemas.microsoft.com/office/drawing/2014/main" id="{827BF30E-9020-487C-B841-745C836E7942}"/>
                </a:ext>
              </a:extLst>
            </p:cNvPr>
            <p:cNvSpPr/>
            <p:nvPr/>
          </p:nvSpPr>
          <p:spPr>
            <a:xfrm>
              <a:off x="3888674"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p>
          </p:txBody>
        </p:sp>
        <p:sp>
          <p:nvSpPr>
            <p:cNvPr id="21" name="Rectangle 20">
              <a:extLst>
                <a:ext uri="{FF2B5EF4-FFF2-40B4-BE49-F238E27FC236}">
                  <a16:creationId xmlns:a16="http://schemas.microsoft.com/office/drawing/2014/main" id="{EDA150F0-83DA-43AF-AAD4-E4CBAC378DA3}"/>
                </a:ext>
              </a:extLst>
            </p:cNvPr>
            <p:cNvSpPr/>
            <p:nvPr/>
          </p:nvSpPr>
          <p:spPr>
            <a:xfrm>
              <a:off x="5354685"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z</a:t>
              </a:r>
            </a:p>
          </p:txBody>
        </p:sp>
        <p:sp>
          <p:nvSpPr>
            <p:cNvPr id="22" name="Rectangle 21">
              <a:extLst>
                <a:ext uri="{FF2B5EF4-FFF2-40B4-BE49-F238E27FC236}">
                  <a16:creationId xmlns:a16="http://schemas.microsoft.com/office/drawing/2014/main" id="{37F729FD-A5C5-4901-BF2B-4E4170A6E670}"/>
                </a:ext>
              </a:extLst>
            </p:cNvPr>
            <p:cNvSpPr/>
            <p:nvPr/>
          </p:nvSpPr>
          <p:spPr>
            <a:xfrm>
              <a:off x="4243516" y="2525707"/>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23" name="Rectangle 22">
              <a:extLst>
                <a:ext uri="{FF2B5EF4-FFF2-40B4-BE49-F238E27FC236}">
                  <a16:creationId xmlns:a16="http://schemas.microsoft.com/office/drawing/2014/main" id="{5C464AD1-EBCD-44E5-839E-701277BD9FF5}"/>
                </a:ext>
              </a:extLst>
            </p:cNvPr>
            <p:cNvSpPr/>
            <p:nvPr/>
          </p:nvSpPr>
          <p:spPr>
            <a:xfrm>
              <a:off x="4612006" y="2525706"/>
              <a:ext cx="368490" cy="3684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a:t>
              </a:r>
            </a:p>
          </p:txBody>
        </p:sp>
      </p:grpSp>
      <p:cxnSp>
        <p:nvCxnSpPr>
          <p:cNvPr id="24" name="Straight Arrow Connector 23">
            <a:extLst>
              <a:ext uri="{FF2B5EF4-FFF2-40B4-BE49-F238E27FC236}">
                <a16:creationId xmlns:a16="http://schemas.microsoft.com/office/drawing/2014/main" id="{769C0BAC-B451-464A-BF6A-55F869ED70CD}"/>
              </a:ext>
            </a:extLst>
          </p:cNvPr>
          <p:cNvCxnSpPr>
            <a:cxnSpLocks/>
          </p:cNvCxnSpPr>
          <p:nvPr/>
        </p:nvCxnSpPr>
        <p:spPr>
          <a:xfrm>
            <a:off x="2507393" y="1856436"/>
            <a:ext cx="552735" cy="53116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427B6A-7743-4734-B637-F77D86031D3F}"/>
              </a:ext>
            </a:extLst>
          </p:cNvPr>
          <p:cNvCxnSpPr>
            <a:cxnSpLocks/>
          </p:cNvCxnSpPr>
          <p:nvPr/>
        </p:nvCxnSpPr>
        <p:spPr>
          <a:xfrm flipH="1">
            <a:off x="5815854" y="1863904"/>
            <a:ext cx="552736" cy="52369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443E3AC0-EA1D-402D-9415-8185AC60AF3E}"/>
              </a:ext>
            </a:extLst>
          </p:cNvPr>
          <p:cNvGraphicFramePr>
            <a:graphicFrameLocks/>
          </p:cNvGraphicFramePr>
          <p:nvPr/>
        </p:nvGraphicFramePr>
        <p:xfrm>
          <a:off x="685411" y="3180041"/>
          <a:ext cx="8214851" cy="3316295"/>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9C8A42FC-5AF1-4670-9836-452678B77CEE}"/>
              </a:ext>
            </a:extLst>
          </p:cNvPr>
          <p:cNvSpPr txBox="1"/>
          <p:nvPr/>
        </p:nvSpPr>
        <p:spPr>
          <a:xfrm>
            <a:off x="4172379" y="3317305"/>
            <a:ext cx="4500976" cy="369332"/>
          </a:xfrm>
          <a:prstGeom prst="rect">
            <a:avLst/>
          </a:prstGeom>
          <a:noFill/>
        </p:spPr>
        <p:txBody>
          <a:bodyPr wrap="none" rtlCol="0">
            <a:spAutoFit/>
          </a:bodyPr>
          <a:lstStyle/>
          <a:p>
            <a:r>
              <a:rPr lang="en-US"/>
              <a:t>Rata-rata 10 kali </a:t>
            </a:r>
            <a:r>
              <a:rPr lang="en-US" err="1"/>
              <a:t>pengulangan</a:t>
            </a:r>
            <a:r>
              <a:rPr lang="en-US"/>
              <a:t> per </a:t>
            </a:r>
            <a:r>
              <a:rPr lang="en-US" err="1"/>
              <a:t>jumlah</a:t>
            </a:r>
            <a:r>
              <a:rPr lang="en-US"/>
              <a:t> data</a:t>
            </a:r>
          </a:p>
        </p:txBody>
      </p:sp>
      <p:sp>
        <p:nvSpPr>
          <p:cNvPr id="28" name="TextBox 27">
            <a:extLst>
              <a:ext uri="{FF2B5EF4-FFF2-40B4-BE49-F238E27FC236}">
                <a16:creationId xmlns:a16="http://schemas.microsoft.com/office/drawing/2014/main" id="{522F6EB0-86CE-4056-BFFF-4E18661DC31A}"/>
              </a:ext>
            </a:extLst>
          </p:cNvPr>
          <p:cNvSpPr txBox="1"/>
          <p:nvPr/>
        </p:nvSpPr>
        <p:spPr>
          <a:xfrm rot="16200000">
            <a:off x="-87586" y="4101879"/>
            <a:ext cx="1199816"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Waktu</a:t>
            </a:r>
            <a:r>
              <a:rPr lang="en-US">
                <a:latin typeface="Times New Roman" panose="02020603050405020304" pitchFamily="18" charset="0"/>
                <a:cs typeface="Times New Roman" panose="02020603050405020304" pitchFamily="18" charset="0"/>
              </a:rPr>
              <a:t> (ns)</a:t>
            </a:r>
          </a:p>
        </p:txBody>
      </p:sp>
      <p:sp>
        <p:nvSpPr>
          <p:cNvPr id="29" name="TextBox 28">
            <a:extLst>
              <a:ext uri="{FF2B5EF4-FFF2-40B4-BE49-F238E27FC236}">
                <a16:creationId xmlns:a16="http://schemas.microsoft.com/office/drawing/2014/main" id="{86F43981-423C-4A12-A664-F8B61285226A}"/>
              </a:ext>
            </a:extLst>
          </p:cNvPr>
          <p:cNvSpPr txBox="1"/>
          <p:nvPr/>
        </p:nvSpPr>
        <p:spPr>
          <a:xfrm>
            <a:off x="4403825" y="6053257"/>
            <a:ext cx="1338700" cy="369332"/>
          </a:xfrm>
          <a:prstGeom prst="rect">
            <a:avLst/>
          </a:prstGeom>
          <a:noFill/>
        </p:spPr>
        <p:txBody>
          <a:bodyPr wrap="none" rtlCol="0">
            <a:spAutoFit/>
          </a:bodyPr>
          <a:lstStyle/>
          <a:p>
            <a:r>
              <a:rPr lang="en-US" err="1">
                <a:latin typeface="Times New Roman" panose="02020603050405020304" pitchFamily="18" charset="0"/>
                <a:cs typeface="Times New Roman" panose="02020603050405020304" pitchFamily="18" charset="0"/>
              </a:rPr>
              <a:t>Jumlah</a:t>
            </a:r>
            <a:r>
              <a:rPr lang="en-US">
                <a:latin typeface="Times New Roman" panose="02020603050405020304" pitchFamily="18" charset="0"/>
                <a:cs typeface="Times New Roman" panose="02020603050405020304" pitchFamily="18" charset="0"/>
              </a:rPr>
              <a:t> Data</a:t>
            </a:r>
          </a:p>
        </p:txBody>
      </p:sp>
    </p:spTree>
    <p:extLst>
      <p:ext uri="{BB962C8B-B14F-4D97-AF65-F5344CB8AC3E}">
        <p14:creationId xmlns:p14="http://schemas.microsoft.com/office/powerpoint/2010/main" val="2946682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2166-C924-4955-A024-5A7BCBFD74DD}"/>
              </a:ext>
            </a:extLst>
          </p:cNvPr>
          <p:cNvSpPr>
            <a:spLocks noGrp="1"/>
          </p:cNvSpPr>
          <p:nvPr>
            <p:ph type="title"/>
          </p:nvPr>
        </p:nvSpPr>
        <p:spPr/>
        <p:txBody>
          <a:bodyPr/>
          <a:lstStyle/>
          <a:p>
            <a:r>
              <a:rPr lang="en-ID"/>
              <a:t>Identifikasi Waktu</a:t>
            </a:r>
          </a:p>
        </p:txBody>
      </p:sp>
      <p:sp>
        <p:nvSpPr>
          <p:cNvPr id="3" name="Text Placeholder 2">
            <a:extLst>
              <a:ext uri="{FF2B5EF4-FFF2-40B4-BE49-F238E27FC236}">
                <a16:creationId xmlns:a16="http://schemas.microsoft.com/office/drawing/2014/main" id="{A7EEBD95-4CC0-408C-B596-6B3F65E9B469}"/>
              </a:ext>
            </a:extLst>
          </p:cNvPr>
          <p:cNvSpPr>
            <a:spLocks noGrp="1"/>
          </p:cNvSpPr>
          <p:nvPr>
            <p:ph type="body" sz="quarter" idx="11"/>
          </p:nvPr>
        </p:nvSpPr>
        <p:spPr>
          <a:xfrm>
            <a:off x="2224290" y="1113114"/>
            <a:ext cx="6449449" cy="5530968"/>
          </a:xfrm>
        </p:spPr>
        <p:txBody>
          <a:bodyPr>
            <a:normAutofit fontScale="92500" lnSpcReduction="10000"/>
          </a:bodyPr>
          <a:lstStyle/>
          <a:p>
            <a:r>
              <a:rPr lang="en-US"/>
              <a:t>String[] data1 = helper.getDataPertama();</a:t>
            </a:r>
          </a:p>
          <a:p>
            <a:r>
              <a:rPr lang="en-US"/>
              <a:t>String[] data2 = helper.getDataKedua();</a:t>
            </a:r>
          </a:p>
          <a:p>
            <a:r>
              <a:rPr lang="en-US"/>
              <a:t>String[] gabungan = new String[data1.length + 	data2.length];</a:t>
            </a:r>
          </a:p>
          <a:p>
            <a:r>
              <a:rPr lang="en-US"/>
              <a:t>int indexGabungan = 0;</a:t>
            </a:r>
          </a:p>
          <a:p>
            <a:endParaRPr lang="en-US"/>
          </a:p>
          <a:p>
            <a:r>
              <a:rPr lang="en-US"/>
              <a:t>for(String temp: data1) {</a:t>
            </a:r>
          </a:p>
          <a:p>
            <a:r>
              <a:rPr lang="en-US"/>
              <a:t>	gabungan[indexGabungan] = temp;</a:t>
            </a:r>
          </a:p>
          <a:p>
            <a:r>
              <a:rPr lang="en-US"/>
              <a:t>	indexGabungan++;</a:t>
            </a:r>
          </a:p>
          <a:p>
            <a:r>
              <a:rPr lang="en-US"/>
              <a:t>}</a:t>
            </a:r>
          </a:p>
          <a:p>
            <a:endParaRPr lang="en-US"/>
          </a:p>
          <a:p>
            <a:r>
              <a:rPr lang="en-US"/>
              <a:t>for(String temp: data2) {</a:t>
            </a:r>
          </a:p>
          <a:p>
            <a:r>
              <a:rPr lang="en-US"/>
              <a:t>	gabungan[indexGabungan] = temp;</a:t>
            </a:r>
          </a:p>
          <a:p>
            <a:r>
              <a:rPr lang="en-US"/>
              <a:t>	indexGabungan++;</a:t>
            </a:r>
          </a:p>
          <a:p>
            <a:r>
              <a:rPr lang="en-US"/>
              <a:t>}</a:t>
            </a:r>
          </a:p>
          <a:p>
            <a:endParaRPr lang="en-US"/>
          </a:p>
          <a:p>
            <a:r>
              <a:rPr lang="en-US"/>
              <a:t>helper.verifikasi(gabungan);</a:t>
            </a:r>
          </a:p>
        </p:txBody>
      </p:sp>
      <p:grpSp>
        <p:nvGrpSpPr>
          <p:cNvPr id="4" name="Group 3">
            <a:extLst>
              <a:ext uri="{FF2B5EF4-FFF2-40B4-BE49-F238E27FC236}">
                <a16:creationId xmlns:a16="http://schemas.microsoft.com/office/drawing/2014/main" id="{5BB12E29-3D4F-4FE2-AE7C-787656E8EFA3}"/>
              </a:ext>
            </a:extLst>
          </p:cNvPr>
          <p:cNvGrpSpPr/>
          <p:nvPr/>
        </p:nvGrpSpPr>
        <p:grpSpPr>
          <a:xfrm>
            <a:off x="540733" y="1634307"/>
            <a:ext cx="1826478" cy="1107996"/>
            <a:chOff x="314303" y="1669143"/>
            <a:chExt cx="1826478" cy="1107996"/>
          </a:xfrm>
        </p:grpSpPr>
        <p:sp>
          <p:nvSpPr>
            <p:cNvPr id="5" name="TextBox 4">
              <a:extLst>
                <a:ext uri="{FF2B5EF4-FFF2-40B4-BE49-F238E27FC236}">
                  <a16:creationId xmlns:a16="http://schemas.microsoft.com/office/drawing/2014/main" id="{3542E967-EEAD-417E-9BF8-5A7DF272AFA1}"/>
                </a:ext>
              </a:extLst>
            </p:cNvPr>
            <p:cNvSpPr txBox="1"/>
            <p:nvPr/>
          </p:nvSpPr>
          <p:spPr>
            <a:xfrm>
              <a:off x="1550555" y="1669143"/>
              <a:ext cx="590226" cy="1107996"/>
            </a:xfrm>
            <a:prstGeom prst="rect">
              <a:avLst/>
            </a:prstGeom>
            <a:noFill/>
          </p:spPr>
          <p:txBody>
            <a:bodyPr wrap="none" rtlCol="0">
              <a:spAutoFit/>
            </a:bodyPr>
            <a:lstStyle/>
            <a:p>
              <a:r>
                <a:rPr lang="en-US" sz="6600">
                  <a:solidFill>
                    <a:srgbClr val="2F424F"/>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AD9DCE5-771F-4EFE-9A9E-1DF7283643B9}"/>
                </a:ext>
              </a:extLst>
            </p:cNvPr>
            <p:cNvSpPr txBox="1"/>
            <p:nvPr/>
          </p:nvSpPr>
          <p:spPr>
            <a:xfrm>
              <a:off x="314303" y="2036413"/>
              <a:ext cx="1362874" cy="461665"/>
            </a:xfrm>
            <a:prstGeom prst="rect">
              <a:avLst/>
            </a:prstGeom>
            <a:noFill/>
          </p:spPr>
          <p:txBody>
            <a:bodyPr wrap="none" rtlCol="0">
              <a:spAutoFit/>
            </a:bodyPr>
            <a:lstStyle/>
            <a:p>
              <a:r>
                <a:rPr lang="en-US" sz="2400">
                  <a:solidFill>
                    <a:srgbClr val="2F424F"/>
                  </a:solidFill>
                  <a:latin typeface="Times New Roman" panose="02020603050405020304" pitchFamily="18" charset="0"/>
                  <a:cs typeface="Times New Roman" panose="02020603050405020304" pitchFamily="18" charset="0"/>
                </a:rPr>
                <a:t>konstanta</a:t>
              </a:r>
            </a:p>
          </p:txBody>
        </p:sp>
      </p:grpSp>
      <p:grpSp>
        <p:nvGrpSpPr>
          <p:cNvPr id="7" name="Group 6">
            <a:extLst>
              <a:ext uri="{FF2B5EF4-FFF2-40B4-BE49-F238E27FC236}">
                <a16:creationId xmlns:a16="http://schemas.microsoft.com/office/drawing/2014/main" id="{675638C0-0801-418E-A015-4437A1E28FA7}"/>
              </a:ext>
            </a:extLst>
          </p:cNvPr>
          <p:cNvGrpSpPr/>
          <p:nvPr/>
        </p:nvGrpSpPr>
        <p:grpSpPr>
          <a:xfrm>
            <a:off x="259100" y="2872935"/>
            <a:ext cx="2139370" cy="1446550"/>
            <a:chOff x="32670" y="2820681"/>
            <a:chExt cx="2139370" cy="1446550"/>
          </a:xfrm>
        </p:grpSpPr>
        <p:sp>
          <p:nvSpPr>
            <p:cNvPr id="8" name="TextBox 7">
              <a:extLst>
                <a:ext uri="{FF2B5EF4-FFF2-40B4-BE49-F238E27FC236}">
                  <a16:creationId xmlns:a16="http://schemas.microsoft.com/office/drawing/2014/main" id="{17D8BA4C-55F7-4196-BFA1-5A4DFBDF24B4}"/>
                </a:ext>
              </a:extLst>
            </p:cNvPr>
            <p:cNvSpPr txBox="1"/>
            <p:nvPr/>
          </p:nvSpPr>
          <p:spPr>
            <a:xfrm>
              <a:off x="1445559" y="2820681"/>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89B0A44-8D6C-41F6-B768-FFEE923BFE5C}"/>
                </a:ext>
              </a:extLst>
            </p:cNvPr>
            <p:cNvSpPr txBox="1"/>
            <p:nvPr/>
          </p:nvSpPr>
          <p:spPr>
            <a:xfrm>
              <a:off x="32670" y="3286228"/>
              <a:ext cx="1694695" cy="830997"/>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konstanta *</a:t>
              </a:r>
            </a:p>
            <a:p>
              <a:pPr algn="ctr"/>
              <a:r>
                <a:rPr lang="en-US" sz="2400">
                  <a:solidFill>
                    <a:srgbClr val="2F424F"/>
                  </a:solidFill>
                  <a:latin typeface="Times New Roman" panose="02020603050405020304" pitchFamily="18" charset="0"/>
                  <a:cs typeface="Times New Roman" panose="02020603050405020304" pitchFamily="18" charset="0"/>
                </a:rPr>
                <a:t>data1.length</a:t>
              </a:r>
            </a:p>
          </p:txBody>
        </p:sp>
      </p:grpSp>
      <p:grpSp>
        <p:nvGrpSpPr>
          <p:cNvPr id="10" name="Group 9">
            <a:extLst>
              <a:ext uri="{FF2B5EF4-FFF2-40B4-BE49-F238E27FC236}">
                <a16:creationId xmlns:a16="http://schemas.microsoft.com/office/drawing/2014/main" id="{1D654B89-11E6-4EC5-BA4B-533FC5D55B81}"/>
              </a:ext>
            </a:extLst>
          </p:cNvPr>
          <p:cNvGrpSpPr/>
          <p:nvPr/>
        </p:nvGrpSpPr>
        <p:grpSpPr>
          <a:xfrm>
            <a:off x="295388" y="4460929"/>
            <a:ext cx="2109109" cy="1446550"/>
            <a:chOff x="68958" y="4356423"/>
            <a:chExt cx="2109109" cy="1446550"/>
          </a:xfrm>
        </p:grpSpPr>
        <p:sp>
          <p:nvSpPr>
            <p:cNvPr id="11" name="TextBox 10">
              <a:extLst>
                <a:ext uri="{FF2B5EF4-FFF2-40B4-BE49-F238E27FC236}">
                  <a16:creationId xmlns:a16="http://schemas.microsoft.com/office/drawing/2014/main" id="{43FF2897-4F77-4BFD-A5CE-68F0F7FE0245}"/>
                </a:ext>
              </a:extLst>
            </p:cNvPr>
            <p:cNvSpPr txBox="1"/>
            <p:nvPr/>
          </p:nvSpPr>
          <p:spPr>
            <a:xfrm>
              <a:off x="1451586" y="4356423"/>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41757F8E-EF1B-4C54-8329-537E26F6C0A2}"/>
                </a:ext>
              </a:extLst>
            </p:cNvPr>
            <p:cNvSpPr txBox="1"/>
            <p:nvPr/>
          </p:nvSpPr>
          <p:spPr>
            <a:xfrm>
              <a:off x="68958" y="4832000"/>
              <a:ext cx="1694695" cy="830997"/>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konstanta *</a:t>
              </a:r>
            </a:p>
            <a:p>
              <a:pPr algn="ctr"/>
              <a:r>
                <a:rPr lang="en-US" sz="2400">
                  <a:solidFill>
                    <a:srgbClr val="2F424F"/>
                  </a:solidFill>
                  <a:latin typeface="Times New Roman" panose="02020603050405020304" pitchFamily="18" charset="0"/>
                  <a:cs typeface="Times New Roman" panose="02020603050405020304" pitchFamily="18" charset="0"/>
                </a:rPr>
                <a:t>data2.length</a:t>
              </a:r>
            </a:p>
          </p:txBody>
        </p:sp>
      </p:grpSp>
      <p:sp>
        <p:nvSpPr>
          <p:cNvPr id="13" name="TextBox 12">
            <a:extLst>
              <a:ext uri="{FF2B5EF4-FFF2-40B4-BE49-F238E27FC236}">
                <a16:creationId xmlns:a16="http://schemas.microsoft.com/office/drawing/2014/main" id="{E1AEB879-02A1-4628-8C1E-EB085C2B5B16}"/>
              </a:ext>
            </a:extLst>
          </p:cNvPr>
          <p:cNvSpPr txBox="1"/>
          <p:nvPr/>
        </p:nvSpPr>
        <p:spPr>
          <a:xfrm>
            <a:off x="996548" y="2619597"/>
            <a:ext cx="415498" cy="584775"/>
          </a:xfrm>
          <a:prstGeom prst="rect">
            <a:avLst/>
          </a:prstGeom>
          <a:noFill/>
        </p:spPr>
        <p:txBody>
          <a:bodyPr wrap="none" rtlCol="0">
            <a:spAutoFit/>
          </a:bodyPr>
          <a:lstStyle/>
          <a:p>
            <a:r>
              <a:rPr lang="en-US" sz="3200" b="1">
                <a:solidFill>
                  <a:srgbClr val="2F424F"/>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049548AA-0315-4F1A-9EC3-EF64C9679F62}"/>
              </a:ext>
            </a:extLst>
          </p:cNvPr>
          <p:cNvSpPr txBox="1"/>
          <p:nvPr/>
        </p:nvSpPr>
        <p:spPr>
          <a:xfrm>
            <a:off x="996548" y="4229387"/>
            <a:ext cx="415498" cy="584775"/>
          </a:xfrm>
          <a:prstGeom prst="rect">
            <a:avLst/>
          </a:prstGeom>
          <a:noFill/>
        </p:spPr>
        <p:txBody>
          <a:bodyPr wrap="none" rtlCol="0">
            <a:spAutoFit/>
          </a:bodyPr>
          <a:lstStyle/>
          <a:p>
            <a:r>
              <a:rPr lang="en-US" sz="3200" b="1">
                <a:solidFill>
                  <a:srgbClr val="2F424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40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41C4-B86E-45C6-9CBA-3D7A1FBF336D}"/>
              </a:ext>
            </a:extLst>
          </p:cNvPr>
          <p:cNvSpPr>
            <a:spLocks noGrp="1"/>
          </p:cNvSpPr>
          <p:nvPr>
            <p:ph type="title"/>
          </p:nvPr>
        </p:nvSpPr>
        <p:spPr/>
        <p:txBody>
          <a:bodyPr/>
          <a:lstStyle/>
          <a:p>
            <a:r>
              <a:rPr lang="en-ID"/>
              <a:t>Menentukan Big-Oh</a:t>
            </a:r>
          </a:p>
        </p:txBody>
      </p:sp>
      <p:sp>
        <p:nvSpPr>
          <p:cNvPr id="4" name="Text Placeholder 2">
            <a:extLst>
              <a:ext uri="{FF2B5EF4-FFF2-40B4-BE49-F238E27FC236}">
                <a16:creationId xmlns:a16="http://schemas.microsoft.com/office/drawing/2014/main" id="{169B20A0-EB59-4F51-986C-384D6C5D0BDA}"/>
              </a:ext>
            </a:extLst>
          </p:cNvPr>
          <p:cNvSpPr>
            <a:spLocks noGrp="1"/>
          </p:cNvSpPr>
          <p:nvPr>
            <p:ph type="body" sz="quarter" idx="10"/>
          </p:nvPr>
        </p:nvSpPr>
        <p:spPr>
          <a:xfrm>
            <a:off x="580570" y="1596572"/>
            <a:ext cx="7881259" cy="1069356"/>
          </a:xfrm>
        </p:spPr>
        <p:txBody>
          <a:bodyPr/>
          <a:lstStyle/>
          <a:p>
            <a:pPr marL="0" indent="0">
              <a:buNone/>
              <a:tabLst>
                <a:tab pos="623888" algn="l"/>
                <a:tab pos="914400" algn="l"/>
                <a:tab pos="1254125" algn="l"/>
              </a:tabLst>
            </a:pPr>
            <a:r>
              <a:rPr lang="en-US"/>
              <a:t>T(n)	=	O(</a:t>
            </a:r>
            <a:r>
              <a:rPr lang="en-US" err="1"/>
              <a:t>konstanta</a:t>
            </a:r>
            <a:r>
              <a:rPr lang="en-US"/>
              <a:t> + </a:t>
            </a:r>
            <a:r>
              <a:rPr lang="en-US" err="1">
                <a:solidFill>
                  <a:schemeClr val="accent6">
                    <a:lumMod val="50000"/>
                  </a:schemeClr>
                </a:solidFill>
              </a:rPr>
              <a:t>konstanta</a:t>
            </a:r>
            <a:r>
              <a:rPr lang="en-US">
                <a:solidFill>
                  <a:schemeClr val="accent6">
                    <a:lumMod val="50000"/>
                  </a:schemeClr>
                </a:solidFill>
              </a:rPr>
              <a:t> * data1.length </a:t>
            </a:r>
            <a:r>
              <a:rPr lang="en-US"/>
              <a:t>+ 				</a:t>
            </a:r>
            <a:r>
              <a:rPr lang="en-US">
                <a:solidFill>
                  <a:schemeClr val="accent1"/>
                </a:solidFill>
              </a:rPr>
              <a:t>konstanta * data2.length</a:t>
            </a:r>
            <a:r>
              <a:rPr lang="en-US"/>
              <a:t>)</a:t>
            </a:r>
          </a:p>
        </p:txBody>
      </p:sp>
      <p:sp>
        <p:nvSpPr>
          <p:cNvPr id="5" name="Text Placeholder 2">
            <a:extLst>
              <a:ext uri="{FF2B5EF4-FFF2-40B4-BE49-F238E27FC236}">
                <a16:creationId xmlns:a16="http://schemas.microsoft.com/office/drawing/2014/main" id="{4492A653-FB4A-4EB0-8DB6-4DDB4ABA9C2E}"/>
              </a:ext>
            </a:extLst>
          </p:cNvPr>
          <p:cNvSpPr txBox="1">
            <a:spLocks/>
          </p:cNvSpPr>
          <p:nvPr/>
        </p:nvSpPr>
        <p:spPr>
          <a:xfrm>
            <a:off x="585216" y="2561952"/>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a:t>
            </a:r>
            <a:r>
              <a:rPr lang="en-US" baseline="-25000"/>
              <a:t>1</a:t>
            </a:r>
            <a:r>
              <a:rPr lang="en-US"/>
              <a:t> + </a:t>
            </a:r>
            <a:r>
              <a:rPr lang="en-US">
                <a:solidFill>
                  <a:schemeClr val="accent6">
                    <a:lumMod val="50000"/>
                  </a:schemeClr>
                </a:solidFill>
              </a:rPr>
              <a:t>c</a:t>
            </a:r>
            <a:r>
              <a:rPr lang="en-US" baseline="-25000">
                <a:solidFill>
                  <a:schemeClr val="accent6">
                    <a:lumMod val="50000"/>
                  </a:schemeClr>
                </a:solidFill>
              </a:rPr>
              <a:t>2</a:t>
            </a:r>
            <a:r>
              <a:rPr lang="en-US">
                <a:solidFill>
                  <a:schemeClr val="accent6">
                    <a:lumMod val="50000"/>
                  </a:schemeClr>
                </a:solidFill>
              </a:rPr>
              <a:t> * m</a:t>
            </a:r>
            <a:r>
              <a:rPr lang="en-US"/>
              <a:t> + </a:t>
            </a:r>
            <a:r>
              <a:rPr lang="en-US">
                <a:solidFill>
                  <a:schemeClr val="accent1"/>
                </a:solidFill>
              </a:rPr>
              <a:t>c</a:t>
            </a:r>
            <a:r>
              <a:rPr lang="en-US" baseline="-25000">
                <a:solidFill>
                  <a:schemeClr val="accent1"/>
                </a:solidFill>
              </a:rPr>
              <a:t>3</a:t>
            </a:r>
            <a:r>
              <a:rPr lang="en-US">
                <a:solidFill>
                  <a:schemeClr val="accent1"/>
                </a:solidFill>
              </a:rPr>
              <a:t> * o</a:t>
            </a:r>
            <a:r>
              <a:rPr lang="en-US"/>
              <a:t>)</a:t>
            </a:r>
          </a:p>
        </p:txBody>
      </p:sp>
      <p:cxnSp>
        <p:nvCxnSpPr>
          <p:cNvPr id="6" name="Straight Connector 5">
            <a:extLst>
              <a:ext uri="{FF2B5EF4-FFF2-40B4-BE49-F238E27FC236}">
                <a16:creationId xmlns:a16="http://schemas.microsoft.com/office/drawing/2014/main" id="{0E9336D4-BF17-4176-AD78-59B8ED7D8834}"/>
              </a:ext>
            </a:extLst>
          </p:cNvPr>
          <p:cNvCxnSpPr/>
          <p:nvPr/>
        </p:nvCxnSpPr>
        <p:spPr>
          <a:xfrm flipV="1">
            <a:off x="595810" y="1687132"/>
            <a:ext cx="707317"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E086DB-7FCF-4587-84AF-B96FF8C9956A}"/>
              </a:ext>
            </a:extLst>
          </p:cNvPr>
          <p:cNvSpPr txBox="1"/>
          <p:nvPr/>
        </p:nvSpPr>
        <p:spPr>
          <a:xfrm>
            <a:off x="282718" y="1107874"/>
            <a:ext cx="1333500" cy="584775"/>
          </a:xfrm>
          <a:prstGeom prst="rect">
            <a:avLst/>
          </a:prstGeom>
          <a:noFill/>
          <a:ln>
            <a:noFill/>
          </a:ln>
        </p:spPr>
        <p:txBody>
          <a:bodyPr wrap="square" rtlCol="0">
            <a:spAutoFit/>
          </a:bodyPr>
          <a:lstStyle/>
          <a:p>
            <a:pPr algn="ctr"/>
            <a:r>
              <a:rPr lang="en-US" sz="1600" err="1">
                <a:solidFill>
                  <a:schemeClr val="accent2"/>
                </a:solidFill>
                <a:latin typeface="Times New Roman" panose="02020603050405020304" pitchFamily="18" charset="0"/>
                <a:cs typeface="Times New Roman" panose="02020603050405020304" pitchFamily="18" charset="0"/>
              </a:rPr>
              <a:t>fungsi</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waktu</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terhadap</a:t>
            </a:r>
            <a:r>
              <a:rPr lang="en-US" sz="1600">
                <a:solidFill>
                  <a:schemeClr val="accent2"/>
                </a:solidFill>
                <a:latin typeface="Times New Roman" panose="02020603050405020304" pitchFamily="18" charset="0"/>
                <a:cs typeface="Times New Roman" panose="02020603050405020304" pitchFamily="18" charset="0"/>
              </a:rPr>
              <a:t> n</a:t>
            </a:r>
          </a:p>
        </p:txBody>
      </p:sp>
      <p:cxnSp>
        <p:nvCxnSpPr>
          <p:cNvPr id="8" name="Straight Connector 7">
            <a:extLst>
              <a:ext uri="{FF2B5EF4-FFF2-40B4-BE49-F238E27FC236}">
                <a16:creationId xmlns:a16="http://schemas.microsoft.com/office/drawing/2014/main" id="{0E45B9C7-D37F-4EE0-A556-520BA0322F48}"/>
              </a:ext>
            </a:extLst>
          </p:cNvPr>
          <p:cNvCxnSpPr/>
          <p:nvPr/>
        </p:nvCxnSpPr>
        <p:spPr>
          <a:xfrm flipV="1">
            <a:off x="1990269" y="1687132"/>
            <a:ext cx="4937760"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7B94445-30BB-4333-8A1D-39DAF885B2E8}"/>
              </a:ext>
            </a:extLst>
          </p:cNvPr>
          <p:cNvSpPr txBox="1"/>
          <p:nvPr/>
        </p:nvSpPr>
        <p:spPr>
          <a:xfrm>
            <a:off x="3012245" y="1336312"/>
            <a:ext cx="2893807" cy="338554"/>
          </a:xfrm>
          <a:prstGeom prst="rect">
            <a:avLst/>
          </a:prstGeom>
          <a:noFill/>
          <a:ln>
            <a:noFill/>
          </a:ln>
        </p:spPr>
        <p:txBody>
          <a:bodyPr wrap="square" rtlCol="0">
            <a:spAutoFit/>
          </a:bodyPr>
          <a:lstStyle/>
          <a:p>
            <a:pPr algn="ctr"/>
            <a:r>
              <a:rPr lang="en-US" sz="1600" err="1">
                <a:solidFill>
                  <a:schemeClr val="accent2"/>
                </a:solidFill>
                <a:latin typeface="Times New Roman" panose="02020603050405020304" pitchFamily="18" charset="0"/>
                <a:cs typeface="Times New Roman" panose="02020603050405020304" pitchFamily="18" charset="0"/>
              </a:rPr>
              <a:t>ubah</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dalam</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notasi</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matematis</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6815E92-C092-45A6-9E1F-2F42D0DE56D1}"/>
              </a:ext>
            </a:extLst>
          </p:cNvPr>
          <p:cNvSpPr txBox="1"/>
          <p:nvPr/>
        </p:nvSpPr>
        <p:spPr>
          <a:xfrm>
            <a:off x="4842217" y="2640246"/>
            <a:ext cx="3071055"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samakan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semua</a:t>
            </a:r>
            <a:r>
              <a:rPr lang="en-US" sz="1600">
                <a:solidFill>
                  <a:schemeClr val="accent2"/>
                </a:solidFill>
                <a:latin typeface="Times New Roman" panose="02020603050405020304" pitchFamily="18" charset="0"/>
                <a:cs typeface="Times New Roman" panose="02020603050405020304" pitchFamily="18" charset="0"/>
              </a:rPr>
              <a:t> variable </a:t>
            </a:r>
            <a:r>
              <a:rPr lang="en-US" sz="1600" err="1">
                <a:solidFill>
                  <a:schemeClr val="accent2"/>
                </a:solidFill>
                <a:latin typeface="Times New Roman" panose="02020603050405020304" pitchFamily="18" charset="0"/>
                <a:cs typeface="Times New Roman" panose="02020603050405020304" pitchFamily="18" charset="0"/>
              </a:rPr>
              <a:t>konstanta</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1C53D06-016E-4FA0-9DA9-03D4867CEEF0}"/>
              </a:ext>
            </a:extLst>
          </p:cNvPr>
          <p:cNvSpPr txBox="1"/>
          <p:nvPr/>
        </p:nvSpPr>
        <p:spPr>
          <a:xfrm>
            <a:off x="4576690" y="2475084"/>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12" name="Text Placeholder 2">
            <a:extLst>
              <a:ext uri="{FF2B5EF4-FFF2-40B4-BE49-F238E27FC236}">
                <a16:creationId xmlns:a16="http://schemas.microsoft.com/office/drawing/2014/main" id="{7AB7687D-4015-4AF5-9487-55A4A918B5FB}"/>
              </a:ext>
            </a:extLst>
          </p:cNvPr>
          <p:cNvSpPr txBox="1">
            <a:spLocks/>
          </p:cNvSpPr>
          <p:nvPr/>
        </p:nvSpPr>
        <p:spPr>
          <a:xfrm>
            <a:off x="585216" y="30175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 + </a:t>
            </a:r>
            <a:r>
              <a:rPr lang="en-US">
                <a:solidFill>
                  <a:schemeClr val="accent6">
                    <a:lumMod val="50000"/>
                  </a:schemeClr>
                </a:solidFill>
              </a:rPr>
              <a:t>c * m</a:t>
            </a:r>
            <a:r>
              <a:rPr lang="en-US"/>
              <a:t> + </a:t>
            </a:r>
            <a:r>
              <a:rPr lang="en-US">
                <a:solidFill>
                  <a:schemeClr val="accent1"/>
                </a:solidFill>
              </a:rPr>
              <a:t>c * o</a:t>
            </a:r>
            <a:r>
              <a:rPr lang="en-US"/>
              <a:t>)</a:t>
            </a:r>
          </a:p>
        </p:txBody>
      </p:sp>
      <p:sp>
        <p:nvSpPr>
          <p:cNvPr id="13" name="TextBox 12">
            <a:extLst>
              <a:ext uri="{FF2B5EF4-FFF2-40B4-BE49-F238E27FC236}">
                <a16:creationId xmlns:a16="http://schemas.microsoft.com/office/drawing/2014/main" id="{9B4B480D-C083-4D64-9DDA-67C348F1E6F8}"/>
              </a:ext>
            </a:extLst>
          </p:cNvPr>
          <p:cNvSpPr txBox="1"/>
          <p:nvPr/>
        </p:nvSpPr>
        <p:spPr>
          <a:xfrm>
            <a:off x="4322689" y="3114878"/>
            <a:ext cx="4155469"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ubah</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semua</a:t>
            </a:r>
            <a:r>
              <a:rPr lang="en-US" sz="1600">
                <a:solidFill>
                  <a:schemeClr val="accent2"/>
                </a:solidFill>
                <a:latin typeface="Times New Roman" panose="02020603050405020304" pitchFamily="18" charset="0"/>
                <a:cs typeface="Times New Roman" panose="02020603050405020304" pitchFamily="18" charset="0"/>
              </a:rPr>
              <a:t> variable </a:t>
            </a:r>
            <a:r>
              <a:rPr lang="en-US" sz="1600" err="1">
                <a:solidFill>
                  <a:schemeClr val="accent2"/>
                </a:solidFill>
                <a:latin typeface="Times New Roman" panose="02020603050405020304" pitchFamily="18" charset="0"/>
                <a:cs typeface="Times New Roman" panose="02020603050405020304" pitchFamily="18" charset="0"/>
              </a:rPr>
              <a:t>jumlah</a:t>
            </a:r>
            <a:r>
              <a:rPr lang="en-US" sz="1600">
                <a:solidFill>
                  <a:schemeClr val="accent2"/>
                </a:solidFill>
                <a:latin typeface="Times New Roman" panose="02020603050405020304" pitchFamily="18" charset="0"/>
                <a:cs typeface="Times New Roman" panose="02020603050405020304" pitchFamily="18" charset="0"/>
              </a:rPr>
              <a:t>/</a:t>
            </a:r>
            <a:r>
              <a:rPr lang="en-US" sz="1600" err="1">
                <a:solidFill>
                  <a:schemeClr val="accent2"/>
                </a:solidFill>
                <a:latin typeface="Times New Roman" panose="02020603050405020304" pitchFamily="18" charset="0"/>
                <a:cs typeface="Times New Roman" panose="02020603050405020304" pitchFamily="18" charset="0"/>
              </a:rPr>
              <a:t>panjang</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menjadi</a:t>
            </a:r>
            <a:r>
              <a:rPr lang="en-US" sz="1600">
                <a:solidFill>
                  <a:schemeClr val="accent2"/>
                </a:solidFill>
                <a:latin typeface="Times New Roman" panose="02020603050405020304" pitchFamily="18" charset="0"/>
                <a:cs typeface="Times New Roman" panose="02020603050405020304" pitchFamily="18" charset="0"/>
              </a:rPr>
              <a:t> n</a:t>
            </a:r>
          </a:p>
        </p:txBody>
      </p:sp>
      <p:sp>
        <p:nvSpPr>
          <p:cNvPr id="14" name="TextBox 13">
            <a:extLst>
              <a:ext uri="{FF2B5EF4-FFF2-40B4-BE49-F238E27FC236}">
                <a16:creationId xmlns:a16="http://schemas.microsoft.com/office/drawing/2014/main" id="{722A02D2-9549-43AD-A08E-02C63CA07DD8}"/>
              </a:ext>
            </a:extLst>
          </p:cNvPr>
          <p:cNvSpPr txBox="1"/>
          <p:nvPr/>
        </p:nvSpPr>
        <p:spPr>
          <a:xfrm>
            <a:off x="4028133" y="2920635"/>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15" name="Text Placeholder 2">
            <a:extLst>
              <a:ext uri="{FF2B5EF4-FFF2-40B4-BE49-F238E27FC236}">
                <a16:creationId xmlns:a16="http://schemas.microsoft.com/office/drawing/2014/main" id="{2F99D44D-1822-4F7A-B70A-8AEC6894C7F8}"/>
              </a:ext>
            </a:extLst>
          </p:cNvPr>
          <p:cNvSpPr txBox="1">
            <a:spLocks/>
          </p:cNvSpPr>
          <p:nvPr/>
        </p:nvSpPr>
        <p:spPr>
          <a:xfrm>
            <a:off x="585216" y="34747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 + </a:t>
            </a:r>
            <a:r>
              <a:rPr lang="en-US">
                <a:solidFill>
                  <a:schemeClr val="accent6">
                    <a:lumMod val="50000"/>
                  </a:schemeClr>
                </a:solidFill>
              </a:rPr>
              <a:t>c * n</a:t>
            </a:r>
            <a:r>
              <a:rPr lang="en-US"/>
              <a:t> + </a:t>
            </a:r>
            <a:r>
              <a:rPr lang="en-US">
                <a:solidFill>
                  <a:schemeClr val="accent1"/>
                </a:solidFill>
              </a:rPr>
              <a:t>c * n</a:t>
            </a:r>
            <a:r>
              <a:rPr lang="en-US"/>
              <a:t>)</a:t>
            </a:r>
          </a:p>
        </p:txBody>
      </p:sp>
      <p:sp>
        <p:nvSpPr>
          <p:cNvPr id="16" name="TextBox 15">
            <a:extLst>
              <a:ext uri="{FF2B5EF4-FFF2-40B4-BE49-F238E27FC236}">
                <a16:creationId xmlns:a16="http://schemas.microsoft.com/office/drawing/2014/main" id="{E61DEDF9-BA49-4E1C-B0CD-19BDA6AA8304}"/>
              </a:ext>
            </a:extLst>
          </p:cNvPr>
          <p:cNvSpPr txBox="1"/>
          <p:nvPr/>
        </p:nvSpPr>
        <p:spPr>
          <a:xfrm>
            <a:off x="4306360" y="3558210"/>
            <a:ext cx="3606912"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sederhanakan</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3ACE05D-7930-4567-9652-4BEA2E7FD087}"/>
              </a:ext>
            </a:extLst>
          </p:cNvPr>
          <p:cNvSpPr txBox="1"/>
          <p:nvPr/>
        </p:nvSpPr>
        <p:spPr>
          <a:xfrm>
            <a:off x="4028133" y="3381266"/>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18" name="Text Placeholder 2">
            <a:extLst>
              <a:ext uri="{FF2B5EF4-FFF2-40B4-BE49-F238E27FC236}">
                <a16:creationId xmlns:a16="http://schemas.microsoft.com/office/drawing/2014/main" id="{BA8FECB0-F822-42BA-8E74-682ACD7817B2}"/>
              </a:ext>
            </a:extLst>
          </p:cNvPr>
          <p:cNvSpPr txBox="1">
            <a:spLocks/>
          </p:cNvSpPr>
          <p:nvPr/>
        </p:nvSpPr>
        <p:spPr>
          <a:xfrm>
            <a:off x="585216" y="39319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O(c + 2 * c * n)</a:t>
            </a:r>
          </a:p>
        </p:txBody>
      </p:sp>
      <p:sp>
        <p:nvSpPr>
          <p:cNvPr id="19" name="TextBox 18">
            <a:extLst>
              <a:ext uri="{FF2B5EF4-FFF2-40B4-BE49-F238E27FC236}">
                <a16:creationId xmlns:a16="http://schemas.microsoft.com/office/drawing/2014/main" id="{FBCD7998-E33F-4A2F-8DB1-948E4A2C3B21}"/>
              </a:ext>
            </a:extLst>
          </p:cNvPr>
          <p:cNvSpPr txBox="1"/>
          <p:nvPr/>
        </p:nvSpPr>
        <p:spPr>
          <a:xfrm>
            <a:off x="3753156" y="4039501"/>
            <a:ext cx="4160115"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fokuskan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pada</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fungsi</a:t>
            </a:r>
            <a:r>
              <a:rPr lang="en-US" sz="1600">
                <a:solidFill>
                  <a:schemeClr val="accent2"/>
                </a:solidFill>
                <a:latin typeface="Times New Roman" panose="02020603050405020304" pitchFamily="18" charset="0"/>
                <a:cs typeface="Times New Roman" panose="02020603050405020304" pitchFamily="18" charset="0"/>
              </a:rPr>
              <a:t> n yang paling </a:t>
            </a:r>
            <a:r>
              <a:rPr lang="en-US" sz="1600" err="1">
                <a:solidFill>
                  <a:schemeClr val="accent2"/>
                </a:solidFill>
                <a:latin typeface="Times New Roman" panose="02020603050405020304" pitchFamily="18" charset="0"/>
                <a:cs typeface="Times New Roman" panose="02020603050405020304" pitchFamily="18" charset="0"/>
              </a:rPr>
              <a:t>dominan</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E9F732C-F9F3-4C63-B873-DD63D8BB0409}"/>
              </a:ext>
            </a:extLst>
          </p:cNvPr>
          <p:cNvSpPr txBox="1"/>
          <p:nvPr/>
        </p:nvSpPr>
        <p:spPr>
          <a:xfrm>
            <a:off x="3474930" y="3862557"/>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21" name="Text Placeholder 2">
            <a:extLst>
              <a:ext uri="{FF2B5EF4-FFF2-40B4-BE49-F238E27FC236}">
                <a16:creationId xmlns:a16="http://schemas.microsoft.com/office/drawing/2014/main" id="{7F4E002A-0CCE-4AAF-B1A1-B46149480BD9}"/>
              </a:ext>
            </a:extLst>
          </p:cNvPr>
          <p:cNvSpPr txBox="1">
            <a:spLocks/>
          </p:cNvSpPr>
          <p:nvPr/>
        </p:nvSpPr>
        <p:spPr>
          <a:xfrm>
            <a:off x="585216" y="43891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O(2 * c * n)</a:t>
            </a:r>
          </a:p>
        </p:txBody>
      </p:sp>
      <p:sp>
        <p:nvSpPr>
          <p:cNvPr id="22" name="TextBox 21">
            <a:extLst>
              <a:ext uri="{FF2B5EF4-FFF2-40B4-BE49-F238E27FC236}">
                <a16:creationId xmlns:a16="http://schemas.microsoft.com/office/drawing/2014/main" id="{BF0CE89E-D044-485C-A26C-23D33F126142}"/>
              </a:ext>
            </a:extLst>
          </p:cNvPr>
          <p:cNvSpPr txBox="1"/>
          <p:nvPr/>
        </p:nvSpPr>
        <p:spPr>
          <a:xfrm>
            <a:off x="3262307" y="4495392"/>
            <a:ext cx="3606912"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buang</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konstanta</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29A5F65-2142-49DF-8807-7009A1CBA1CB}"/>
              </a:ext>
            </a:extLst>
          </p:cNvPr>
          <p:cNvSpPr txBox="1"/>
          <p:nvPr/>
        </p:nvSpPr>
        <p:spPr>
          <a:xfrm>
            <a:off x="2984080" y="4318448"/>
            <a:ext cx="531055" cy="646331"/>
          </a:xfrm>
          <a:prstGeom prst="rect">
            <a:avLst/>
          </a:prstGeom>
          <a:noFill/>
        </p:spPr>
        <p:txBody>
          <a:bodyPr wrap="square" rtlCol="0">
            <a:spAutoFit/>
          </a:bodyPr>
          <a:lstStyle/>
          <a:p>
            <a:pPr algn="ctr"/>
            <a:r>
              <a:rPr lang="en-US" sz="3600">
                <a:solidFill>
                  <a:schemeClr val="accent2"/>
                </a:solidFill>
                <a:latin typeface="Times New Roman" panose="02020603050405020304" pitchFamily="18" charset="0"/>
                <a:cs typeface="Times New Roman" panose="02020603050405020304" pitchFamily="18" charset="0"/>
              </a:rPr>
              <a:t>}</a:t>
            </a:r>
          </a:p>
        </p:txBody>
      </p:sp>
      <p:sp>
        <p:nvSpPr>
          <p:cNvPr id="24" name="Text Placeholder 2">
            <a:extLst>
              <a:ext uri="{FF2B5EF4-FFF2-40B4-BE49-F238E27FC236}">
                <a16:creationId xmlns:a16="http://schemas.microsoft.com/office/drawing/2014/main" id="{DFD02E8A-B544-4F7D-A8FD-3183135AF4C0}"/>
              </a:ext>
            </a:extLst>
          </p:cNvPr>
          <p:cNvSpPr txBox="1">
            <a:spLocks/>
          </p:cNvSpPr>
          <p:nvPr/>
        </p:nvSpPr>
        <p:spPr>
          <a:xfrm>
            <a:off x="585216" y="4846320"/>
            <a:ext cx="7881259" cy="64877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623888" algn="l"/>
                <a:tab pos="914400" algn="l"/>
              </a:tabLst>
            </a:pPr>
            <a:r>
              <a:rPr lang="en-US"/>
              <a:t>	=	O(n)</a:t>
            </a:r>
          </a:p>
        </p:txBody>
      </p:sp>
    </p:spTree>
    <p:extLst>
      <p:ext uri="{BB962C8B-B14F-4D97-AF65-F5344CB8AC3E}">
        <p14:creationId xmlns:p14="http://schemas.microsoft.com/office/powerpoint/2010/main" val="34427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500"/>
                                        <p:tgtEl>
                                          <p:spTgt spid="23"/>
                                        </p:tgtEl>
                                      </p:cBhvr>
                                    </p:animEffect>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02166-C924-4955-A024-5A7BCBFD74DD}"/>
              </a:ext>
            </a:extLst>
          </p:cNvPr>
          <p:cNvSpPr>
            <a:spLocks noGrp="1"/>
          </p:cNvSpPr>
          <p:nvPr>
            <p:ph type="title"/>
          </p:nvPr>
        </p:nvSpPr>
        <p:spPr/>
        <p:txBody>
          <a:bodyPr/>
          <a:lstStyle/>
          <a:p>
            <a:r>
              <a:rPr lang="en-US"/>
              <a:t>Penyederhanaan</a:t>
            </a:r>
            <a:endParaRPr lang="en-ID"/>
          </a:p>
        </p:txBody>
      </p:sp>
      <p:sp>
        <p:nvSpPr>
          <p:cNvPr id="3" name="Text Placeholder 2">
            <a:extLst>
              <a:ext uri="{FF2B5EF4-FFF2-40B4-BE49-F238E27FC236}">
                <a16:creationId xmlns:a16="http://schemas.microsoft.com/office/drawing/2014/main" id="{A7EEBD95-4CC0-408C-B596-6B3F65E9B469}"/>
              </a:ext>
            </a:extLst>
          </p:cNvPr>
          <p:cNvSpPr>
            <a:spLocks noGrp="1"/>
          </p:cNvSpPr>
          <p:nvPr>
            <p:ph type="body" sz="quarter" idx="11"/>
          </p:nvPr>
        </p:nvSpPr>
        <p:spPr>
          <a:xfrm>
            <a:off x="2107477" y="1078833"/>
            <a:ext cx="6318659" cy="5591928"/>
          </a:xfrm>
        </p:spPr>
        <p:txBody>
          <a:bodyPr>
            <a:normAutofit fontScale="92500" lnSpcReduction="10000"/>
          </a:bodyPr>
          <a:lstStyle/>
          <a:p>
            <a:r>
              <a:rPr lang="en-US"/>
              <a:t>String[] data1 = helper.getDataPertama();</a:t>
            </a:r>
          </a:p>
          <a:p>
            <a:r>
              <a:rPr lang="en-US"/>
              <a:t>String[] data2 = helper.getDataKedua();</a:t>
            </a:r>
          </a:p>
          <a:p>
            <a:r>
              <a:rPr lang="en-US"/>
              <a:t>String[] gabungan = new String[data1.length + 	data2.length];</a:t>
            </a:r>
          </a:p>
          <a:p>
            <a:r>
              <a:rPr lang="en-US"/>
              <a:t>int indexGabungan = 0;</a:t>
            </a:r>
          </a:p>
          <a:p>
            <a:endParaRPr lang="en-US"/>
          </a:p>
          <a:p>
            <a:r>
              <a:rPr lang="en-US"/>
              <a:t>for(String temp: data1) {</a:t>
            </a:r>
          </a:p>
          <a:p>
            <a:r>
              <a:rPr lang="en-US"/>
              <a:t>	gabungan[indexGabungan] = temp;</a:t>
            </a:r>
          </a:p>
          <a:p>
            <a:r>
              <a:rPr lang="en-US"/>
              <a:t>	indexGabungan++;</a:t>
            </a:r>
          </a:p>
          <a:p>
            <a:r>
              <a:rPr lang="en-US"/>
              <a:t>}</a:t>
            </a:r>
          </a:p>
          <a:p>
            <a:endParaRPr lang="en-US"/>
          </a:p>
          <a:p>
            <a:r>
              <a:rPr lang="en-US"/>
              <a:t>for(String temp: data2) {</a:t>
            </a:r>
          </a:p>
          <a:p>
            <a:r>
              <a:rPr lang="en-US"/>
              <a:t>	gabungan[indexGabungan] = temp;</a:t>
            </a:r>
          </a:p>
          <a:p>
            <a:r>
              <a:rPr lang="en-US"/>
              <a:t>	indexGabungan++;</a:t>
            </a:r>
          </a:p>
          <a:p>
            <a:r>
              <a:rPr lang="en-US"/>
              <a:t>}</a:t>
            </a:r>
          </a:p>
          <a:p>
            <a:endParaRPr lang="en-US"/>
          </a:p>
          <a:p>
            <a:r>
              <a:rPr lang="en-US"/>
              <a:t>helper.verifikasi(gabungan);</a:t>
            </a:r>
          </a:p>
        </p:txBody>
      </p:sp>
      <p:grpSp>
        <p:nvGrpSpPr>
          <p:cNvPr id="15" name="Group 14">
            <a:extLst>
              <a:ext uri="{FF2B5EF4-FFF2-40B4-BE49-F238E27FC236}">
                <a16:creationId xmlns:a16="http://schemas.microsoft.com/office/drawing/2014/main" id="{8B5E8CF5-7446-44E5-BF08-B906326AB8A5}"/>
              </a:ext>
            </a:extLst>
          </p:cNvPr>
          <p:cNvGrpSpPr/>
          <p:nvPr/>
        </p:nvGrpSpPr>
        <p:grpSpPr>
          <a:xfrm>
            <a:off x="845848" y="2768425"/>
            <a:ext cx="1378446" cy="1446550"/>
            <a:chOff x="793594" y="2820681"/>
            <a:chExt cx="1378446" cy="1446550"/>
          </a:xfrm>
        </p:grpSpPr>
        <p:sp>
          <p:nvSpPr>
            <p:cNvPr id="16" name="TextBox 15">
              <a:extLst>
                <a:ext uri="{FF2B5EF4-FFF2-40B4-BE49-F238E27FC236}">
                  <a16:creationId xmlns:a16="http://schemas.microsoft.com/office/drawing/2014/main" id="{3608E34D-9A41-4150-8768-936D27BE3CAD}"/>
                </a:ext>
              </a:extLst>
            </p:cNvPr>
            <p:cNvSpPr txBox="1"/>
            <p:nvPr/>
          </p:nvSpPr>
          <p:spPr>
            <a:xfrm>
              <a:off x="1445559" y="2820681"/>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82F9B9B9-8BA2-4928-B519-8FFEC7988AB5}"/>
                </a:ext>
              </a:extLst>
            </p:cNvPr>
            <p:cNvSpPr txBox="1"/>
            <p:nvPr/>
          </p:nvSpPr>
          <p:spPr>
            <a:xfrm>
              <a:off x="793594" y="3438106"/>
              <a:ext cx="338554" cy="461665"/>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n</a:t>
              </a:r>
            </a:p>
          </p:txBody>
        </p:sp>
      </p:grpSp>
      <p:grpSp>
        <p:nvGrpSpPr>
          <p:cNvPr id="18" name="Group 17">
            <a:extLst>
              <a:ext uri="{FF2B5EF4-FFF2-40B4-BE49-F238E27FC236}">
                <a16:creationId xmlns:a16="http://schemas.microsoft.com/office/drawing/2014/main" id="{610EBDED-45A0-4148-AF0D-9E60F2EF68CC}"/>
              </a:ext>
            </a:extLst>
          </p:cNvPr>
          <p:cNvGrpSpPr/>
          <p:nvPr/>
        </p:nvGrpSpPr>
        <p:grpSpPr>
          <a:xfrm>
            <a:off x="862991" y="4373835"/>
            <a:ext cx="1367330" cy="1446550"/>
            <a:chOff x="810737" y="4356423"/>
            <a:chExt cx="1367330" cy="1446550"/>
          </a:xfrm>
        </p:grpSpPr>
        <p:sp>
          <p:nvSpPr>
            <p:cNvPr id="19" name="TextBox 18">
              <a:extLst>
                <a:ext uri="{FF2B5EF4-FFF2-40B4-BE49-F238E27FC236}">
                  <a16:creationId xmlns:a16="http://schemas.microsoft.com/office/drawing/2014/main" id="{51E5E7D2-62DB-41DB-B120-E7D0BD9C22BD}"/>
                </a:ext>
              </a:extLst>
            </p:cNvPr>
            <p:cNvSpPr txBox="1"/>
            <p:nvPr/>
          </p:nvSpPr>
          <p:spPr>
            <a:xfrm>
              <a:off x="1451586" y="4356423"/>
              <a:ext cx="726481" cy="1446550"/>
            </a:xfrm>
            <a:prstGeom prst="rect">
              <a:avLst/>
            </a:prstGeom>
            <a:noFill/>
          </p:spPr>
          <p:txBody>
            <a:bodyPr wrap="none" rtlCol="0">
              <a:spAutoFit/>
            </a:bodyPr>
            <a:lstStyle/>
            <a:p>
              <a:r>
                <a:rPr lang="en-US" sz="8800">
                  <a:solidFill>
                    <a:srgbClr val="2F424F"/>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48E92097-4FFD-49D0-BEB5-4C72F0A26DDB}"/>
                </a:ext>
              </a:extLst>
            </p:cNvPr>
            <p:cNvSpPr txBox="1"/>
            <p:nvPr/>
          </p:nvSpPr>
          <p:spPr>
            <a:xfrm>
              <a:off x="810737" y="4982024"/>
              <a:ext cx="338554" cy="461665"/>
            </a:xfrm>
            <a:prstGeom prst="rect">
              <a:avLst/>
            </a:prstGeom>
            <a:noFill/>
          </p:spPr>
          <p:txBody>
            <a:bodyPr wrap="none" rtlCol="0">
              <a:spAutoFit/>
            </a:bodyPr>
            <a:lstStyle/>
            <a:p>
              <a:pPr algn="ctr"/>
              <a:r>
                <a:rPr lang="en-US" sz="2400">
                  <a:solidFill>
                    <a:srgbClr val="2F424F"/>
                  </a:solidFill>
                  <a:latin typeface="Times New Roman" panose="02020603050405020304" pitchFamily="18" charset="0"/>
                  <a:cs typeface="Times New Roman" panose="02020603050405020304" pitchFamily="18" charset="0"/>
                </a:rPr>
                <a:t>n</a:t>
              </a:r>
            </a:p>
          </p:txBody>
        </p:sp>
      </p:grpSp>
      <p:sp>
        <p:nvSpPr>
          <p:cNvPr id="21" name="TextBox 20">
            <a:extLst>
              <a:ext uri="{FF2B5EF4-FFF2-40B4-BE49-F238E27FC236}">
                <a16:creationId xmlns:a16="http://schemas.microsoft.com/office/drawing/2014/main" id="{4859B57B-5DD5-42C1-87AB-2C6671DC6E8A}"/>
              </a:ext>
            </a:extLst>
          </p:cNvPr>
          <p:cNvSpPr txBox="1"/>
          <p:nvPr/>
        </p:nvSpPr>
        <p:spPr>
          <a:xfrm>
            <a:off x="822372" y="4151005"/>
            <a:ext cx="415498" cy="584775"/>
          </a:xfrm>
          <a:prstGeom prst="rect">
            <a:avLst/>
          </a:prstGeom>
          <a:noFill/>
        </p:spPr>
        <p:txBody>
          <a:bodyPr wrap="none" rtlCol="0">
            <a:spAutoFit/>
          </a:bodyPr>
          <a:lstStyle/>
          <a:p>
            <a:r>
              <a:rPr lang="en-US" sz="3200" b="1">
                <a:solidFill>
                  <a:srgbClr val="2F424F"/>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FD377AFE-745D-4DB5-A0CD-9BA9EBB177E4}"/>
              </a:ext>
            </a:extLst>
          </p:cNvPr>
          <p:cNvSpPr txBox="1"/>
          <p:nvPr/>
        </p:nvSpPr>
        <p:spPr>
          <a:xfrm>
            <a:off x="1497813" y="4205468"/>
            <a:ext cx="2702984" cy="461665"/>
          </a:xfrm>
          <a:prstGeom prst="rect">
            <a:avLst/>
          </a:prstGeom>
          <a:solidFill>
            <a:schemeClr val="accent4"/>
          </a:solidFill>
        </p:spPr>
        <p:txBody>
          <a:bodyPr wrap="none" rtlCol="0">
            <a:spAutoFit/>
          </a:bodyPr>
          <a:lstStyle/>
          <a:p>
            <a:pPr>
              <a:spcBef>
                <a:spcPts val="1200"/>
              </a:spcBef>
              <a:spcAft>
                <a:spcPts val="1200"/>
              </a:spcAft>
            </a:pPr>
            <a:r>
              <a:rPr lang="en-US" sz="2400">
                <a:latin typeface="Times New Roman" panose="02020603050405020304" pitchFamily="18" charset="0"/>
                <a:cs typeface="Times New Roman" panose="02020603050405020304" pitchFamily="18" charset="0"/>
              </a:rPr>
              <a:t>T(n) = O(2n) = O(n)</a:t>
            </a:r>
          </a:p>
        </p:txBody>
      </p:sp>
      <p:sp>
        <p:nvSpPr>
          <p:cNvPr id="14" name="Oval 13">
            <a:extLst>
              <a:ext uri="{FF2B5EF4-FFF2-40B4-BE49-F238E27FC236}">
                <a16:creationId xmlns:a16="http://schemas.microsoft.com/office/drawing/2014/main" id="{08E734F2-D030-494E-8444-4797AB8FF207}"/>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7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FF8C-C515-4A93-BD1A-D2A66778C71E}"/>
              </a:ext>
            </a:extLst>
          </p:cNvPr>
          <p:cNvSpPr>
            <a:spLocks noGrp="1"/>
          </p:cNvSpPr>
          <p:nvPr>
            <p:ph type="title"/>
          </p:nvPr>
        </p:nvSpPr>
        <p:spPr/>
        <p:txBody>
          <a:bodyPr/>
          <a:lstStyle/>
          <a:p>
            <a:r>
              <a:rPr lang="en-US"/>
              <a:t>5</a:t>
            </a:r>
            <a:endParaRPr lang="en-ID"/>
          </a:p>
        </p:txBody>
      </p:sp>
      <p:sp>
        <p:nvSpPr>
          <p:cNvPr id="3" name="Text Placeholder 2">
            <a:extLst>
              <a:ext uri="{FF2B5EF4-FFF2-40B4-BE49-F238E27FC236}">
                <a16:creationId xmlns:a16="http://schemas.microsoft.com/office/drawing/2014/main" id="{B4A3CA4E-EC1F-4E53-94A1-97EC041E07E4}"/>
              </a:ext>
            </a:extLst>
          </p:cNvPr>
          <p:cNvSpPr>
            <a:spLocks noGrp="1"/>
          </p:cNvSpPr>
          <p:nvPr>
            <p:ph type="body" sz="quarter" idx="11"/>
          </p:nvPr>
        </p:nvSpPr>
        <p:spPr/>
        <p:txBody>
          <a:bodyPr/>
          <a:lstStyle/>
          <a:p>
            <a:r>
              <a:rPr lang="en-ID"/>
              <a:t>Tuliskan persamaan big-Oh dari fungsi n berikut (c menyatakan nilai konstan): </a:t>
            </a:r>
          </a:p>
          <a:p>
            <a:r>
              <a:rPr lang="en-ID"/>
              <a:t>(n</a:t>
            </a:r>
            <a:r>
              <a:rPr lang="en-ID" baseline="-25000"/>
              <a:t>1</a:t>
            </a:r>
            <a:r>
              <a:rPr lang="en-ID"/>
              <a:t> + c</a:t>
            </a:r>
            <a:r>
              <a:rPr lang="en-ID" baseline="-25000"/>
              <a:t>1</a:t>
            </a:r>
            <a:r>
              <a:rPr lang="en-ID"/>
              <a:t>) * n</a:t>
            </a:r>
            <a:r>
              <a:rPr lang="en-ID" baseline="-25000"/>
              <a:t>2</a:t>
            </a:r>
            <a:r>
              <a:rPr lang="en-ID"/>
              <a:t> + 2 * n</a:t>
            </a:r>
            <a:r>
              <a:rPr lang="en-ID" baseline="-25000"/>
              <a:t>3</a:t>
            </a:r>
            <a:r>
              <a:rPr lang="en-ID"/>
              <a:t> + 3 * n</a:t>
            </a:r>
            <a:r>
              <a:rPr lang="en-ID" baseline="-25000"/>
              <a:t>4</a:t>
            </a:r>
            <a:r>
              <a:rPr lang="en-ID"/>
              <a:t> * n</a:t>
            </a:r>
            <a:r>
              <a:rPr lang="en-ID" baseline="-25000"/>
              <a:t>5</a:t>
            </a:r>
          </a:p>
        </p:txBody>
      </p:sp>
      <p:sp>
        <p:nvSpPr>
          <p:cNvPr id="4" name="Oval 3">
            <a:extLst>
              <a:ext uri="{FF2B5EF4-FFF2-40B4-BE49-F238E27FC236}">
                <a16:creationId xmlns:a16="http://schemas.microsoft.com/office/drawing/2014/main" id="{1498F851-1F80-4268-9276-325C8510B232}"/>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43959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D74F-D1FD-48E6-93C3-FD2069FB6A5B}"/>
              </a:ext>
            </a:extLst>
          </p:cNvPr>
          <p:cNvSpPr>
            <a:spLocks noGrp="1"/>
          </p:cNvSpPr>
          <p:nvPr>
            <p:ph type="title"/>
          </p:nvPr>
        </p:nvSpPr>
        <p:spPr/>
        <p:txBody>
          <a:bodyPr/>
          <a:lstStyle/>
          <a:p>
            <a:r>
              <a:rPr lang="en-US"/>
              <a:t>Pemanfaatan Big-Oh</a:t>
            </a:r>
            <a:endParaRPr lang="en-ID"/>
          </a:p>
        </p:txBody>
      </p:sp>
    </p:spTree>
    <p:extLst>
      <p:ext uri="{BB962C8B-B14F-4D97-AF65-F5344CB8AC3E}">
        <p14:creationId xmlns:p14="http://schemas.microsoft.com/office/powerpoint/2010/main" val="2867691080"/>
      </p:ext>
    </p:extLst>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D8AD-BAAF-4CD8-8764-4EA60EB9ABC7}"/>
              </a:ext>
            </a:extLst>
          </p:cNvPr>
          <p:cNvSpPr>
            <a:spLocks noGrp="1"/>
          </p:cNvSpPr>
          <p:nvPr>
            <p:ph type="title"/>
          </p:nvPr>
        </p:nvSpPr>
        <p:spPr/>
        <p:txBody>
          <a:bodyPr/>
          <a:lstStyle/>
          <a:p>
            <a:r>
              <a:rPr lang="en-ID"/>
              <a:t>Big-Oh dan Prediksi Waktu</a:t>
            </a:r>
          </a:p>
        </p:txBody>
      </p:sp>
      <p:sp>
        <p:nvSpPr>
          <p:cNvPr id="3" name="Text Placeholder 2">
            <a:extLst>
              <a:ext uri="{FF2B5EF4-FFF2-40B4-BE49-F238E27FC236}">
                <a16:creationId xmlns:a16="http://schemas.microsoft.com/office/drawing/2014/main" id="{68F48601-F815-4FF6-8E15-0CDA8B6072A4}"/>
              </a:ext>
            </a:extLst>
          </p:cNvPr>
          <p:cNvSpPr>
            <a:spLocks noGrp="1"/>
          </p:cNvSpPr>
          <p:nvPr>
            <p:ph type="body" sz="quarter" idx="10"/>
          </p:nvPr>
        </p:nvSpPr>
        <p:spPr/>
        <p:txBody>
          <a:bodyPr/>
          <a:lstStyle/>
          <a:p>
            <a:r>
              <a:rPr lang="en-US">
                <a:solidFill>
                  <a:schemeClr val="bg2">
                    <a:lumMod val="75000"/>
                  </a:schemeClr>
                </a:solidFill>
              </a:rPr>
              <a:t>Menunjukkan kebutuhan sumber daya suatu algoritma/program relatif terhadap besar masukannya.</a:t>
            </a:r>
            <a:r>
              <a:rPr lang="en-US"/>
              <a:t> </a:t>
            </a:r>
            <a:r>
              <a:rPr lang="en-US">
                <a:solidFill>
                  <a:schemeClr val="accent2"/>
                </a:solidFill>
              </a:rPr>
              <a:t>Notasi ini membantu dalam memperkirakan kebutuhan sumber daya saat ruang lingkup algoritma/program membesar (i.e., fungsi pertumbuhan sumber daya).</a:t>
            </a:r>
            <a:r>
              <a:rPr lang="en-US"/>
              <a:t>  </a:t>
            </a:r>
          </a:p>
        </p:txBody>
      </p:sp>
      <p:sp>
        <p:nvSpPr>
          <p:cNvPr id="4" name="Text Placeholder 3">
            <a:extLst>
              <a:ext uri="{FF2B5EF4-FFF2-40B4-BE49-F238E27FC236}">
                <a16:creationId xmlns:a16="http://schemas.microsoft.com/office/drawing/2014/main" id="{5A7D06CB-4FF2-4C40-839F-42A78FBC64A1}"/>
              </a:ext>
            </a:extLst>
          </p:cNvPr>
          <p:cNvSpPr>
            <a:spLocks noGrp="1"/>
          </p:cNvSpPr>
          <p:nvPr>
            <p:ph type="body" sz="quarter" idx="11"/>
          </p:nvPr>
        </p:nvSpPr>
        <p:spPr/>
        <p:txBody>
          <a:bodyPr/>
          <a:lstStyle/>
          <a:p>
            <a:r>
              <a:rPr lang="en-ID"/>
              <a:t>https://www.techopedia.com/</a:t>
            </a:r>
          </a:p>
        </p:txBody>
      </p:sp>
    </p:spTree>
    <p:extLst>
      <p:ext uri="{BB962C8B-B14F-4D97-AF65-F5344CB8AC3E}">
        <p14:creationId xmlns:p14="http://schemas.microsoft.com/office/powerpoint/2010/main" val="301393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CC94-B42B-4378-906F-5DC20A6CC87E}"/>
              </a:ext>
            </a:extLst>
          </p:cNvPr>
          <p:cNvSpPr>
            <a:spLocks noGrp="1"/>
          </p:cNvSpPr>
          <p:nvPr>
            <p:ph type="title"/>
          </p:nvPr>
        </p:nvSpPr>
        <p:spPr/>
        <p:txBody>
          <a:bodyPr/>
          <a:lstStyle/>
          <a:p>
            <a:r>
              <a:rPr lang="en-US"/>
              <a:t>Contoh Memprediksi Waktu</a:t>
            </a:r>
            <a:endParaRPr lang="en-ID"/>
          </a:p>
        </p:txBody>
      </p:sp>
      <p:sp>
        <p:nvSpPr>
          <p:cNvPr id="3" name="Text Placeholder 2">
            <a:extLst>
              <a:ext uri="{FF2B5EF4-FFF2-40B4-BE49-F238E27FC236}">
                <a16:creationId xmlns:a16="http://schemas.microsoft.com/office/drawing/2014/main" id="{7AA4A92C-D6A5-4F8B-8CDB-2015268756BA}"/>
              </a:ext>
            </a:extLst>
          </p:cNvPr>
          <p:cNvSpPr>
            <a:spLocks noGrp="1"/>
          </p:cNvSpPr>
          <p:nvPr>
            <p:ph type="body" sz="quarter" idx="10"/>
          </p:nvPr>
        </p:nvSpPr>
        <p:spPr/>
        <p:txBody>
          <a:bodyPr/>
          <a:lstStyle/>
          <a:p>
            <a:pPr marL="0" indent="0">
              <a:lnSpc>
                <a:spcPct val="150000"/>
              </a:lnSpc>
              <a:buNone/>
            </a:pPr>
            <a:r>
              <a:rPr lang="en-ID"/>
              <a:t>Sebuah algoritma dengan T(n) = O(n</a:t>
            </a:r>
            <a:r>
              <a:rPr lang="en-ID" baseline="30000"/>
              <a:t>3</a:t>
            </a:r>
            <a:r>
              <a:rPr lang="en-ID"/>
              <a:t>) memiliki waktu eksekusi 2000 nanodetik untuk memproses 100 data. Berapakah perkiraan waktu eksekusi untuk memproses 300 data?</a:t>
            </a:r>
          </a:p>
        </p:txBody>
      </p:sp>
    </p:spTree>
    <p:extLst>
      <p:ext uri="{BB962C8B-B14F-4D97-AF65-F5344CB8AC3E}">
        <p14:creationId xmlns:p14="http://schemas.microsoft.com/office/powerpoint/2010/main" val="249207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30DE-DCB5-4022-9F64-7521DE6E9EAD}"/>
              </a:ext>
            </a:extLst>
          </p:cNvPr>
          <p:cNvSpPr>
            <a:spLocks noGrp="1"/>
          </p:cNvSpPr>
          <p:nvPr>
            <p:ph type="title"/>
          </p:nvPr>
        </p:nvSpPr>
        <p:spPr/>
        <p:txBody>
          <a:bodyPr/>
          <a:lstStyle/>
          <a:p>
            <a:r>
              <a:rPr lang="en-US"/>
              <a:t>Tugas 2</a:t>
            </a:r>
          </a:p>
        </p:txBody>
      </p:sp>
    </p:spTree>
    <p:extLst>
      <p:ext uri="{BB962C8B-B14F-4D97-AF65-F5344CB8AC3E}">
        <p14:creationId xmlns:p14="http://schemas.microsoft.com/office/powerpoint/2010/main" val="1578029720"/>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C149-B61C-4641-8624-230ED1CEC7BD}"/>
              </a:ext>
            </a:extLst>
          </p:cNvPr>
          <p:cNvSpPr>
            <a:spLocks noGrp="1"/>
          </p:cNvSpPr>
          <p:nvPr>
            <p:ph type="title"/>
          </p:nvPr>
        </p:nvSpPr>
        <p:spPr/>
        <p:txBody>
          <a:bodyPr/>
          <a:lstStyle/>
          <a:p>
            <a:r>
              <a:rPr lang="pt-BR"/>
              <a:t>Prediksi T(n) = O(n</a:t>
            </a:r>
            <a:r>
              <a:rPr lang="pt-BR" baseline="30000"/>
              <a:t>3</a:t>
            </a:r>
            <a:r>
              <a:rPr lang="pt-BR"/>
              <a:t>)</a:t>
            </a:r>
            <a:endParaRPr lang="en-ID"/>
          </a:p>
        </p:txBody>
      </p:sp>
      <p:sp>
        <p:nvSpPr>
          <p:cNvPr id="4" name="Text Placeholder 2">
            <a:extLst>
              <a:ext uri="{FF2B5EF4-FFF2-40B4-BE49-F238E27FC236}">
                <a16:creationId xmlns:a16="http://schemas.microsoft.com/office/drawing/2014/main" id="{DFF58599-A460-4946-8956-7EB8FB6F5B54}"/>
              </a:ext>
            </a:extLst>
          </p:cNvPr>
          <p:cNvSpPr>
            <a:spLocks noGrp="1"/>
          </p:cNvSpPr>
          <p:nvPr>
            <p:ph type="body" sz="quarter" idx="10"/>
          </p:nvPr>
        </p:nvSpPr>
        <p:spPr>
          <a:xfrm>
            <a:off x="414245" y="1153924"/>
            <a:ext cx="2260676" cy="555813"/>
          </a:xfrm>
        </p:spPr>
        <p:txBody>
          <a:bodyPr>
            <a:normAutofit/>
          </a:bodyPr>
          <a:lstStyle/>
          <a:p>
            <a:pPr marL="0" indent="0">
              <a:buNone/>
              <a:tabLst>
                <a:tab pos="914400" algn="l"/>
                <a:tab pos="1143000" algn="l"/>
              </a:tabLst>
            </a:pPr>
            <a:r>
              <a:rPr lang="en-US" sz="2000"/>
              <a:t>T(100)	=	2000 ns</a:t>
            </a:r>
          </a:p>
        </p:txBody>
      </p:sp>
      <p:sp>
        <p:nvSpPr>
          <p:cNvPr id="5" name="Text Placeholder 2">
            <a:extLst>
              <a:ext uri="{FF2B5EF4-FFF2-40B4-BE49-F238E27FC236}">
                <a16:creationId xmlns:a16="http://schemas.microsoft.com/office/drawing/2014/main" id="{0135D43C-B112-4A3D-A238-163EA26BA320}"/>
              </a:ext>
            </a:extLst>
          </p:cNvPr>
          <p:cNvSpPr txBox="1">
            <a:spLocks/>
          </p:cNvSpPr>
          <p:nvPr/>
        </p:nvSpPr>
        <p:spPr>
          <a:xfrm>
            <a:off x="414245" y="1600666"/>
            <a:ext cx="2260676" cy="5558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914400" algn="l"/>
                <a:tab pos="1143000" algn="l"/>
              </a:tabLst>
            </a:pPr>
            <a:r>
              <a:rPr lang="en-US" sz="2000"/>
              <a:t>T(300)	=	?</a:t>
            </a:r>
          </a:p>
        </p:txBody>
      </p:sp>
      <p:sp>
        <p:nvSpPr>
          <p:cNvPr id="6" name="TextBox 5">
            <a:extLst>
              <a:ext uri="{FF2B5EF4-FFF2-40B4-BE49-F238E27FC236}">
                <a16:creationId xmlns:a16="http://schemas.microsoft.com/office/drawing/2014/main" id="{E358A8B6-3467-4130-96C8-2E308610BD41}"/>
              </a:ext>
            </a:extLst>
          </p:cNvPr>
          <p:cNvSpPr txBox="1"/>
          <p:nvPr/>
        </p:nvSpPr>
        <p:spPr>
          <a:xfrm>
            <a:off x="2790640" y="1386587"/>
            <a:ext cx="3811868"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gunakan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metode</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perbandingan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matematis</a:t>
            </a:r>
            <a:endParaRPr lang="en-US" sz="1600">
              <a:solidFill>
                <a:schemeClr val="accent2"/>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830AA2C0-CDC7-4DBF-8C5E-1E7E100046D4}"/>
              </a:ext>
            </a:extLst>
          </p:cNvPr>
          <p:cNvGrpSpPr/>
          <p:nvPr/>
        </p:nvGrpSpPr>
        <p:grpSpPr>
          <a:xfrm>
            <a:off x="2974257" y="1678305"/>
            <a:ext cx="2527103" cy="759564"/>
            <a:chOff x="3022442" y="2752385"/>
            <a:chExt cx="2527103" cy="759564"/>
          </a:xfrm>
        </p:grpSpPr>
        <p:sp>
          <p:nvSpPr>
            <p:cNvPr id="8" name="Text Placeholder 2">
              <a:extLst>
                <a:ext uri="{FF2B5EF4-FFF2-40B4-BE49-F238E27FC236}">
                  <a16:creationId xmlns:a16="http://schemas.microsoft.com/office/drawing/2014/main" id="{B41685DB-70D0-4304-ACC9-AA43F6617A0A}"/>
                </a:ext>
              </a:extLst>
            </p:cNvPr>
            <p:cNvSpPr txBox="1">
              <a:spLocks/>
            </p:cNvSpPr>
            <p:nvPr/>
          </p:nvSpPr>
          <p:spPr>
            <a:xfrm>
              <a:off x="3022442" y="2752385"/>
              <a:ext cx="1014589"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T(100)</a:t>
              </a:r>
            </a:p>
          </p:txBody>
        </p:sp>
        <p:sp>
          <p:nvSpPr>
            <p:cNvPr id="9" name="Text Placeholder 2">
              <a:extLst>
                <a:ext uri="{FF2B5EF4-FFF2-40B4-BE49-F238E27FC236}">
                  <a16:creationId xmlns:a16="http://schemas.microsoft.com/office/drawing/2014/main" id="{266CB03D-6076-4B0F-9B22-72F75DD42E30}"/>
                </a:ext>
              </a:extLst>
            </p:cNvPr>
            <p:cNvSpPr txBox="1">
              <a:spLocks/>
            </p:cNvSpPr>
            <p:nvPr/>
          </p:nvSpPr>
          <p:spPr>
            <a:xfrm>
              <a:off x="3022442" y="3054137"/>
              <a:ext cx="1014589"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T(300)</a:t>
              </a:r>
            </a:p>
          </p:txBody>
        </p:sp>
        <p:sp>
          <p:nvSpPr>
            <p:cNvPr id="10" name="Text Placeholder 2">
              <a:extLst>
                <a:ext uri="{FF2B5EF4-FFF2-40B4-BE49-F238E27FC236}">
                  <a16:creationId xmlns:a16="http://schemas.microsoft.com/office/drawing/2014/main" id="{9C754EAB-1DF2-45BA-9A7E-2D3B0DA99084}"/>
                </a:ext>
              </a:extLst>
            </p:cNvPr>
            <p:cNvSpPr txBox="1">
              <a:spLocks/>
            </p:cNvSpPr>
            <p:nvPr/>
          </p:nvSpPr>
          <p:spPr>
            <a:xfrm>
              <a:off x="4037031" y="2931154"/>
              <a:ext cx="35356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a:t>
              </a:r>
            </a:p>
          </p:txBody>
        </p:sp>
        <p:cxnSp>
          <p:nvCxnSpPr>
            <p:cNvPr id="11" name="Straight Connector 10">
              <a:extLst>
                <a:ext uri="{FF2B5EF4-FFF2-40B4-BE49-F238E27FC236}">
                  <a16:creationId xmlns:a16="http://schemas.microsoft.com/office/drawing/2014/main" id="{2FD852A3-3549-4342-9BE5-05DEDBC019D4}"/>
                </a:ext>
              </a:extLst>
            </p:cNvPr>
            <p:cNvCxnSpPr/>
            <p:nvPr/>
          </p:nvCxnSpPr>
          <p:spPr>
            <a:xfrm>
              <a:off x="3022442" y="3115195"/>
              <a:ext cx="922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ED5D50-3DDE-4584-A3BA-C4A5CC380603}"/>
                </a:ext>
              </a:extLst>
            </p:cNvPr>
            <p:cNvCxnSpPr/>
            <p:nvPr/>
          </p:nvCxnSpPr>
          <p:spPr>
            <a:xfrm>
              <a:off x="4455861" y="3115155"/>
              <a:ext cx="922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B676D51A-5C9E-4C2F-8A5C-17D5745B9A48}"/>
                </a:ext>
              </a:extLst>
            </p:cNvPr>
            <p:cNvSpPr txBox="1">
              <a:spLocks/>
            </p:cNvSpPr>
            <p:nvPr/>
          </p:nvSpPr>
          <p:spPr>
            <a:xfrm>
              <a:off x="4369753" y="2752385"/>
              <a:ext cx="1179792"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O(100</a:t>
              </a:r>
              <a:r>
                <a:rPr lang="en-US" sz="2000" baseline="30000"/>
                <a:t>3</a:t>
              </a:r>
              <a:r>
                <a:rPr lang="en-US" sz="2000"/>
                <a:t>)</a:t>
              </a:r>
            </a:p>
          </p:txBody>
        </p:sp>
        <p:sp>
          <p:nvSpPr>
            <p:cNvPr id="14" name="Text Placeholder 2">
              <a:extLst>
                <a:ext uri="{FF2B5EF4-FFF2-40B4-BE49-F238E27FC236}">
                  <a16:creationId xmlns:a16="http://schemas.microsoft.com/office/drawing/2014/main" id="{71D83ADC-31C3-4C7B-A9D9-61417D821443}"/>
                </a:ext>
              </a:extLst>
            </p:cNvPr>
            <p:cNvSpPr txBox="1">
              <a:spLocks/>
            </p:cNvSpPr>
            <p:nvPr/>
          </p:nvSpPr>
          <p:spPr>
            <a:xfrm>
              <a:off x="4369753" y="3054137"/>
              <a:ext cx="1179792"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tabLst>
                  <a:tab pos="914400" algn="l"/>
                  <a:tab pos="1143000" algn="l"/>
                </a:tabLst>
              </a:pPr>
              <a:r>
                <a:rPr lang="en-US" sz="2000"/>
                <a:t>O(300</a:t>
              </a:r>
              <a:r>
                <a:rPr lang="en-US" sz="2000" baseline="30000"/>
                <a:t>3</a:t>
              </a:r>
              <a:r>
                <a:rPr lang="en-US" sz="2000"/>
                <a:t>)</a:t>
              </a:r>
            </a:p>
          </p:txBody>
        </p:sp>
      </p:grpSp>
      <p:sp>
        <p:nvSpPr>
          <p:cNvPr id="15" name="TextBox 14">
            <a:extLst>
              <a:ext uri="{FF2B5EF4-FFF2-40B4-BE49-F238E27FC236}">
                <a16:creationId xmlns:a16="http://schemas.microsoft.com/office/drawing/2014/main" id="{9B911A72-BEBE-46F3-A0C3-5B5606E223A7}"/>
              </a:ext>
            </a:extLst>
          </p:cNvPr>
          <p:cNvSpPr txBox="1"/>
          <p:nvPr/>
        </p:nvSpPr>
        <p:spPr>
          <a:xfrm>
            <a:off x="5608919" y="1858881"/>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pertukaran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silang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1E64B8C-19B3-4CCA-9A3E-1521D2B4144D}"/>
              </a:ext>
            </a:extLst>
          </p:cNvPr>
          <p:cNvSpPr txBox="1"/>
          <p:nvPr/>
        </p:nvSpPr>
        <p:spPr>
          <a:xfrm>
            <a:off x="5255351" y="1512041"/>
            <a:ext cx="531055" cy="923330"/>
          </a:xfrm>
          <a:prstGeom prst="rect">
            <a:avLst/>
          </a:prstGeom>
          <a:noFill/>
        </p:spPr>
        <p:txBody>
          <a:bodyPr wrap="square" rtlCol="0">
            <a:spAutoFit/>
          </a:bodyPr>
          <a:lstStyle/>
          <a:p>
            <a:pPr algn="ctr"/>
            <a:r>
              <a:rPr lang="en-US" sz="5400">
                <a:solidFill>
                  <a:schemeClr val="accent2"/>
                </a:solidFill>
                <a:latin typeface="Times New Roman" panose="02020603050405020304" pitchFamily="18" charset="0"/>
                <a:cs typeface="Times New Roman" panose="02020603050405020304" pitchFamily="18" charset="0"/>
              </a:rPr>
              <a:t>}</a:t>
            </a:r>
          </a:p>
        </p:txBody>
      </p:sp>
      <p:sp>
        <p:nvSpPr>
          <p:cNvPr id="17" name="Text Placeholder 2">
            <a:extLst>
              <a:ext uri="{FF2B5EF4-FFF2-40B4-BE49-F238E27FC236}">
                <a16:creationId xmlns:a16="http://schemas.microsoft.com/office/drawing/2014/main" id="{2808CBAE-1B2F-4841-B39E-4661BDC13046}"/>
              </a:ext>
            </a:extLst>
          </p:cNvPr>
          <p:cNvSpPr txBox="1">
            <a:spLocks/>
          </p:cNvSpPr>
          <p:nvPr/>
        </p:nvSpPr>
        <p:spPr>
          <a:xfrm>
            <a:off x="2057400" y="2377440"/>
            <a:ext cx="438204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O(300</a:t>
            </a:r>
            <a:r>
              <a:rPr lang="en-US" sz="2000" baseline="30000"/>
              <a:t>3</a:t>
            </a:r>
            <a:r>
              <a:rPr lang="en-US" sz="2000"/>
              <a:t>) * T(100) = O(100</a:t>
            </a:r>
            <a:r>
              <a:rPr lang="en-US" sz="2000" baseline="30000"/>
              <a:t>3</a:t>
            </a:r>
            <a:r>
              <a:rPr lang="en-US" sz="2000"/>
              <a:t>) * T(300)</a:t>
            </a:r>
          </a:p>
        </p:txBody>
      </p:sp>
      <p:sp>
        <p:nvSpPr>
          <p:cNvPr id="18" name="TextBox 17">
            <a:extLst>
              <a:ext uri="{FF2B5EF4-FFF2-40B4-BE49-F238E27FC236}">
                <a16:creationId xmlns:a16="http://schemas.microsoft.com/office/drawing/2014/main" id="{C6D49C98-9EF6-4964-BC2D-E38262238DB9}"/>
              </a:ext>
            </a:extLst>
          </p:cNvPr>
          <p:cNvSpPr txBox="1"/>
          <p:nvPr/>
        </p:nvSpPr>
        <p:spPr>
          <a:xfrm>
            <a:off x="6323605" y="2409536"/>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subsitusi</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nilai</a:t>
            </a:r>
            <a:r>
              <a:rPr lang="en-US" sz="1600">
                <a:solidFill>
                  <a:schemeClr val="accent2"/>
                </a:solidFill>
                <a:latin typeface="Times New Roman" panose="02020603050405020304" pitchFamily="18" charset="0"/>
                <a:cs typeface="Times New Roman" panose="02020603050405020304" pitchFamily="18" charset="0"/>
              </a:rPr>
              <a:t> T(100)</a:t>
            </a:r>
          </a:p>
        </p:txBody>
      </p:sp>
      <p:sp>
        <p:nvSpPr>
          <p:cNvPr id="19" name="TextBox 18">
            <a:extLst>
              <a:ext uri="{FF2B5EF4-FFF2-40B4-BE49-F238E27FC236}">
                <a16:creationId xmlns:a16="http://schemas.microsoft.com/office/drawing/2014/main" id="{CAC0EDC8-F1A1-4A35-B8CB-D952230CCB22}"/>
              </a:ext>
            </a:extLst>
          </p:cNvPr>
          <p:cNvSpPr txBox="1"/>
          <p:nvPr/>
        </p:nvSpPr>
        <p:spPr>
          <a:xfrm>
            <a:off x="6045008" y="2263194"/>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20" name="Text Placeholder 2">
            <a:extLst>
              <a:ext uri="{FF2B5EF4-FFF2-40B4-BE49-F238E27FC236}">
                <a16:creationId xmlns:a16="http://schemas.microsoft.com/office/drawing/2014/main" id="{4A0106F5-3D8C-4898-829B-B6D8683628D7}"/>
              </a:ext>
            </a:extLst>
          </p:cNvPr>
          <p:cNvSpPr txBox="1">
            <a:spLocks/>
          </p:cNvSpPr>
          <p:nvPr/>
        </p:nvSpPr>
        <p:spPr>
          <a:xfrm>
            <a:off x="1892808" y="2834640"/>
            <a:ext cx="458384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O(300</a:t>
            </a:r>
            <a:r>
              <a:rPr lang="en-US" sz="2000" baseline="30000"/>
              <a:t>3</a:t>
            </a:r>
            <a:r>
              <a:rPr lang="en-US" sz="2000"/>
              <a:t>) * 2000 ns = O(100</a:t>
            </a:r>
            <a:r>
              <a:rPr lang="en-US" sz="2000" baseline="30000"/>
              <a:t>3</a:t>
            </a:r>
            <a:r>
              <a:rPr lang="en-US" sz="2000"/>
              <a:t>) * T(300)</a:t>
            </a:r>
          </a:p>
        </p:txBody>
      </p:sp>
      <p:sp>
        <p:nvSpPr>
          <p:cNvPr id="21" name="TextBox 20">
            <a:extLst>
              <a:ext uri="{FF2B5EF4-FFF2-40B4-BE49-F238E27FC236}">
                <a16:creationId xmlns:a16="http://schemas.microsoft.com/office/drawing/2014/main" id="{87D6A4B7-F2A8-4E19-BF6C-7793A3586E96}"/>
              </a:ext>
            </a:extLst>
          </p:cNvPr>
          <p:cNvSpPr txBox="1"/>
          <p:nvPr/>
        </p:nvSpPr>
        <p:spPr>
          <a:xfrm>
            <a:off x="6324647" y="2853803"/>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buka</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persamaan</a:t>
            </a:r>
            <a:r>
              <a:rPr lang="en-US" sz="1600">
                <a:solidFill>
                  <a:schemeClr val="accent2"/>
                </a:solidFill>
                <a:latin typeface="Times New Roman" panose="02020603050405020304" pitchFamily="18" charset="0"/>
                <a:cs typeface="Times New Roman" panose="02020603050405020304" pitchFamily="18" charset="0"/>
              </a:rPr>
              <a:t> big-oh</a:t>
            </a:r>
          </a:p>
        </p:txBody>
      </p:sp>
      <p:sp>
        <p:nvSpPr>
          <p:cNvPr id="22" name="TextBox 21">
            <a:extLst>
              <a:ext uri="{FF2B5EF4-FFF2-40B4-BE49-F238E27FC236}">
                <a16:creationId xmlns:a16="http://schemas.microsoft.com/office/drawing/2014/main" id="{E4295DD1-F7E9-4523-908C-EFA7723D511A}"/>
              </a:ext>
            </a:extLst>
          </p:cNvPr>
          <p:cNvSpPr txBox="1"/>
          <p:nvPr/>
        </p:nvSpPr>
        <p:spPr>
          <a:xfrm>
            <a:off x="6045008" y="2709460"/>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23" name="Text Placeholder 2">
            <a:extLst>
              <a:ext uri="{FF2B5EF4-FFF2-40B4-BE49-F238E27FC236}">
                <a16:creationId xmlns:a16="http://schemas.microsoft.com/office/drawing/2014/main" id="{30908719-E7AA-457A-9C4A-7F7F1E5D0C9B}"/>
              </a:ext>
            </a:extLst>
          </p:cNvPr>
          <p:cNvSpPr txBox="1">
            <a:spLocks/>
          </p:cNvSpPr>
          <p:nvPr/>
        </p:nvSpPr>
        <p:spPr>
          <a:xfrm>
            <a:off x="2258568" y="3291840"/>
            <a:ext cx="433214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300</a:t>
            </a:r>
            <a:r>
              <a:rPr lang="en-US" sz="2000" baseline="30000"/>
              <a:t>3</a:t>
            </a:r>
            <a:r>
              <a:rPr lang="en-US" sz="2000"/>
              <a:t> * 2000 ns = 100</a:t>
            </a:r>
            <a:r>
              <a:rPr lang="en-US" sz="2000" baseline="30000"/>
              <a:t>3</a:t>
            </a:r>
            <a:r>
              <a:rPr lang="en-US" sz="2000"/>
              <a:t> * T(300)</a:t>
            </a:r>
          </a:p>
        </p:txBody>
      </p:sp>
      <p:sp>
        <p:nvSpPr>
          <p:cNvPr id="24" name="TextBox 23">
            <a:extLst>
              <a:ext uri="{FF2B5EF4-FFF2-40B4-BE49-F238E27FC236}">
                <a16:creationId xmlns:a16="http://schemas.microsoft.com/office/drawing/2014/main" id="{34C5AEB3-CD85-437E-91C2-A200BC2DA339}"/>
              </a:ext>
            </a:extLst>
          </p:cNvPr>
          <p:cNvSpPr txBox="1"/>
          <p:nvPr/>
        </p:nvSpPr>
        <p:spPr>
          <a:xfrm>
            <a:off x="5961576" y="3333979"/>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hitung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F58105A-8A5C-499E-A474-9F58881EA6D6}"/>
              </a:ext>
            </a:extLst>
          </p:cNvPr>
          <p:cNvSpPr txBox="1"/>
          <p:nvPr/>
        </p:nvSpPr>
        <p:spPr>
          <a:xfrm>
            <a:off x="5696049" y="3174004"/>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26" name="Text Placeholder 2">
            <a:extLst>
              <a:ext uri="{FF2B5EF4-FFF2-40B4-BE49-F238E27FC236}">
                <a16:creationId xmlns:a16="http://schemas.microsoft.com/office/drawing/2014/main" id="{430EC1B4-2A9D-4175-98BE-4BC1AB093FC5}"/>
              </a:ext>
            </a:extLst>
          </p:cNvPr>
          <p:cNvSpPr txBox="1">
            <a:spLocks/>
          </p:cNvSpPr>
          <p:nvPr/>
        </p:nvSpPr>
        <p:spPr>
          <a:xfrm>
            <a:off x="1682496" y="3749040"/>
            <a:ext cx="433214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27 * 10</a:t>
            </a:r>
            <a:r>
              <a:rPr lang="en-US" sz="2000" baseline="30000"/>
              <a:t>6</a:t>
            </a:r>
            <a:r>
              <a:rPr lang="en-US" sz="2000"/>
              <a:t> * 2 * 10</a:t>
            </a:r>
            <a:r>
              <a:rPr lang="en-US" sz="2000" baseline="30000"/>
              <a:t>3</a:t>
            </a:r>
            <a:r>
              <a:rPr lang="en-US" sz="2000"/>
              <a:t> ns = 10</a:t>
            </a:r>
            <a:r>
              <a:rPr lang="en-US" sz="2000" baseline="30000"/>
              <a:t>6</a:t>
            </a:r>
            <a:r>
              <a:rPr lang="en-US" sz="2000"/>
              <a:t> * T(300)</a:t>
            </a:r>
          </a:p>
        </p:txBody>
      </p:sp>
      <p:sp>
        <p:nvSpPr>
          <p:cNvPr id="27" name="Text Placeholder 2">
            <a:extLst>
              <a:ext uri="{FF2B5EF4-FFF2-40B4-BE49-F238E27FC236}">
                <a16:creationId xmlns:a16="http://schemas.microsoft.com/office/drawing/2014/main" id="{C0488FCB-9AFE-4C9D-8001-8B6987CA0694}"/>
              </a:ext>
            </a:extLst>
          </p:cNvPr>
          <p:cNvSpPr txBox="1">
            <a:spLocks/>
          </p:cNvSpPr>
          <p:nvPr/>
        </p:nvSpPr>
        <p:spPr>
          <a:xfrm>
            <a:off x="2679192" y="4206240"/>
            <a:ext cx="3319938"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 * 10</a:t>
            </a:r>
            <a:r>
              <a:rPr lang="en-US" sz="2000" baseline="30000"/>
              <a:t>9</a:t>
            </a:r>
            <a:r>
              <a:rPr lang="en-US" sz="2000"/>
              <a:t> ns = 10</a:t>
            </a:r>
            <a:r>
              <a:rPr lang="en-US" sz="2000" baseline="30000"/>
              <a:t>6</a:t>
            </a:r>
            <a:r>
              <a:rPr lang="en-US" sz="2000"/>
              <a:t> * T(300)</a:t>
            </a:r>
          </a:p>
        </p:txBody>
      </p:sp>
      <p:sp>
        <p:nvSpPr>
          <p:cNvPr id="28" name="TextBox 27">
            <a:extLst>
              <a:ext uri="{FF2B5EF4-FFF2-40B4-BE49-F238E27FC236}">
                <a16:creationId xmlns:a16="http://schemas.microsoft.com/office/drawing/2014/main" id="{60FE49F8-4143-49D2-9972-B49AF6340D80}"/>
              </a:ext>
            </a:extLst>
          </p:cNvPr>
          <p:cNvSpPr txBox="1"/>
          <p:nvPr/>
        </p:nvSpPr>
        <p:spPr>
          <a:xfrm>
            <a:off x="5826747" y="4234856"/>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pertukaran</a:t>
            </a:r>
            <a:r>
              <a:rPr lang="en-US" sz="1600">
                <a:solidFill>
                  <a:schemeClr val="accent2"/>
                </a:solidFill>
                <a:latin typeface="Times New Roman" panose="02020603050405020304" pitchFamily="18" charset="0"/>
                <a:cs typeface="Times New Roman" panose="02020603050405020304" pitchFamily="18" charset="0"/>
              </a:rPr>
              <a:t> </a:t>
            </a:r>
            <a:r>
              <a:rPr lang="en-US" sz="1600" err="1">
                <a:solidFill>
                  <a:schemeClr val="accent2"/>
                </a:solidFill>
                <a:latin typeface="Times New Roman" panose="02020603050405020304" pitchFamily="18" charset="0"/>
                <a:cs typeface="Times New Roman" panose="02020603050405020304" pitchFamily="18" charset="0"/>
              </a:rPr>
              <a:t>silang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F284732-A673-422F-BFC7-587D272359B5}"/>
              </a:ext>
            </a:extLst>
          </p:cNvPr>
          <p:cNvSpPr txBox="1"/>
          <p:nvPr/>
        </p:nvSpPr>
        <p:spPr>
          <a:xfrm>
            <a:off x="5541701" y="4088385"/>
            <a:ext cx="531055" cy="584775"/>
          </a:xfrm>
          <a:prstGeom prst="rect">
            <a:avLst/>
          </a:prstGeom>
          <a:noFill/>
        </p:spPr>
        <p:txBody>
          <a:bodyPr wrap="square" rtlCol="0">
            <a:spAutoFit/>
          </a:bodyPr>
          <a:lstStyle/>
          <a:p>
            <a:pPr algn="ctr"/>
            <a:r>
              <a:rPr lang="en-US" sz="3200">
                <a:solidFill>
                  <a:schemeClr val="accent2"/>
                </a:solidFill>
                <a:latin typeface="Times New Roman" panose="02020603050405020304" pitchFamily="18" charset="0"/>
                <a:cs typeface="Times New Roman" panose="02020603050405020304" pitchFamily="18" charset="0"/>
              </a:rPr>
              <a:t>}</a:t>
            </a:r>
          </a:p>
        </p:txBody>
      </p:sp>
      <p:sp>
        <p:nvSpPr>
          <p:cNvPr id="30" name="Text Placeholder 2">
            <a:extLst>
              <a:ext uri="{FF2B5EF4-FFF2-40B4-BE49-F238E27FC236}">
                <a16:creationId xmlns:a16="http://schemas.microsoft.com/office/drawing/2014/main" id="{96025610-5584-406B-8A3A-B436734258F1}"/>
              </a:ext>
            </a:extLst>
          </p:cNvPr>
          <p:cNvSpPr txBox="1">
            <a:spLocks/>
          </p:cNvSpPr>
          <p:nvPr/>
        </p:nvSpPr>
        <p:spPr>
          <a:xfrm>
            <a:off x="2679192" y="4663440"/>
            <a:ext cx="258609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 * 10</a:t>
            </a:r>
            <a:r>
              <a:rPr lang="en-US" sz="2000" baseline="30000"/>
              <a:t>9</a:t>
            </a:r>
            <a:r>
              <a:rPr lang="en-US" sz="2000"/>
              <a:t> ns = T(300)</a:t>
            </a:r>
          </a:p>
        </p:txBody>
      </p:sp>
      <p:sp>
        <p:nvSpPr>
          <p:cNvPr id="31" name="Text Placeholder 2">
            <a:extLst>
              <a:ext uri="{FF2B5EF4-FFF2-40B4-BE49-F238E27FC236}">
                <a16:creationId xmlns:a16="http://schemas.microsoft.com/office/drawing/2014/main" id="{4B36DCE2-977E-45E8-AB9D-E158E462F381}"/>
              </a:ext>
            </a:extLst>
          </p:cNvPr>
          <p:cNvSpPr txBox="1">
            <a:spLocks/>
          </p:cNvSpPr>
          <p:nvPr/>
        </p:nvSpPr>
        <p:spPr>
          <a:xfrm>
            <a:off x="3193445" y="4965192"/>
            <a:ext cx="699676"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10</a:t>
            </a:r>
            <a:r>
              <a:rPr lang="en-US" sz="2000" baseline="30000"/>
              <a:t>6</a:t>
            </a:r>
            <a:endParaRPr lang="en-US" sz="2000"/>
          </a:p>
        </p:txBody>
      </p:sp>
      <p:cxnSp>
        <p:nvCxnSpPr>
          <p:cNvPr id="32" name="Straight Connector 31">
            <a:extLst>
              <a:ext uri="{FF2B5EF4-FFF2-40B4-BE49-F238E27FC236}">
                <a16:creationId xmlns:a16="http://schemas.microsoft.com/office/drawing/2014/main" id="{DDBB03AF-4BC1-4F9E-9278-9C50AAB49912}"/>
              </a:ext>
            </a:extLst>
          </p:cNvPr>
          <p:cNvCxnSpPr/>
          <p:nvPr/>
        </p:nvCxnSpPr>
        <p:spPr>
          <a:xfrm>
            <a:off x="2690174" y="500051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AA78580E-7121-42A8-8165-0897BE9EED0B}"/>
              </a:ext>
            </a:extLst>
          </p:cNvPr>
          <p:cNvSpPr txBox="1">
            <a:spLocks/>
          </p:cNvSpPr>
          <p:nvPr/>
        </p:nvSpPr>
        <p:spPr>
          <a:xfrm>
            <a:off x="2871216" y="5879592"/>
            <a:ext cx="258609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54000 ns = T(300)</a:t>
            </a:r>
          </a:p>
        </p:txBody>
      </p:sp>
      <p:sp>
        <p:nvSpPr>
          <p:cNvPr id="34" name="Text Placeholder 2">
            <a:extLst>
              <a:ext uri="{FF2B5EF4-FFF2-40B4-BE49-F238E27FC236}">
                <a16:creationId xmlns:a16="http://schemas.microsoft.com/office/drawing/2014/main" id="{EE642C0A-97C9-4577-ADBA-C14305BD35B4}"/>
              </a:ext>
            </a:extLst>
          </p:cNvPr>
          <p:cNvSpPr txBox="1">
            <a:spLocks/>
          </p:cNvSpPr>
          <p:nvPr/>
        </p:nvSpPr>
        <p:spPr>
          <a:xfrm>
            <a:off x="2688336" y="5419695"/>
            <a:ext cx="2586094" cy="4578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tabLst>
                <a:tab pos="914400" algn="l"/>
                <a:tab pos="1143000" algn="l"/>
              </a:tabLst>
            </a:pPr>
            <a:r>
              <a:rPr lang="en-US" sz="2000"/>
              <a:t>54 * 10</a:t>
            </a:r>
            <a:r>
              <a:rPr lang="en-US" sz="2000" baseline="30000"/>
              <a:t>3</a:t>
            </a:r>
            <a:r>
              <a:rPr lang="en-US" sz="2000"/>
              <a:t> ns = T(300)</a:t>
            </a:r>
          </a:p>
        </p:txBody>
      </p:sp>
      <p:sp>
        <p:nvSpPr>
          <p:cNvPr id="35" name="TextBox 34">
            <a:extLst>
              <a:ext uri="{FF2B5EF4-FFF2-40B4-BE49-F238E27FC236}">
                <a16:creationId xmlns:a16="http://schemas.microsoft.com/office/drawing/2014/main" id="{2BC946ED-AFBE-43BD-BC63-4582CAC13452}"/>
              </a:ext>
            </a:extLst>
          </p:cNvPr>
          <p:cNvSpPr txBox="1"/>
          <p:nvPr/>
        </p:nvSpPr>
        <p:spPr>
          <a:xfrm>
            <a:off x="5317933" y="4882110"/>
            <a:ext cx="2371903" cy="338554"/>
          </a:xfrm>
          <a:prstGeom prst="rect">
            <a:avLst/>
          </a:prstGeom>
          <a:noFill/>
        </p:spPr>
        <p:txBody>
          <a:bodyPr wrap="square" rtlCol="0">
            <a:spAutoFit/>
          </a:bodyPr>
          <a:lstStyle/>
          <a:p>
            <a:r>
              <a:rPr lang="en-US" sz="1600" err="1">
                <a:solidFill>
                  <a:schemeClr val="accent2"/>
                </a:solidFill>
                <a:latin typeface="Times New Roman" panose="02020603050405020304" pitchFamily="18" charset="0"/>
                <a:cs typeface="Times New Roman" panose="02020603050405020304" pitchFamily="18" charset="0"/>
              </a:rPr>
              <a:t>hitung</a:t>
            </a:r>
            <a:endParaRPr lang="en-US" sz="1600">
              <a:solidFill>
                <a:schemeClr val="accent2"/>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9E90775-1F5A-43CB-8C25-7F256A99FF35}"/>
              </a:ext>
            </a:extLst>
          </p:cNvPr>
          <p:cNvSpPr txBox="1"/>
          <p:nvPr/>
        </p:nvSpPr>
        <p:spPr>
          <a:xfrm>
            <a:off x="4949705" y="4519438"/>
            <a:ext cx="531055" cy="923330"/>
          </a:xfrm>
          <a:prstGeom prst="rect">
            <a:avLst/>
          </a:prstGeom>
          <a:noFill/>
        </p:spPr>
        <p:txBody>
          <a:bodyPr wrap="square" rtlCol="0">
            <a:spAutoFit/>
          </a:bodyPr>
          <a:lstStyle/>
          <a:p>
            <a:pPr algn="ctr"/>
            <a:r>
              <a:rPr lang="en-US" sz="5400">
                <a:solidFill>
                  <a:schemeClr val="accent2"/>
                </a:solidFill>
                <a:latin typeface="Times New Roman" panose="02020603050405020304" pitchFamily="18" charset="0"/>
                <a:cs typeface="Times New Roman" panose="02020603050405020304" pitchFamily="18" charset="0"/>
              </a:rPr>
              <a:t>}</a:t>
            </a:r>
          </a:p>
        </p:txBody>
      </p:sp>
      <p:sp>
        <p:nvSpPr>
          <p:cNvPr id="37" name="Oval 36">
            <a:extLst>
              <a:ext uri="{FF2B5EF4-FFF2-40B4-BE49-F238E27FC236}">
                <a16:creationId xmlns:a16="http://schemas.microsoft.com/office/drawing/2014/main" id="{7008B984-A5E8-4137-8A9C-BAF93A4E6B8C}"/>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4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000"/>
                            </p:stCondLst>
                            <p:childTnLst>
                              <p:par>
                                <p:cTn id="23" presetID="16" presetClass="entr" presetSubtype="37"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1000"/>
                            </p:stCondLst>
                            <p:childTnLst>
                              <p:par>
                                <p:cTn id="36" presetID="16" presetClass="entr" presetSubtype="37"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out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1000"/>
                            </p:stCondLst>
                            <p:childTnLst>
                              <p:par>
                                <p:cTn id="49" presetID="16" presetClass="entr" presetSubtype="37"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outVertic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1000"/>
                            </p:stCondLst>
                            <p:childTnLst>
                              <p:par>
                                <p:cTn id="62" presetID="16" presetClass="entr" presetSubtype="37"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outVertical)">
                                      <p:cBhvr>
                                        <p:cTn id="64" dur="500"/>
                                        <p:tgtEl>
                                          <p:spTgt spid="26"/>
                                        </p:tgtEl>
                                      </p:cBhvr>
                                    </p:animEffect>
                                  </p:childTnLst>
                                </p:cTn>
                              </p:par>
                            </p:childTnLst>
                          </p:cTn>
                        </p:par>
                        <p:par>
                          <p:cTn id="65" fill="hold">
                            <p:stCondLst>
                              <p:cond delay="1500"/>
                            </p:stCondLst>
                            <p:childTnLst>
                              <p:par>
                                <p:cTn id="66" presetID="16" presetClass="entr" presetSubtype="37"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outVertic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
                                        <p:tgtEl>
                                          <p:spTgt spid="28"/>
                                        </p:tgtEl>
                                      </p:cBhvr>
                                    </p:animEffect>
                                  </p:childTnLst>
                                </p:cTn>
                              </p:par>
                            </p:childTnLst>
                          </p:cTn>
                        </p:par>
                        <p:par>
                          <p:cTn id="78" fill="hold">
                            <p:stCondLst>
                              <p:cond delay="1000"/>
                            </p:stCondLst>
                            <p:childTnLst>
                              <p:par>
                                <p:cTn id="79" presetID="16" presetClass="entr" presetSubtype="37"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outVertical)">
                                      <p:cBhvr>
                                        <p:cTn id="81" dur="500"/>
                                        <p:tgtEl>
                                          <p:spTgt spid="30"/>
                                        </p:tgtEl>
                                      </p:cBhvr>
                                    </p:animEffect>
                                  </p:childTnLst>
                                </p:cTn>
                              </p:par>
                            </p:childTnLst>
                          </p:cTn>
                        </p:par>
                        <p:par>
                          <p:cTn id="82" fill="hold">
                            <p:stCondLst>
                              <p:cond delay="1500"/>
                            </p:stCondLst>
                            <p:childTnLst>
                              <p:par>
                                <p:cTn id="83" presetID="16" presetClass="entr" presetSubtype="21"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arn(inVertical)">
                                      <p:cBhvr>
                                        <p:cTn id="85" dur="500"/>
                                        <p:tgtEl>
                                          <p:spTgt spid="32"/>
                                        </p:tgtEl>
                                      </p:cBhvr>
                                    </p:animEffect>
                                  </p:childTnLst>
                                </p:cTn>
                              </p:par>
                            </p:childTnLst>
                          </p:cTn>
                        </p:par>
                        <p:par>
                          <p:cTn id="86" fill="hold">
                            <p:stCondLst>
                              <p:cond delay="2000"/>
                            </p:stCondLst>
                            <p:childTnLst>
                              <p:par>
                                <p:cTn id="87" presetID="16" presetClass="entr" presetSubtype="37"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barn(outVertical)">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childTnLst>
                          </p:cTn>
                        </p:par>
                        <p:par>
                          <p:cTn id="99" fill="hold">
                            <p:stCondLst>
                              <p:cond delay="1000"/>
                            </p:stCondLst>
                            <p:childTnLst>
                              <p:par>
                                <p:cTn id="100" presetID="16" presetClass="entr" presetSubtype="37"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barn(outVertical)">
                                      <p:cBhvr>
                                        <p:cTn id="102" dur="500"/>
                                        <p:tgtEl>
                                          <p:spTgt spid="34"/>
                                        </p:tgtEl>
                                      </p:cBhvr>
                                    </p:animEffect>
                                  </p:childTnLst>
                                </p:cTn>
                              </p:par>
                            </p:childTnLst>
                          </p:cTn>
                        </p:par>
                        <p:par>
                          <p:cTn id="103" fill="hold">
                            <p:stCondLst>
                              <p:cond delay="1500"/>
                            </p:stCondLst>
                            <p:childTnLst>
                              <p:par>
                                <p:cTn id="104" presetID="16" presetClass="entr" presetSubtype="37"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out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FC51-B712-4195-98E7-2CFBA9BE19F5}"/>
              </a:ext>
            </a:extLst>
          </p:cNvPr>
          <p:cNvSpPr>
            <a:spLocks noGrp="1"/>
          </p:cNvSpPr>
          <p:nvPr>
            <p:ph type="title"/>
          </p:nvPr>
        </p:nvSpPr>
        <p:spPr/>
        <p:txBody>
          <a:bodyPr/>
          <a:lstStyle/>
          <a:p>
            <a:r>
              <a:rPr lang="en-US"/>
              <a:t>6</a:t>
            </a:r>
            <a:endParaRPr lang="en-ID"/>
          </a:p>
        </p:txBody>
      </p:sp>
      <p:sp>
        <p:nvSpPr>
          <p:cNvPr id="3" name="Text Placeholder 2">
            <a:extLst>
              <a:ext uri="{FF2B5EF4-FFF2-40B4-BE49-F238E27FC236}">
                <a16:creationId xmlns:a16="http://schemas.microsoft.com/office/drawing/2014/main" id="{2EB36D84-9E8D-45E9-A6F5-515B2DF45EC4}"/>
              </a:ext>
            </a:extLst>
          </p:cNvPr>
          <p:cNvSpPr>
            <a:spLocks noGrp="1"/>
          </p:cNvSpPr>
          <p:nvPr>
            <p:ph type="body" sz="quarter" idx="11"/>
          </p:nvPr>
        </p:nvSpPr>
        <p:spPr/>
        <p:txBody>
          <a:bodyPr/>
          <a:lstStyle/>
          <a:p>
            <a:r>
              <a:rPr lang="en-ID"/>
              <a:t>Sebuah algoritma dengan T(n) = O(n) memiliki waktu eksekusi 50 ns untuk memproses 25 data. Berapakah perkiraan waktu eksekusi untuk memproses 300 data?</a:t>
            </a:r>
          </a:p>
        </p:txBody>
      </p:sp>
      <p:sp>
        <p:nvSpPr>
          <p:cNvPr id="4" name="Oval 3">
            <a:extLst>
              <a:ext uri="{FF2B5EF4-FFF2-40B4-BE49-F238E27FC236}">
                <a16:creationId xmlns:a16="http://schemas.microsoft.com/office/drawing/2014/main" id="{7492ED72-4F9E-41C3-AA2E-3F5335373EF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56421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FB9C6D-F846-4CB5-B2DA-CAD68E8BCE30}"/>
              </a:ext>
            </a:extLst>
          </p:cNvPr>
          <p:cNvSpPr>
            <a:spLocks noGrp="1"/>
          </p:cNvSpPr>
          <p:nvPr>
            <p:ph type="title"/>
          </p:nvPr>
        </p:nvSpPr>
        <p:spPr/>
        <p:txBody>
          <a:bodyPr/>
          <a:lstStyle/>
          <a:p>
            <a:r>
              <a:rPr lang="en-US"/>
              <a:t>Waktu Eksekusi O(n</a:t>
            </a:r>
            <a:r>
              <a:rPr lang="en-US" baseline="30000"/>
              <a:t>3</a:t>
            </a:r>
            <a:r>
              <a:rPr lang="en-US"/>
              <a:t>)</a:t>
            </a:r>
            <a:endParaRPr lang="en-ID"/>
          </a:p>
        </p:txBody>
      </p:sp>
      <p:sp>
        <p:nvSpPr>
          <p:cNvPr id="6" name="Text Placeholder 5">
            <a:extLst>
              <a:ext uri="{FF2B5EF4-FFF2-40B4-BE49-F238E27FC236}">
                <a16:creationId xmlns:a16="http://schemas.microsoft.com/office/drawing/2014/main" id="{1E30A72B-5A2C-42D4-9179-3EEAF7B5CC65}"/>
              </a:ext>
            </a:extLst>
          </p:cNvPr>
          <p:cNvSpPr>
            <a:spLocks noGrp="1"/>
          </p:cNvSpPr>
          <p:nvPr>
            <p:ph type="body" sz="quarter" idx="10"/>
          </p:nvPr>
        </p:nvSpPr>
        <p:spPr/>
        <p:txBody>
          <a:bodyPr/>
          <a:lstStyle/>
          <a:p>
            <a:pPr marL="0" indent="0">
              <a:lnSpc>
                <a:spcPct val="150000"/>
              </a:lnSpc>
              <a:buNone/>
            </a:pPr>
            <a:r>
              <a:rPr lang="en-ID"/>
              <a:t>Sebuah algoritma dengan T(n) = O(n</a:t>
            </a:r>
            <a:r>
              <a:rPr lang="en-ID" baseline="30000"/>
              <a:t>3</a:t>
            </a:r>
            <a:r>
              <a:rPr lang="en-ID"/>
              <a:t>) memiliki waktu eksekusi 2000 ns untuk memproses 100 data. Perkiraan waktu eksekusi untuk memproses 300 data adalah 54000 ns. Apakah waktu eksekusi 300 data akan pasti 54000 ns?</a:t>
            </a:r>
          </a:p>
        </p:txBody>
      </p:sp>
      <p:sp>
        <p:nvSpPr>
          <p:cNvPr id="10" name="Text Placeholder 3">
            <a:extLst>
              <a:ext uri="{FF2B5EF4-FFF2-40B4-BE49-F238E27FC236}">
                <a16:creationId xmlns:a16="http://schemas.microsoft.com/office/drawing/2014/main" id="{62120FCE-3C01-4FB3-8753-F206A75932A4}"/>
              </a:ext>
            </a:extLst>
          </p:cNvPr>
          <p:cNvSpPr txBox="1">
            <a:spLocks/>
          </p:cNvSpPr>
          <p:nvPr/>
        </p:nvSpPr>
        <p:spPr>
          <a:xfrm>
            <a:off x="5213490" y="3863788"/>
            <a:ext cx="2878138" cy="1581243"/>
          </a:xfrm>
          <a:prstGeom prst="rect">
            <a:avLst/>
          </a:prstGeom>
          <a:solidFill>
            <a:srgbClr val="FFC000">
              <a:lumMod val="60000"/>
              <a:lumOff val="40000"/>
            </a:srgbClr>
          </a:solidFill>
        </p:spPr>
        <p:txBody>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Pada kondisi ideal: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T(300) ≤ 54000 ns</a:t>
            </a:r>
          </a:p>
        </p:txBody>
      </p:sp>
      <p:sp>
        <p:nvSpPr>
          <p:cNvPr id="11" name="Oval 10">
            <a:extLst>
              <a:ext uri="{FF2B5EF4-FFF2-40B4-BE49-F238E27FC236}">
                <a16:creationId xmlns:a16="http://schemas.microsoft.com/office/drawing/2014/main" id="{5EC738F5-111D-416F-A1A6-1238E7DBB74C}"/>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23DB-9D63-4121-B913-254E08F6E345}"/>
              </a:ext>
            </a:extLst>
          </p:cNvPr>
          <p:cNvSpPr>
            <a:spLocks noGrp="1"/>
          </p:cNvSpPr>
          <p:nvPr>
            <p:ph type="title"/>
          </p:nvPr>
        </p:nvSpPr>
        <p:spPr/>
        <p:txBody>
          <a:bodyPr/>
          <a:lstStyle/>
          <a:p>
            <a:r>
              <a:rPr lang="en-US"/>
              <a:t>7</a:t>
            </a:r>
            <a:endParaRPr lang="en-ID"/>
          </a:p>
        </p:txBody>
      </p:sp>
      <p:sp>
        <p:nvSpPr>
          <p:cNvPr id="3" name="Text Placeholder 2">
            <a:extLst>
              <a:ext uri="{FF2B5EF4-FFF2-40B4-BE49-F238E27FC236}">
                <a16:creationId xmlns:a16="http://schemas.microsoft.com/office/drawing/2014/main" id="{7C80F86A-1856-46B0-AB2A-01E2C19FA334}"/>
              </a:ext>
            </a:extLst>
          </p:cNvPr>
          <p:cNvSpPr>
            <a:spLocks noGrp="1"/>
          </p:cNvSpPr>
          <p:nvPr>
            <p:ph type="body" sz="quarter" idx="11"/>
          </p:nvPr>
        </p:nvSpPr>
        <p:spPr/>
        <p:txBody>
          <a:bodyPr/>
          <a:lstStyle/>
          <a:p>
            <a:r>
              <a:rPr lang="en-US"/>
              <a:t>Jika perkiraan waktu eksekusi T(1000) data adalah 3512 ms. Namun ketika dieksekusi membutuhkan 5000 ms. Faktor-faktor yang bisa menyebabkan terjadinya hal tersebut!</a:t>
            </a:r>
          </a:p>
        </p:txBody>
      </p:sp>
      <p:sp>
        <p:nvSpPr>
          <p:cNvPr id="4" name="Oval 3">
            <a:extLst>
              <a:ext uri="{FF2B5EF4-FFF2-40B4-BE49-F238E27FC236}">
                <a16:creationId xmlns:a16="http://schemas.microsoft.com/office/drawing/2014/main" id="{47C15F04-B983-40FE-BC59-7FF4E4AE5DB4}"/>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75813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FC09-AB25-49ED-91D2-50A60E88C498}"/>
              </a:ext>
            </a:extLst>
          </p:cNvPr>
          <p:cNvSpPr>
            <a:spLocks noGrp="1"/>
          </p:cNvSpPr>
          <p:nvPr>
            <p:ph type="title"/>
          </p:nvPr>
        </p:nvSpPr>
        <p:spPr/>
        <p:txBody>
          <a:bodyPr/>
          <a:lstStyle/>
          <a:p>
            <a:r>
              <a:rPr lang="en-US"/>
              <a:t>Variasi Umum Big-Oh</a:t>
            </a:r>
            <a:endParaRPr lang="en-ID"/>
          </a:p>
        </p:txBody>
      </p:sp>
      <p:graphicFrame>
        <p:nvGraphicFramePr>
          <p:cNvPr id="4" name="Table 3">
            <a:extLst>
              <a:ext uri="{FF2B5EF4-FFF2-40B4-BE49-F238E27FC236}">
                <a16:creationId xmlns:a16="http://schemas.microsoft.com/office/drawing/2014/main" id="{37C0BFFE-CEEE-48BE-A0E3-32F6E6DDFA2F}"/>
              </a:ext>
            </a:extLst>
          </p:cNvPr>
          <p:cNvGraphicFramePr>
            <a:graphicFrameLocks noGrp="1"/>
          </p:cNvGraphicFramePr>
          <p:nvPr>
            <p:extLst>
              <p:ext uri="{D42A27DB-BD31-4B8C-83A1-F6EECF244321}">
                <p14:modId xmlns:p14="http://schemas.microsoft.com/office/powerpoint/2010/main" val="2979437942"/>
              </p:ext>
            </p:extLst>
          </p:nvPr>
        </p:nvGraphicFramePr>
        <p:xfrm>
          <a:off x="1275644" y="1653736"/>
          <a:ext cx="4379568" cy="3169920"/>
        </p:xfrm>
        <a:graphic>
          <a:graphicData uri="http://schemas.openxmlformats.org/drawingml/2006/table">
            <a:tbl>
              <a:tblPr firstRow="1" bandRow="1">
                <a:tableStyleId>{6E25E649-3F16-4E02-A733-19D2CDBF48F0}</a:tableStyleId>
              </a:tblPr>
              <a:tblGrid>
                <a:gridCol w="1434353">
                  <a:extLst>
                    <a:ext uri="{9D8B030D-6E8A-4147-A177-3AD203B41FA5}">
                      <a16:colId xmlns:a16="http://schemas.microsoft.com/office/drawing/2014/main" val="20000"/>
                    </a:ext>
                  </a:extLst>
                </a:gridCol>
                <a:gridCol w="2945215">
                  <a:extLst>
                    <a:ext uri="{9D8B030D-6E8A-4147-A177-3AD203B41FA5}">
                      <a16:colId xmlns:a16="http://schemas.microsoft.com/office/drawing/2014/main" val="20001"/>
                    </a:ext>
                  </a:extLst>
                </a:gridCol>
              </a:tblGrid>
              <a:tr h="370840">
                <a:tc>
                  <a:txBody>
                    <a:bodyPr/>
                    <a:lstStyle/>
                    <a:p>
                      <a:pPr algn="ctr"/>
                      <a:r>
                        <a:rPr lang="en-US" sz="2000"/>
                        <a:t>Fungsi</a:t>
                      </a:r>
                      <a:endParaRPr lang="en-US" sz="2000">
                        <a:latin typeface="Arial" panose="020B0604020202020204" pitchFamily="34" charset="0"/>
                        <a:cs typeface="Arial" panose="020B0604020202020204" pitchFamily="34" charset="0"/>
                      </a:endParaRPr>
                    </a:p>
                  </a:txBody>
                  <a:tcPr/>
                </a:tc>
                <a:tc>
                  <a:txBody>
                    <a:bodyPr/>
                    <a:lstStyle/>
                    <a:p>
                      <a:pPr algn="ctr"/>
                      <a:r>
                        <a:rPr lang="en-US" sz="2000"/>
                        <a:t>Deskripsi</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a:t>log n</a:t>
                      </a:r>
                      <a:endParaRPr lang="en-US" sz="2000">
                        <a:latin typeface="Arial" panose="020B0604020202020204" pitchFamily="34" charset="0"/>
                        <a:cs typeface="Arial" panose="020B0604020202020204" pitchFamily="34" charset="0"/>
                      </a:endParaRPr>
                    </a:p>
                  </a:txBody>
                  <a:tcPr/>
                </a:tc>
                <a:tc>
                  <a:txBody>
                    <a:bodyPr/>
                    <a:lstStyle/>
                    <a:p>
                      <a:r>
                        <a:rPr lang="en-US" sz="2000"/>
                        <a:t>Logaritma (basis sepuluh)</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a:t>log</a:t>
                      </a:r>
                      <a:r>
                        <a:rPr lang="en-US" sz="2000" baseline="30000"/>
                        <a:t>2</a:t>
                      </a:r>
                      <a:r>
                        <a:rPr lang="en-US" sz="2000" baseline="0"/>
                        <a:t> n</a:t>
                      </a:r>
                      <a:endParaRPr lang="en-US" sz="2000">
                        <a:latin typeface="Arial" panose="020B0604020202020204" pitchFamily="34" charset="0"/>
                        <a:cs typeface="Arial" panose="020B0604020202020204" pitchFamily="34" charset="0"/>
                      </a:endParaRPr>
                    </a:p>
                  </a:txBody>
                  <a:tcPr/>
                </a:tc>
                <a:tc>
                  <a:txBody>
                    <a:bodyPr/>
                    <a:lstStyle/>
                    <a:p>
                      <a:r>
                        <a:rPr lang="en-US" sz="2000"/>
                        <a:t>Logaritma kuadrat</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a:t>n</a:t>
                      </a:r>
                      <a:endParaRPr lang="en-US" sz="2000">
                        <a:latin typeface="Arial" panose="020B0604020202020204" pitchFamily="34" charset="0"/>
                        <a:cs typeface="Arial" panose="020B0604020202020204" pitchFamily="34" charset="0"/>
                      </a:endParaRPr>
                    </a:p>
                  </a:txBody>
                  <a:tcPr/>
                </a:tc>
                <a:tc>
                  <a:txBody>
                    <a:bodyPr/>
                    <a:lstStyle/>
                    <a:p>
                      <a:r>
                        <a:rPr lang="en-US" sz="2000"/>
                        <a:t>Linier</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a:t>n</a:t>
                      </a:r>
                      <a:r>
                        <a:rPr lang="en-US" sz="2000" baseline="0"/>
                        <a:t> log n</a:t>
                      </a:r>
                      <a:endParaRPr lang="en-US" sz="2000">
                        <a:latin typeface="Arial" panose="020B0604020202020204" pitchFamily="34" charset="0"/>
                        <a:cs typeface="Arial" panose="020B0604020202020204" pitchFamily="34" charset="0"/>
                      </a:endParaRPr>
                    </a:p>
                  </a:txBody>
                  <a:tcPr/>
                </a:tc>
                <a:tc>
                  <a:txBody>
                    <a:bodyPr/>
                    <a:lstStyle/>
                    <a:p>
                      <a:r>
                        <a:rPr lang="en-US" sz="2000"/>
                        <a:t>n log n</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a:t>n</a:t>
                      </a:r>
                      <a:r>
                        <a:rPr lang="en-US" sz="2000" baseline="30000"/>
                        <a:t>2</a:t>
                      </a:r>
                      <a:endParaRPr lang="en-US" sz="2000" baseline="30000">
                        <a:latin typeface="Arial" panose="020B0604020202020204" pitchFamily="34" charset="0"/>
                        <a:cs typeface="Arial" panose="020B0604020202020204" pitchFamily="34" charset="0"/>
                      </a:endParaRPr>
                    </a:p>
                  </a:txBody>
                  <a:tcPr/>
                </a:tc>
                <a:tc>
                  <a:txBody>
                    <a:bodyPr/>
                    <a:lstStyle/>
                    <a:p>
                      <a:r>
                        <a:rPr lang="en-US" sz="2000"/>
                        <a:t>Kuadrat</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sz="2000"/>
                        <a:t>n</a:t>
                      </a:r>
                      <a:r>
                        <a:rPr lang="en-US" sz="2000" baseline="30000"/>
                        <a:t>3</a:t>
                      </a:r>
                      <a:endParaRPr lang="en-US" sz="2000" baseline="30000">
                        <a:latin typeface="Arial" panose="020B0604020202020204" pitchFamily="34" charset="0"/>
                        <a:cs typeface="Arial" panose="020B0604020202020204" pitchFamily="34" charset="0"/>
                      </a:endParaRPr>
                    </a:p>
                  </a:txBody>
                  <a:tcPr/>
                </a:tc>
                <a:tc>
                  <a:txBody>
                    <a:bodyPr/>
                    <a:lstStyle/>
                    <a:p>
                      <a:r>
                        <a:rPr lang="en-US" sz="2000"/>
                        <a:t>Kubik</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sz="2000"/>
                        <a:t>2</a:t>
                      </a:r>
                      <a:r>
                        <a:rPr lang="en-US" sz="2000" baseline="30000"/>
                        <a:t>n</a:t>
                      </a:r>
                      <a:endParaRPr lang="en-US" sz="2000" baseline="30000">
                        <a:latin typeface="Arial" panose="020B0604020202020204" pitchFamily="34" charset="0"/>
                        <a:cs typeface="Arial" panose="020B0604020202020204" pitchFamily="34" charset="0"/>
                      </a:endParaRPr>
                    </a:p>
                  </a:txBody>
                  <a:tcPr/>
                </a:tc>
                <a:tc>
                  <a:txBody>
                    <a:bodyPr/>
                    <a:lstStyle/>
                    <a:p>
                      <a:r>
                        <a:rPr lang="en-US" sz="2000"/>
                        <a:t>Eksponensial </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5" name="TextBox 4">
            <a:extLst>
              <a:ext uri="{FF2B5EF4-FFF2-40B4-BE49-F238E27FC236}">
                <a16:creationId xmlns:a16="http://schemas.microsoft.com/office/drawing/2014/main" id="{4F929997-628D-48CA-873F-AA061B6DF131}"/>
              </a:ext>
            </a:extLst>
          </p:cNvPr>
          <p:cNvSpPr txBox="1"/>
          <p:nvPr/>
        </p:nvSpPr>
        <p:spPr>
          <a:xfrm>
            <a:off x="1214893" y="4828737"/>
            <a:ext cx="2006190" cy="338554"/>
          </a:xfrm>
          <a:prstGeom prst="rect">
            <a:avLst/>
          </a:prstGeom>
          <a:noFill/>
        </p:spPr>
        <p:txBody>
          <a:bodyPr wrap="none" rtlCol="0">
            <a:spAutoFit/>
          </a:bodyPr>
          <a:lstStyle/>
          <a:p>
            <a:r>
              <a:rPr lang="en-US" sz="1600">
                <a:solidFill>
                  <a:srgbClr val="2F424F"/>
                </a:solidFill>
              </a:rPr>
              <a:t>Sumber: Weiss (2010)</a:t>
            </a:r>
          </a:p>
        </p:txBody>
      </p:sp>
      <p:cxnSp>
        <p:nvCxnSpPr>
          <p:cNvPr id="6" name="Straight Arrow Connector 5">
            <a:extLst>
              <a:ext uri="{FF2B5EF4-FFF2-40B4-BE49-F238E27FC236}">
                <a16:creationId xmlns:a16="http://schemas.microsoft.com/office/drawing/2014/main" id="{19B16FF8-2BBA-478F-A125-AC4C5A29E96C}"/>
              </a:ext>
            </a:extLst>
          </p:cNvPr>
          <p:cNvCxnSpPr/>
          <p:nvPr/>
        </p:nvCxnSpPr>
        <p:spPr>
          <a:xfrm>
            <a:off x="6031523" y="1668677"/>
            <a:ext cx="13447" cy="3160060"/>
          </a:xfrm>
          <a:prstGeom prst="straightConnector1">
            <a:avLst/>
          </a:prstGeom>
          <a:ln w="28575">
            <a:solidFill>
              <a:srgbClr val="2F424F"/>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EFA20F-45E4-4943-B63E-166B12E3E899}"/>
              </a:ext>
            </a:extLst>
          </p:cNvPr>
          <p:cNvSpPr txBox="1"/>
          <p:nvPr/>
        </p:nvSpPr>
        <p:spPr>
          <a:xfrm>
            <a:off x="6195164" y="2781526"/>
            <a:ext cx="2449232" cy="873572"/>
          </a:xfrm>
          <a:prstGeom prst="rect">
            <a:avLst/>
          </a:prstGeom>
          <a:noFill/>
        </p:spPr>
        <p:txBody>
          <a:bodyPr wrap="square" rtlCol="0">
            <a:spAutoFit/>
          </a:bodyPr>
          <a:lstStyle/>
          <a:p>
            <a:pPr>
              <a:lnSpc>
                <a:spcPct val="150000"/>
              </a:lnSpc>
            </a:pPr>
            <a:r>
              <a:rPr lang="en-US">
                <a:solidFill>
                  <a:srgbClr val="2F424F"/>
                </a:solidFill>
                <a:latin typeface="Times New Roman" panose="02020603050405020304" pitchFamily="18" charset="0"/>
                <a:cs typeface="Times New Roman" panose="02020603050405020304" pitchFamily="18" charset="0"/>
              </a:rPr>
              <a:t>Terurut berdasarkan tingkat kompleksitas.</a:t>
            </a:r>
          </a:p>
        </p:txBody>
      </p:sp>
      <p:sp>
        <p:nvSpPr>
          <p:cNvPr id="8" name="TextBox 7">
            <a:extLst>
              <a:ext uri="{FF2B5EF4-FFF2-40B4-BE49-F238E27FC236}">
                <a16:creationId xmlns:a16="http://schemas.microsoft.com/office/drawing/2014/main" id="{3903F8EC-7F60-4F67-8952-6124F13D1716}"/>
              </a:ext>
            </a:extLst>
          </p:cNvPr>
          <p:cNvSpPr txBox="1"/>
          <p:nvPr/>
        </p:nvSpPr>
        <p:spPr>
          <a:xfrm>
            <a:off x="5636101" y="1160846"/>
            <a:ext cx="817738" cy="458074"/>
          </a:xfrm>
          <a:prstGeom prst="rect">
            <a:avLst/>
          </a:prstGeom>
          <a:noFill/>
        </p:spPr>
        <p:txBody>
          <a:bodyPr wrap="square" rtlCol="0">
            <a:spAutoFit/>
          </a:bodyPr>
          <a:lstStyle/>
          <a:p>
            <a:pPr>
              <a:lnSpc>
                <a:spcPct val="150000"/>
              </a:lnSpc>
            </a:pPr>
            <a:r>
              <a:rPr lang="en-US">
                <a:solidFill>
                  <a:srgbClr val="2F424F"/>
                </a:solidFill>
                <a:latin typeface="Times New Roman" panose="02020603050405020304" pitchFamily="18" charset="0"/>
                <a:cs typeface="Times New Roman" panose="02020603050405020304" pitchFamily="18" charset="0"/>
              </a:rPr>
              <a:t>rendah</a:t>
            </a:r>
          </a:p>
        </p:txBody>
      </p:sp>
      <p:sp>
        <p:nvSpPr>
          <p:cNvPr id="9" name="TextBox 8">
            <a:extLst>
              <a:ext uri="{FF2B5EF4-FFF2-40B4-BE49-F238E27FC236}">
                <a16:creationId xmlns:a16="http://schemas.microsoft.com/office/drawing/2014/main" id="{A7D63E42-8A7D-4423-96CF-E22A7074A62D}"/>
              </a:ext>
            </a:extLst>
          </p:cNvPr>
          <p:cNvSpPr txBox="1"/>
          <p:nvPr/>
        </p:nvSpPr>
        <p:spPr>
          <a:xfrm>
            <a:off x="5636101" y="4744098"/>
            <a:ext cx="817738" cy="458074"/>
          </a:xfrm>
          <a:prstGeom prst="rect">
            <a:avLst/>
          </a:prstGeom>
          <a:noFill/>
        </p:spPr>
        <p:txBody>
          <a:bodyPr wrap="square" rtlCol="0">
            <a:spAutoFit/>
          </a:bodyPr>
          <a:lstStyle/>
          <a:p>
            <a:pPr>
              <a:lnSpc>
                <a:spcPct val="150000"/>
              </a:lnSpc>
            </a:pPr>
            <a:r>
              <a:rPr lang="en-US">
                <a:solidFill>
                  <a:srgbClr val="2F424F"/>
                </a:solidFill>
                <a:latin typeface="Times New Roman" panose="02020603050405020304" pitchFamily="18" charset="0"/>
                <a:cs typeface="Times New Roman" panose="02020603050405020304" pitchFamily="18" charset="0"/>
              </a:rPr>
              <a:t>tinggi</a:t>
            </a:r>
          </a:p>
        </p:txBody>
      </p:sp>
    </p:spTree>
    <p:extLst>
      <p:ext uri="{BB962C8B-B14F-4D97-AF65-F5344CB8AC3E}">
        <p14:creationId xmlns:p14="http://schemas.microsoft.com/office/powerpoint/2010/main" val="3682008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1521-7C55-4E93-8602-C2BE2624DDFE}"/>
              </a:ext>
            </a:extLst>
          </p:cNvPr>
          <p:cNvSpPr>
            <a:spLocks noGrp="1"/>
          </p:cNvSpPr>
          <p:nvPr>
            <p:ph type="title"/>
          </p:nvPr>
        </p:nvSpPr>
        <p:spPr/>
        <p:txBody>
          <a:bodyPr/>
          <a:lstStyle/>
          <a:p>
            <a:r>
              <a:rPr lang="en-US"/>
              <a:t>Pola Pertumbuhan</a:t>
            </a:r>
            <a:endParaRPr lang="en-ID"/>
          </a:p>
        </p:txBody>
      </p:sp>
      <p:sp>
        <p:nvSpPr>
          <p:cNvPr id="5" name="TextBox 4">
            <a:extLst>
              <a:ext uri="{FF2B5EF4-FFF2-40B4-BE49-F238E27FC236}">
                <a16:creationId xmlns:a16="http://schemas.microsoft.com/office/drawing/2014/main" id="{446D7869-265E-4594-8ED1-AB867444467A}"/>
              </a:ext>
            </a:extLst>
          </p:cNvPr>
          <p:cNvSpPr txBox="1"/>
          <p:nvPr/>
        </p:nvSpPr>
        <p:spPr>
          <a:xfrm>
            <a:off x="0" y="6427113"/>
            <a:ext cx="2259105" cy="415498"/>
          </a:xfrm>
          <a:prstGeom prst="rect">
            <a:avLst/>
          </a:prstGeom>
          <a:noFill/>
        </p:spPr>
        <p:txBody>
          <a:bodyPr wrap="square" rtlCol="0">
            <a:spAutoFit/>
          </a:bodyPr>
          <a:lstStyle/>
          <a:p>
            <a:r>
              <a:rPr lang="en-US" sz="1050">
                <a:solidFill>
                  <a:schemeClr val="tx1"/>
                </a:solidFill>
                <a:latin typeface="Arial" panose="020B0604020202020204" pitchFamily="34" charset="0"/>
                <a:cs typeface="Arial" panose="020B0604020202020204" pitchFamily="34" charset="0"/>
              </a:rPr>
              <a:t>Image(s):</a:t>
            </a:r>
          </a:p>
          <a:p>
            <a:r>
              <a:rPr lang="en-US" sz="1050">
                <a:latin typeface="Arial" panose="020B0604020202020204" pitchFamily="34" charset="0"/>
                <a:cs typeface="Arial" panose="020B0604020202020204" pitchFamily="34" charset="0"/>
              </a:rPr>
              <a:t>Weiss (2010)</a:t>
            </a:r>
          </a:p>
        </p:txBody>
      </p:sp>
      <p:pic>
        <p:nvPicPr>
          <p:cNvPr id="12" name="Picture 11" descr="A screen shot of a computer&#10;&#10;Description automatically generated">
            <a:extLst>
              <a:ext uri="{FF2B5EF4-FFF2-40B4-BE49-F238E27FC236}">
                <a16:creationId xmlns:a16="http://schemas.microsoft.com/office/drawing/2014/main" id="{0FC22B0D-BD7E-44A3-BB0E-66749488D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27" y="1334800"/>
            <a:ext cx="6782747" cy="4763165"/>
          </a:xfrm>
          <a:prstGeom prst="rect">
            <a:avLst/>
          </a:prstGeom>
        </p:spPr>
      </p:pic>
      <p:sp>
        <p:nvSpPr>
          <p:cNvPr id="13" name="Oval 12">
            <a:extLst>
              <a:ext uri="{FF2B5EF4-FFF2-40B4-BE49-F238E27FC236}">
                <a16:creationId xmlns:a16="http://schemas.microsoft.com/office/drawing/2014/main" id="{55D5E53F-2198-4E98-86F2-778435F956E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A3931E-2165-49DA-9B59-655CD8F5ED8F}"/>
              </a:ext>
            </a:extLst>
          </p:cNvPr>
          <p:cNvSpPr txBox="1"/>
          <p:nvPr/>
        </p:nvSpPr>
        <p:spPr>
          <a:xfrm>
            <a:off x="6648203" y="4784437"/>
            <a:ext cx="753732"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Linear</a:t>
            </a:r>
            <a:endParaRPr lang="id-ID"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CFA0DF-7012-4CCB-A80F-1D9201ABED48}"/>
              </a:ext>
            </a:extLst>
          </p:cNvPr>
          <p:cNvSpPr txBox="1"/>
          <p:nvPr/>
        </p:nvSpPr>
        <p:spPr>
          <a:xfrm>
            <a:off x="4405118" y="2923309"/>
            <a:ext cx="936475"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N Log N</a:t>
            </a:r>
            <a:endParaRPr lang="id-ID"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93EBD6D-25D6-4E17-AB3C-12E3A2679A8E}"/>
              </a:ext>
            </a:extLst>
          </p:cNvPr>
          <p:cNvSpPr txBox="1"/>
          <p:nvPr/>
        </p:nvSpPr>
        <p:spPr>
          <a:xfrm>
            <a:off x="2839538" y="2041236"/>
            <a:ext cx="1074333"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Quadratic</a:t>
            </a:r>
            <a:endParaRPr lang="id-ID" sz="16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23B13C9-85B3-4501-B0BB-11A3479EEA06}"/>
              </a:ext>
            </a:extLst>
          </p:cNvPr>
          <p:cNvSpPr txBox="1"/>
          <p:nvPr/>
        </p:nvSpPr>
        <p:spPr>
          <a:xfrm>
            <a:off x="1905482" y="1537855"/>
            <a:ext cx="707245" cy="338554"/>
          </a:xfrm>
          <a:prstGeom prst="rect">
            <a:avLst/>
          </a:prstGeom>
          <a:solidFill>
            <a:schemeClr val="bg1">
              <a:lumMod val="95000"/>
            </a:schemeClr>
          </a:solidFill>
        </p:spPr>
        <p:txBody>
          <a:bodyPr wrap="none" rtlCol="0">
            <a:spAutoFit/>
          </a:bodyPr>
          <a:lstStyle/>
          <a:p>
            <a:r>
              <a:rPr lang="en-US" sz="1600">
                <a:latin typeface="Arial" panose="020B0604020202020204" pitchFamily="34" charset="0"/>
                <a:cs typeface="Arial" panose="020B0604020202020204" pitchFamily="34" charset="0"/>
              </a:rPr>
              <a:t>Cubic</a:t>
            </a:r>
            <a:endParaRPr lang="id-ID" sz="160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870672B-8D2F-4CA2-9028-AFF97DEDB151}"/>
              </a:ext>
            </a:extLst>
          </p:cNvPr>
          <p:cNvSpPr/>
          <p:nvPr/>
        </p:nvSpPr>
        <p:spPr>
          <a:xfrm>
            <a:off x="4271638" y="1784049"/>
            <a:ext cx="1593454" cy="1046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4040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C61F-398C-4E97-8591-2507D8171E70}"/>
              </a:ext>
            </a:extLst>
          </p:cNvPr>
          <p:cNvSpPr>
            <a:spLocks noGrp="1"/>
          </p:cNvSpPr>
          <p:nvPr>
            <p:ph type="title"/>
          </p:nvPr>
        </p:nvSpPr>
        <p:spPr/>
        <p:txBody>
          <a:bodyPr/>
          <a:lstStyle/>
          <a:p>
            <a:r>
              <a:rPr lang="en-US"/>
              <a:t>8</a:t>
            </a:r>
            <a:endParaRPr lang="en-ID"/>
          </a:p>
        </p:txBody>
      </p:sp>
      <p:sp>
        <p:nvSpPr>
          <p:cNvPr id="3" name="Text Placeholder 2">
            <a:extLst>
              <a:ext uri="{FF2B5EF4-FFF2-40B4-BE49-F238E27FC236}">
                <a16:creationId xmlns:a16="http://schemas.microsoft.com/office/drawing/2014/main" id="{BF05BF5D-4AFC-4583-AB8E-B5AA65AD19B3}"/>
              </a:ext>
            </a:extLst>
          </p:cNvPr>
          <p:cNvSpPr>
            <a:spLocks noGrp="1"/>
          </p:cNvSpPr>
          <p:nvPr>
            <p:ph type="body" sz="quarter" idx="11"/>
          </p:nvPr>
        </p:nvSpPr>
        <p:spPr>
          <a:xfrm>
            <a:off x="322729" y="1219200"/>
            <a:ext cx="8538883" cy="1436914"/>
          </a:xfrm>
        </p:spPr>
        <p:txBody>
          <a:bodyPr/>
          <a:lstStyle/>
          <a:p>
            <a:r>
              <a:rPr lang="en-US"/>
              <a:t>Untuk jumlah data yang sangat besar, algoritma manakah yang paling baik digunakan?</a:t>
            </a:r>
            <a:endParaRPr lang="en-ID"/>
          </a:p>
        </p:txBody>
      </p:sp>
      <p:graphicFrame>
        <p:nvGraphicFramePr>
          <p:cNvPr id="4" name="Chart 3">
            <a:extLst>
              <a:ext uri="{FF2B5EF4-FFF2-40B4-BE49-F238E27FC236}">
                <a16:creationId xmlns:a16="http://schemas.microsoft.com/office/drawing/2014/main" id="{02C54F3A-2744-4247-BA84-07EAA927E971}"/>
              </a:ext>
            </a:extLst>
          </p:cNvPr>
          <p:cNvGraphicFramePr>
            <a:graphicFrameLocks/>
          </p:cNvGraphicFramePr>
          <p:nvPr>
            <p:extLst>
              <p:ext uri="{D42A27DB-BD31-4B8C-83A1-F6EECF244321}">
                <p14:modId xmlns:p14="http://schemas.microsoft.com/office/powerpoint/2010/main" val="3991949787"/>
              </p:ext>
            </p:extLst>
          </p:nvPr>
        </p:nvGraphicFramePr>
        <p:xfrm>
          <a:off x="1179886" y="2324100"/>
          <a:ext cx="6772275" cy="39814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EEB1CFA-4B2C-4C55-BDAC-C3F8185CA3BC}"/>
              </a:ext>
            </a:extLst>
          </p:cNvPr>
          <p:cNvSpPr txBox="1"/>
          <p:nvPr/>
        </p:nvSpPr>
        <p:spPr>
          <a:xfrm>
            <a:off x="3766576" y="5784334"/>
            <a:ext cx="1535998" cy="400110"/>
          </a:xfrm>
          <a:prstGeom prst="rect">
            <a:avLst/>
          </a:prstGeom>
          <a:noFill/>
        </p:spPr>
        <p:txBody>
          <a:bodyPr wrap="none" rtlCol="0">
            <a:spAutoFit/>
          </a:bodyPr>
          <a:lstStyle/>
          <a:p>
            <a:r>
              <a:rPr lang="en-US" sz="2000">
                <a:solidFill>
                  <a:schemeClr val="bg1"/>
                </a:solidFill>
                <a:latin typeface="Times New Roman" panose="02020603050405020304" pitchFamily="18" charset="0"/>
                <a:cs typeface="Times New Roman" panose="02020603050405020304" pitchFamily="18" charset="0"/>
              </a:rPr>
              <a:t> Jumlah Data</a:t>
            </a:r>
          </a:p>
        </p:txBody>
      </p:sp>
      <p:sp>
        <p:nvSpPr>
          <p:cNvPr id="6" name="TextBox 5">
            <a:extLst>
              <a:ext uri="{FF2B5EF4-FFF2-40B4-BE49-F238E27FC236}">
                <a16:creationId xmlns:a16="http://schemas.microsoft.com/office/drawing/2014/main" id="{487A7788-C08A-47E2-B8EB-D306734D406F}"/>
              </a:ext>
            </a:extLst>
          </p:cNvPr>
          <p:cNvSpPr txBox="1"/>
          <p:nvPr/>
        </p:nvSpPr>
        <p:spPr>
          <a:xfrm rot="16200000">
            <a:off x="373509" y="3926733"/>
            <a:ext cx="1308692" cy="400110"/>
          </a:xfrm>
          <a:prstGeom prst="rect">
            <a:avLst/>
          </a:prstGeom>
          <a:noFill/>
        </p:spPr>
        <p:txBody>
          <a:bodyPr wrap="none" rtlCol="0">
            <a:spAutoFit/>
          </a:bodyPr>
          <a:lstStyle/>
          <a:p>
            <a:r>
              <a:rPr lang="en-US" sz="2000">
                <a:solidFill>
                  <a:schemeClr val="bg1"/>
                </a:solidFill>
                <a:latin typeface="Times New Roman" panose="02020603050405020304" pitchFamily="18" charset="0"/>
                <a:cs typeface="Times New Roman" panose="02020603050405020304" pitchFamily="18" charset="0"/>
              </a:rPr>
              <a:t>Waktu (ns)</a:t>
            </a:r>
          </a:p>
        </p:txBody>
      </p:sp>
      <p:sp>
        <p:nvSpPr>
          <p:cNvPr id="7" name="Oval 6">
            <a:extLst>
              <a:ext uri="{FF2B5EF4-FFF2-40B4-BE49-F238E27FC236}">
                <a16:creationId xmlns:a16="http://schemas.microsoft.com/office/drawing/2014/main" id="{7D9AE56D-A08D-405C-A416-D7F761827D9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764685B2-B6EC-42EC-A0CC-0E6784B7DB0D}"/>
              </a:ext>
            </a:extLst>
          </p:cNvPr>
          <p:cNvGraphicFramePr>
            <a:graphicFrameLocks/>
          </p:cNvGraphicFramePr>
          <p:nvPr>
            <p:extLst>
              <p:ext uri="{D42A27DB-BD31-4B8C-83A1-F6EECF244321}">
                <p14:modId xmlns:p14="http://schemas.microsoft.com/office/powerpoint/2010/main" val="1590452645"/>
              </p:ext>
            </p:extLst>
          </p:nvPr>
        </p:nvGraphicFramePr>
        <p:xfrm>
          <a:off x="1179886" y="2324100"/>
          <a:ext cx="6772275" cy="39814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6BE8E7D-58E7-48CB-A623-0D38B2D6EA6D}"/>
              </a:ext>
            </a:extLst>
          </p:cNvPr>
          <p:cNvSpPr txBox="1"/>
          <p:nvPr/>
        </p:nvSpPr>
        <p:spPr>
          <a:xfrm>
            <a:off x="3597681" y="3135533"/>
            <a:ext cx="973343" cy="369332"/>
          </a:xfrm>
          <a:prstGeom prst="rect">
            <a:avLst/>
          </a:prstGeom>
          <a:solidFill>
            <a:srgbClr val="2F424C"/>
          </a:solid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B: O(n</a:t>
            </a:r>
            <a:r>
              <a:rPr lang="en-US" baseline="30000">
                <a:solidFill>
                  <a:schemeClr val="bg1"/>
                </a:solidFill>
                <a:latin typeface="Times New Roman" panose="02020603050405020304" pitchFamily="18" charset="0"/>
                <a:cs typeface="Times New Roman" panose="02020603050405020304" pitchFamily="18" charset="0"/>
              </a:rPr>
              <a:t>3</a:t>
            </a:r>
            <a:r>
              <a:rPr lang="en-US">
                <a:solidFill>
                  <a:schemeClr val="bg1"/>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5715AAC1-6F35-491C-8F58-5EA7DB7ECE8F}"/>
              </a:ext>
            </a:extLst>
          </p:cNvPr>
          <p:cNvSpPr txBox="1"/>
          <p:nvPr/>
        </p:nvSpPr>
        <p:spPr>
          <a:xfrm>
            <a:off x="2106008" y="3130818"/>
            <a:ext cx="986167" cy="369332"/>
          </a:xfrm>
          <a:prstGeom prst="rect">
            <a:avLst/>
          </a:prstGeom>
          <a:solidFill>
            <a:srgbClr val="2F424C"/>
          </a:solidFill>
        </p:spPr>
        <p:txBody>
          <a:bodyPr wrap="none" rtlCol="0">
            <a:spAutoFit/>
          </a:bodyPr>
          <a:lstStyle/>
          <a:p>
            <a:r>
              <a:rPr lang="en-US">
                <a:solidFill>
                  <a:schemeClr val="bg1"/>
                </a:solidFill>
                <a:latin typeface="Times New Roman" panose="02020603050405020304" pitchFamily="18" charset="0"/>
                <a:cs typeface="Times New Roman" panose="02020603050405020304" pitchFamily="18" charset="0"/>
              </a:rPr>
              <a:t>A: O(n</a:t>
            </a:r>
            <a:r>
              <a:rPr lang="en-US" baseline="30000">
                <a:solidFill>
                  <a:schemeClr val="bg1"/>
                </a:solidFill>
                <a:latin typeface="Times New Roman" panose="02020603050405020304" pitchFamily="18" charset="0"/>
                <a:cs typeface="Times New Roman" panose="02020603050405020304" pitchFamily="18" charset="0"/>
              </a:rPr>
              <a:t>2</a:t>
            </a:r>
            <a:r>
              <a:rPr lang="en-US">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517890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5915-57B8-466F-9CB2-CC9EF96AF9B5}"/>
              </a:ext>
            </a:extLst>
          </p:cNvPr>
          <p:cNvSpPr>
            <a:spLocks noGrp="1"/>
          </p:cNvSpPr>
          <p:nvPr>
            <p:ph type="title"/>
          </p:nvPr>
        </p:nvSpPr>
        <p:spPr/>
        <p:txBody>
          <a:bodyPr/>
          <a:lstStyle/>
          <a:p>
            <a:r>
              <a:rPr lang="en-US"/>
              <a:t>Tugas 2</a:t>
            </a:r>
            <a:endParaRPr lang="en-ID"/>
          </a:p>
        </p:txBody>
      </p:sp>
      <p:sp>
        <p:nvSpPr>
          <p:cNvPr id="3" name="Text Placeholder 2">
            <a:extLst>
              <a:ext uri="{FF2B5EF4-FFF2-40B4-BE49-F238E27FC236}">
                <a16:creationId xmlns:a16="http://schemas.microsoft.com/office/drawing/2014/main" id="{B92B4C61-6000-4FBB-A597-CFDF1DEB1EFC}"/>
              </a:ext>
            </a:extLst>
          </p:cNvPr>
          <p:cNvSpPr>
            <a:spLocks noGrp="1"/>
          </p:cNvSpPr>
          <p:nvPr>
            <p:ph type="body" sz="quarter" idx="10"/>
          </p:nvPr>
        </p:nvSpPr>
        <p:spPr/>
        <p:txBody>
          <a:bodyPr/>
          <a:lstStyle/>
          <a:p>
            <a:r>
              <a:rPr lang="en-US"/>
              <a:t>Akan tersedia di PJJ pada minggu ini. Tugas akan berhubungan dengan analisis algoritma, termasuk membuat grafik waktu eksekusi. </a:t>
            </a:r>
            <a:endParaRPr lang="en-ID"/>
          </a:p>
        </p:txBody>
      </p:sp>
    </p:spTree>
    <p:extLst>
      <p:ext uri="{BB962C8B-B14F-4D97-AF65-F5344CB8AC3E}">
        <p14:creationId xmlns:p14="http://schemas.microsoft.com/office/powerpoint/2010/main" val="213325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Analisis Algoritma</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1B18-51DE-4971-BA51-7D9834AA29B3}"/>
              </a:ext>
            </a:extLst>
          </p:cNvPr>
          <p:cNvSpPr>
            <a:spLocks noGrp="1"/>
          </p:cNvSpPr>
          <p:nvPr>
            <p:ph type="title"/>
          </p:nvPr>
        </p:nvSpPr>
        <p:spPr/>
        <p:txBody>
          <a:bodyPr/>
          <a:lstStyle/>
          <a:p>
            <a:r>
              <a:rPr lang="en-US"/>
              <a:t>Algoritma</a:t>
            </a:r>
            <a:endParaRPr lang="en-ID"/>
          </a:p>
        </p:txBody>
      </p:sp>
      <p:sp>
        <p:nvSpPr>
          <p:cNvPr id="3" name="Text Placeholder 2">
            <a:extLst>
              <a:ext uri="{FF2B5EF4-FFF2-40B4-BE49-F238E27FC236}">
                <a16:creationId xmlns:a16="http://schemas.microsoft.com/office/drawing/2014/main" id="{1D4E5060-0429-496D-92F9-C42F52CFF335}"/>
              </a:ext>
            </a:extLst>
          </p:cNvPr>
          <p:cNvSpPr>
            <a:spLocks noGrp="1"/>
          </p:cNvSpPr>
          <p:nvPr>
            <p:ph type="body" sz="quarter" idx="10"/>
          </p:nvPr>
        </p:nvSpPr>
        <p:spPr/>
        <p:txBody>
          <a:bodyPr/>
          <a:lstStyle/>
          <a:p>
            <a:r>
              <a:rPr lang="en-ID"/>
              <a:t>Urutan langkah-langkah untuk memecahkan suatu masalah spesifik. Kata algoritma berasal dari nama matematikawan Mohammed ibn-Musa al-Khwarizmi.</a:t>
            </a:r>
          </a:p>
        </p:txBody>
      </p:sp>
      <p:sp>
        <p:nvSpPr>
          <p:cNvPr id="4" name="Text Placeholder 3">
            <a:extLst>
              <a:ext uri="{FF2B5EF4-FFF2-40B4-BE49-F238E27FC236}">
                <a16:creationId xmlns:a16="http://schemas.microsoft.com/office/drawing/2014/main" id="{AF6AE88D-F4FB-4A6E-AE5B-4FD20985DB9E}"/>
              </a:ext>
            </a:extLst>
          </p:cNvPr>
          <p:cNvSpPr>
            <a:spLocks noGrp="1"/>
          </p:cNvSpPr>
          <p:nvPr>
            <p:ph type="body" sz="quarter" idx="11"/>
          </p:nvPr>
        </p:nvSpPr>
        <p:spPr/>
        <p:txBody>
          <a:bodyPr/>
          <a:lstStyle/>
          <a:p>
            <a:r>
              <a:rPr lang="en-ID"/>
              <a:t>https://whatis.techtarget.com/</a:t>
            </a:r>
          </a:p>
        </p:txBody>
      </p:sp>
    </p:spTree>
    <p:extLst>
      <p:ext uri="{BB962C8B-B14F-4D97-AF65-F5344CB8AC3E}">
        <p14:creationId xmlns:p14="http://schemas.microsoft.com/office/powerpoint/2010/main" val="381276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7561-FFA5-4B3F-95B9-085FA24C9B2C}"/>
              </a:ext>
            </a:extLst>
          </p:cNvPr>
          <p:cNvSpPr>
            <a:spLocks noGrp="1"/>
          </p:cNvSpPr>
          <p:nvPr>
            <p:ph type="title"/>
          </p:nvPr>
        </p:nvSpPr>
        <p:spPr/>
        <p:txBody>
          <a:bodyPr/>
          <a:lstStyle/>
          <a:p>
            <a:r>
              <a:rPr lang="en-US"/>
              <a:t>Analisis Algoritma</a:t>
            </a:r>
            <a:endParaRPr lang="en-ID"/>
          </a:p>
        </p:txBody>
      </p:sp>
      <p:sp>
        <p:nvSpPr>
          <p:cNvPr id="3" name="Text Placeholder 2">
            <a:extLst>
              <a:ext uri="{FF2B5EF4-FFF2-40B4-BE49-F238E27FC236}">
                <a16:creationId xmlns:a16="http://schemas.microsoft.com/office/drawing/2014/main" id="{86671B09-7B16-469D-826A-F47E55342E2D}"/>
              </a:ext>
            </a:extLst>
          </p:cNvPr>
          <p:cNvSpPr>
            <a:spLocks noGrp="1"/>
          </p:cNvSpPr>
          <p:nvPr>
            <p:ph type="body" sz="quarter" idx="10"/>
          </p:nvPr>
        </p:nvSpPr>
        <p:spPr/>
        <p:txBody>
          <a:bodyPr/>
          <a:lstStyle/>
          <a:p>
            <a:r>
              <a:rPr lang="en-US"/>
              <a:t>Kegiatan mengukur sumber daya (e.g., </a:t>
            </a:r>
            <a:r>
              <a:rPr lang="en-US">
                <a:solidFill>
                  <a:schemeClr val="accent2"/>
                </a:solidFill>
              </a:rPr>
              <a:t>waktu eksekusi</a:t>
            </a:r>
            <a:r>
              <a:rPr lang="en-US"/>
              <a:t>, memori, atau ruang hardisk) yang diperlukan oleh sebuah algoritma. Tujuannya adalah memastikan algoritma tersebut menggunakan sumber daya yang ada </a:t>
            </a:r>
            <a:r>
              <a:rPr lang="en-US">
                <a:solidFill>
                  <a:schemeClr val="accent2"/>
                </a:solidFill>
              </a:rPr>
              <a:t>secara masuk akal</a:t>
            </a:r>
            <a:r>
              <a:rPr lang="en-US"/>
              <a:t>.</a:t>
            </a:r>
          </a:p>
        </p:txBody>
      </p:sp>
      <p:sp>
        <p:nvSpPr>
          <p:cNvPr id="4" name="Text Placeholder 3">
            <a:extLst>
              <a:ext uri="{FF2B5EF4-FFF2-40B4-BE49-F238E27FC236}">
                <a16:creationId xmlns:a16="http://schemas.microsoft.com/office/drawing/2014/main" id="{67971C4D-8D1A-4F7E-956F-4927B06E4D8A}"/>
              </a:ext>
            </a:extLst>
          </p:cNvPr>
          <p:cNvSpPr>
            <a:spLocks noGrp="1"/>
          </p:cNvSpPr>
          <p:nvPr>
            <p:ph type="body" sz="quarter" idx="11"/>
          </p:nvPr>
        </p:nvSpPr>
        <p:spPr/>
        <p:txBody>
          <a:bodyPr/>
          <a:lstStyle/>
          <a:p>
            <a:r>
              <a:rPr lang="en-US"/>
              <a:t>Weiss, M. A. (2010). Data Structure and Problem Solving using Java(TM) (M. Hirsch (ed.); 4th ed.). Pearson Education Inc.</a:t>
            </a:r>
          </a:p>
        </p:txBody>
      </p:sp>
    </p:spTree>
    <p:extLst>
      <p:ext uri="{BB962C8B-B14F-4D97-AF65-F5344CB8AC3E}">
        <p14:creationId xmlns:p14="http://schemas.microsoft.com/office/powerpoint/2010/main" val="284488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8B87C-56A3-42EF-BA58-8EBBD8B0789B}"/>
              </a:ext>
            </a:extLst>
          </p:cNvPr>
          <p:cNvSpPr>
            <a:spLocks noGrp="1"/>
          </p:cNvSpPr>
          <p:nvPr>
            <p:ph type="title"/>
          </p:nvPr>
        </p:nvSpPr>
        <p:spPr/>
        <p:txBody>
          <a:bodyPr/>
          <a:lstStyle/>
          <a:p>
            <a:r>
              <a:rPr lang="en-US"/>
              <a:t>Waktu Eksekusi</a:t>
            </a:r>
          </a:p>
        </p:txBody>
      </p:sp>
      <p:sp>
        <p:nvSpPr>
          <p:cNvPr id="6" name="Text Placeholder 5">
            <a:extLst>
              <a:ext uri="{FF2B5EF4-FFF2-40B4-BE49-F238E27FC236}">
                <a16:creationId xmlns:a16="http://schemas.microsoft.com/office/drawing/2014/main" id="{97D0E9CA-89D2-464E-AC70-6F41A3095563}"/>
              </a:ext>
            </a:extLst>
          </p:cNvPr>
          <p:cNvSpPr>
            <a:spLocks noGrp="1"/>
          </p:cNvSpPr>
          <p:nvPr>
            <p:ph type="body" sz="quarter" idx="10"/>
          </p:nvPr>
        </p:nvSpPr>
        <p:spPr/>
        <p:txBody>
          <a:bodyPr/>
          <a:lstStyle/>
          <a:p>
            <a:r>
              <a:rPr lang="en-US"/>
              <a:t>Waktu yang dibutuhkan untuk memproses masukan (atau data awal) menjadi keluaran yang diharapkan. Waktu eksekusi (i.e., runtime) merupakan fungsi dari banyaknya masukan.</a:t>
            </a:r>
          </a:p>
        </p:txBody>
      </p:sp>
      <p:sp>
        <p:nvSpPr>
          <p:cNvPr id="7" name="Text Placeholder 6">
            <a:extLst>
              <a:ext uri="{FF2B5EF4-FFF2-40B4-BE49-F238E27FC236}">
                <a16:creationId xmlns:a16="http://schemas.microsoft.com/office/drawing/2014/main" id="{79B75A9C-08B7-4938-83DE-CD15C94FA131}"/>
              </a:ext>
            </a:extLst>
          </p:cNvPr>
          <p:cNvSpPr>
            <a:spLocks noGrp="1"/>
          </p:cNvSpPr>
          <p:nvPr>
            <p:ph type="body" sz="quarter" idx="11"/>
          </p:nvPr>
        </p:nvSpPr>
        <p:spPr/>
        <p:txBody>
          <a:bodyPr/>
          <a:lstStyle/>
          <a:p>
            <a:r>
              <a:rPr lang="en-US"/>
              <a:t>Weiss, M. A. (2010). Data Structure and Problem Solving using Java(TM) (M. Hirsch (ed.); 4th ed.). Pearson Education Inc.</a:t>
            </a:r>
          </a:p>
        </p:txBody>
      </p:sp>
    </p:spTree>
    <p:extLst>
      <p:ext uri="{BB962C8B-B14F-4D97-AF65-F5344CB8AC3E}">
        <p14:creationId xmlns:p14="http://schemas.microsoft.com/office/powerpoint/2010/main" val="84578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DCCC-13A9-4421-B015-CCD97BED2AB0}"/>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C9A22BD6-ABAA-4188-9247-097E60473105}"/>
              </a:ext>
            </a:extLst>
          </p:cNvPr>
          <p:cNvSpPr>
            <a:spLocks noGrp="1"/>
          </p:cNvSpPr>
          <p:nvPr>
            <p:ph type="body" sz="quarter" idx="11"/>
          </p:nvPr>
        </p:nvSpPr>
        <p:spPr/>
        <p:txBody>
          <a:bodyPr/>
          <a:lstStyle/>
          <a:p>
            <a:r>
              <a:rPr lang="en-US"/>
              <a:t>Bagaimana kode untuk mengetahui waktu eksekusi suatu algoritma?</a:t>
            </a:r>
            <a:endParaRPr lang="en-ID"/>
          </a:p>
        </p:txBody>
      </p:sp>
      <p:sp>
        <p:nvSpPr>
          <p:cNvPr id="4" name="Oval 3">
            <a:extLst>
              <a:ext uri="{FF2B5EF4-FFF2-40B4-BE49-F238E27FC236}">
                <a16:creationId xmlns:a16="http://schemas.microsoft.com/office/drawing/2014/main" id="{233C44C9-62B8-4EE1-84EA-13685E02AC5B}"/>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05490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6730</TotalTime>
  <Words>1601</Words>
  <Application>Microsoft Office PowerPoint</Application>
  <PresentationFormat>On-screen Show (4:3)</PresentationFormat>
  <Paragraphs>310</Paragraphs>
  <Slides>36</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36</vt:i4>
      </vt:variant>
    </vt:vector>
  </HeadingPairs>
  <TitlesOfParts>
    <vt:vector size="49"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Analisis Algoritma</vt:lpstr>
      <vt:lpstr>PowerPoint Presentation</vt:lpstr>
      <vt:lpstr>Tugas 2</vt:lpstr>
      <vt:lpstr>Tugas 2</vt:lpstr>
      <vt:lpstr>Analisis Algoritma</vt:lpstr>
      <vt:lpstr>Algoritma</vt:lpstr>
      <vt:lpstr>Analisis Algoritma</vt:lpstr>
      <vt:lpstr>Waktu Eksekusi</vt:lpstr>
      <vt:lpstr>1</vt:lpstr>
      <vt:lpstr>Menghitung Waktu Eksekusi</vt:lpstr>
      <vt:lpstr>Contoh Waktu Eksekusi</vt:lpstr>
      <vt:lpstr>2</vt:lpstr>
      <vt:lpstr>Isu Waktu Eksekusi</vt:lpstr>
      <vt:lpstr>3</vt:lpstr>
      <vt:lpstr>Praktikum 1</vt:lpstr>
      <vt:lpstr>Praktikum 1</vt:lpstr>
      <vt:lpstr>Isu Waktu Eksekusi</vt:lpstr>
      <vt:lpstr>4</vt:lpstr>
      <vt:lpstr>Isu Waktu Eksekusi</vt:lpstr>
      <vt:lpstr>Big-Oh (O(?))</vt:lpstr>
      <vt:lpstr>Big-Oh</vt:lpstr>
      <vt:lpstr>Big-Oh Praktikum 1?</vt:lpstr>
      <vt:lpstr>Identifikasi Waktu</vt:lpstr>
      <vt:lpstr>Menentukan Big-Oh</vt:lpstr>
      <vt:lpstr>Penyederhanaan</vt:lpstr>
      <vt:lpstr>5</vt:lpstr>
      <vt:lpstr>Pemanfaatan Big-Oh</vt:lpstr>
      <vt:lpstr>Big-Oh dan Prediksi Waktu</vt:lpstr>
      <vt:lpstr>Contoh Memprediksi Waktu</vt:lpstr>
      <vt:lpstr>Prediksi T(n) = O(n3)</vt:lpstr>
      <vt:lpstr>6</vt:lpstr>
      <vt:lpstr>Waktu Eksekusi O(n3)</vt:lpstr>
      <vt:lpstr>7</vt:lpstr>
      <vt:lpstr>Variasi Umum Big-Oh</vt:lpstr>
      <vt:lpstr>Pola Pertumbuhan</vt:lpstr>
      <vt:lpstr>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602</cp:revision>
  <dcterms:created xsi:type="dcterms:W3CDTF">2019-01-03T02:16:07Z</dcterms:created>
  <dcterms:modified xsi:type="dcterms:W3CDTF">2020-01-30T22:52:32Z</dcterms:modified>
</cp:coreProperties>
</file>