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83" r:id="rId5"/>
    <p:sldId id="265" r:id="rId6"/>
    <p:sldId id="273" r:id="rId7"/>
    <p:sldId id="266" r:id="rId8"/>
    <p:sldId id="275" r:id="rId9"/>
    <p:sldId id="274" r:id="rId10"/>
    <p:sldId id="280" r:id="rId11"/>
    <p:sldId id="281" r:id="rId12"/>
    <p:sldId id="282" r:id="rId13"/>
    <p:sldId id="276" r:id="rId14"/>
    <p:sldId id="268" r:id="rId15"/>
    <p:sldId id="272" r:id="rId16"/>
    <p:sldId id="277" r:id="rId17"/>
    <p:sldId id="269" r:id="rId18"/>
    <p:sldId id="278" r:id="rId19"/>
    <p:sldId id="279" r:id="rId20"/>
    <p:sldId id="270" r:id="rId21"/>
    <p:sldId id="271" r:id="rId22"/>
  </p:sldIdLst>
  <p:sldSz cx="5321300" cy="3784600"/>
  <p:notesSz cx="5321300" cy="3784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3902" autoAdjust="0"/>
  </p:normalViewPr>
  <p:slideViewPr>
    <p:cSldViewPr>
      <p:cViewPr varScale="1">
        <p:scale>
          <a:sx n="122" d="100"/>
          <a:sy n="122" d="100"/>
        </p:scale>
        <p:origin x="135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14663" y="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1845F-5DD2-400D-917E-5F54609970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473075"/>
            <a:ext cx="1797050" cy="127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1813" y="1820863"/>
            <a:ext cx="4257675" cy="149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9410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14663" y="359410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CCE9-18BB-4078-A980-E5A9BF58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CE9-18BB-4078-A980-E5A9BF587D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4475" cy="3781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035" y="124566"/>
            <a:ext cx="772336" cy="825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969" y="2959957"/>
            <a:ext cx="825561" cy="77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59609" y="147169"/>
            <a:ext cx="825561" cy="77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59424" y="2914262"/>
            <a:ext cx="745856" cy="836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2204" y="1625492"/>
            <a:ext cx="3509345" cy="19740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349" y="141767"/>
            <a:ext cx="520095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9147" y="2119376"/>
            <a:ext cx="3729355" cy="94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4475" cy="3781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035" y="124566"/>
            <a:ext cx="772336" cy="825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969" y="2959957"/>
            <a:ext cx="825561" cy="77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59609" y="147169"/>
            <a:ext cx="825561" cy="77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59424" y="2914262"/>
            <a:ext cx="745856" cy="836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1">
                <a:solidFill>
                  <a:srgbClr val="4024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1">
                <a:solidFill>
                  <a:srgbClr val="4024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382" y="870458"/>
            <a:ext cx="2317527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3739" y="870458"/>
            <a:ext cx="2317527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4475" cy="3781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42022"/>
            <a:ext cx="2542540" cy="2452370"/>
          </a:xfrm>
          <a:custGeom>
            <a:avLst/>
            <a:gdLst/>
            <a:ahLst/>
            <a:cxnLst/>
            <a:rect l="l" t="t" r="r" b="b"/>
            <a:pathLst>
              <a:path w="2542540" h="2452370">
                <a:moveTo>
                  <a:pt x="2542057" y="1437144"/>
                </a:moveTo>
                <a:lnTo>
                  <a:pt x="2538806" y="1430235"/>
                </a:lnTo>
                <a:lnTo>
                  <a:pt x="1869147" y="0"/>
                </a:lnTo>
                <a:lnTo>
                  <a:pt x="0" y="900023"/>
                </a:lnTo>
                <a:lnTo>
                  <a:pt x="0" y="1353400"/>
                </a:lnTo>
                <a:lnTo>
                  <a:pt x="476351" y="2372703"/>
                </a:lnTo>
                <a:lnTo>
                  <a:pt x="473583" y="2374100"/>
                </a:lnTo>
                <a:lnTo>
                  <a:pt x="513130" y="2452179"/>
                </a:lnTo>
                <a:lnTo>
                  <a:pt x="1749513" y="1828431"/>
                </a:lnTo>
                <a:lnTo>
                  <a:pt x="2542057" y="1437144"/>
                </a:lnTo>
                <a:close/>
              </a:path>
            </a:pathLst>
          </a:custGeom>
          <a:solidFill>
            <a:srgbClr val="D4A05D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5118" y="2194308"/>
            <a:ext cx="2024380" cy="1100455"/>
          </a:xfrm>
          <a:custGeom>
            <a:avLst/>
            <a:gdLst/>
            <a:ahLst/>
            <a:cxnLst/>
            <a:rect l="l" t="t" r="r" b="b"/>
            <a:pathLst>
              <a:path w="2024380" h="1100454">
                <a:moveTo>
                  <a:pt x="1658020" y="267446"/>
                </a:moveTo>
                <a:lnTo>
                  <a:pt x="1665648" y="214512"/>
                </a:lnTo>
                <a:lnTo>
                  <a:pt x="1680309" y="158326"/>
                </a:lnTo>
                <a:lnTo>
                  <a:pt x="1760907" y="117659"/>
                </a:lnTo>
                <a:lnTo>
                  <a:pt x="1759900" y="141298"/>
                </a:lnTo>
                <a:lnTo>
                  <a:pt x="1757849" y="167593"/>
                </a:lnTo>
                <a:lnTo>
                  <a:pt x="1754982" y="194575"/>
                </a:lnTo>
                <a:lnTo>
                  <a:pt x="1751530" y="220273"/>
                </a:lnTo>
                <a:lnTo>
                  <a:pt x="1658020" y="267446"/>
                </a:lnTo>
                <a:close/>
              </a:path>
              <a:path w="2024380" h="1100454">
                <a:moveTo>
                  <a:pt x="1926589" y="132026"/>
                </a:moveTo>
                <a:lnTo>
                  <a:pt x="1936356" y="76212"/>
                </a:lnTo>
                <a:lnTo>
                  <a:pt x="1951732" y="21414"/>
                </a:lnTo>
                <a:lnTo>
                  <a:pt x="1994139" y="0"/>
                </a:lnTo>
                <a:lnTo>
                  <a:pt x="2024037" y="58965"/>
                </a:lnTo>
                <a:lnTo>
                  <a:pt x="2023301" y="65444"/>
                </a:lnTo>
                <a:lnTo>
                  <a:pt x="2022527" y="71859"/>
                </a:lnTo>
                <a:lnTo>
                  <a:pt x="2020913" y="84446"/>
                </a:lnTo>
                <a:lnTo>
                  <a:pt x="1926589" y="132026"/>
                </a:lnTo>
                <a:close/>
              </a:path>
              <a:path w="2024380" h="1100454">
                <a:moveTo>
                  <a:pt x="1104985" y="546417"/>
                </a:moveTo>
                <a:lnTo>
                  <a:pt x="1111798" y="494566"/>
                </a:lnTo>
                <a:lnTo>
                  <a:pt x="1126053" y="437835"/>
                </a:lnTo>
                <a:lnTo>
                  <a:pt x="1208007" y="396627"/>
                </a:lnTo>
                <a:lnTo>
                  <a:pt x="1206744" y="420805"/>
                </a:lnTo>
                <a:lnTo>
                  <a:pt x="1204525" y="447308"/>
                </a:lnTo>
                <a:lnTo>
                  <a:pt x="1201567" y="474193"/>
                </a:lnTo>
                <a:lnTo>
                  <a:pt x="1198087" y="499514"/>
                </a:lnTo>
                <a:lnTo>
                  <a:pt x="1104985" y="546417"/>
                </a:lnTo>
                <a:close/>
              </a:path>
              <a:path w="2024380" h="1100454">
                <a:moveTo>
                  <a:pt x="1373279" y="411132"/>
                </a:moveTo>
                <a:lnTo>
                  <a:pt x="1382368" y="356386"/>
                </a:lnTo>
                <a:lnTo>
                  <a:pt x="1397471" y="300926"/>
                </a:lnTo>
                <a:lnTo>
                  <a:pt x="1475894" y="261346"/>
                </a:lnTo>
                <a:lnTo>
                  <a:pt x="1475247" y="284045"/>
                </a:lnTo>
                <a:lnTo>
                  <a:pt x="1473466" y="309960"/>
                </a:lnTo>
                <a:lnTo>
                  <a:pt x="1470793" y="337119"/>
                </a:lnTo>
                <a:lnTo>
                  <a:pt x="1467470" y="363553"/>
                </a:lnTo>
                <a:lnTo>
                  <a:pt x="1373279" y="411132"/>
                </a:lnTo>
                <a:close/>
              </a:path>
              <a:path w="2024380" h="1100454">
                <a:moveTo>
                  <a:pt x="820108" y="690103"/>
                </a:moveTo>
                <a:lnTo>
                  <a:pt x="828450" y="636407"/>
                </a:lnTo>
                <a:lnTo>
                  <a:pt x="843215" y="580574"/>
                </a:lnTo>
                <a:lnTo>
                  <a:pt x="922994" y="540317"/>
                </a:lnTo>
                <a:lnTo>
                  <a:pt x="922109" y="563554"/>
                </a:lnTo>
                <a:lnTo>
                  <a:pt x="920191" y="589675"/>
                </a:lnTo>
                <a:lnTo>
                  <a:pt x="917432" y="616737"/>
                </a:lnTo>
                <a:lnTo>
                  <a:pt x="914024" y="642795"/>
                </a:lnTo>
                <a:lnTo>
                  <a:pt x="820108" y="690103"/>
                </a:lnTo>
                <a:close/>
              </a:path>
              <a:path w="2024380" h="1100454">
                <a:moveTo>
                  <a:pt x="267208" y="969071"/>
                </a:moveTo>
                <a:lnTo>
                  <a:pt x="274581" y="916410"/>
                </a:lnTo>
                <a:lnTo>
                  <a:pt x="289090" y="860087"/>
                </a:lnTo>
                <a:lnTo>
                  <a:pt x="370094" y="819149"/>
                </a:lnTo>
                <a:lnTo>
                  <a:pt x="369010" y="843020"/>
                </a:lnTo>
                <a:lnTo>
                  <a:pt x="366918" y="869407"/>
                </a:lnTo>
                <a:lnTo>
                  <a:pt x="364036" y="896353"/>
                </a:lnTo>
                <a:lnTo>
                  <a:pt x="360582" y="921901"/>
                </a:lnTo>
                <a:lnTo>
                  <a:pt x="267208" y="969071"/>
                </a:lnTo>
                <a:close/>
              </a:path>
              <a:path w="2024380" h="1100454">
                <a:moveTo>
                  <a:pt x="8016" y="1099883"/>
                </a:moveTo>
                <a:lnTo>
                  <a:pt x="0" y="1084156"/>
                </a:lnTo>
                <a:lnTo>
                  <a:pt x="2666" y="1063674"/>
                </a:lnTo>
                <a:lnTo>
                  <a:pt x="6760" y="1041577"/>
                </a:lnTo>
                <a:lnTo>
                  <a:pt x="11925" y="1018945"/>
                </a:lnTo>
                <a:lnTo>
                  <a:pt x="17804" y="996860"/>
                </a:lnTo>
                <a:lnTo>
                  <a:pt x="101800" y="954569"/>
                </a:lnTo>
                <a:lnTo>
                  <a:pt x="100313" y="979838"/>
                </a:lnTo>
                <a:lnTo>
                  <a:pt x="97858" y="1006772"/>
                </a:lnTo>
                <a:lnTo>
                  <a:pt x="94689" y="1033428"/>
                </a:lnTo>
                <a:lnTo>
                  <a:pt x="91063" y="1057859"/>
                </a:lnTo>
                <a:lnTo>
                  <a:pt x="8016" y="1099883"/>
                </a:lnTo>
                <a:close/>
              </a:path>
              <a:path w="2024380" h="1100454">
                <a:moveTo>
                  <a:pt x="551949" y="825385"/>
                </a:moveTo>
                <a:lnTo>
                  <a:pt x="557963" y="774518"/>
                </a:lnTo>
                <a:lnTo>
                  <a:pt x="571928" y="717348"/>
                </a:lnTo>
                <a:lnTo>
                  <a:pt x="654836" y="675598"/>
                </a:lnTo>
                <a:lnTo>
                  <a:pt x="653471" y="700332"/>
                </a:lnTo>
                <a:lnTo>
                  <a:pt x="651164" y="727074"/>
                </a:lnTo>
                <a:lnTo>
                  <a:pt x="648145" y="753868"/>
                </a:lnTo>
                <a:lnTo>
                  <a:pt x="644641" y="778756"/>
                </a:lnTo>
                <a:lnTo>
                  <a:pt x="551949" y="825385"/>
                </a:lnTo>
                <a:close/>
              </a:path>
            </a:pathLst>
          </a:custGeom>
          <a:solidFill>
            <a:srgbClr val="985C2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845816"/>
            <a:ext cx="2537718" cy="2456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1">
                <a:solidFill>
                  <a:srgbClr val="4024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4475" cy="3781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58" y="1173289"/>
            <a:ext cx="5237133" cy="877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1">
                <a:solidFill>
                  <a:srgbClr val="4024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382" y="870458"/>
            <a:ext cx="4794885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1401" y="3519678"/>
            <a:ext cx="1704848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382" y="3519678"/>
            <a:ext cx="1225359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35908" y="3519678"/>
            <a:ext cx="1225359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7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1.wdp"/><Relationship Id="rId10" Type="http://schemas.openxmlformats.org/officeDocument/2006/relationships/audio" Target="../media/audio1.wav"/><Relationship Id="rId4" Type="http://schemas.openxmlformats.org/officeDocument/2006/relationships/image" Target="../media/image26.png"/><Relationship Id="rId9" Type="http://schemas.microsoft.com/office/2007/relationships/hdphoto" Target="../media/hdphoto2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9.wdp"/><Relationship Id="rId10" Type="http://schemas.openxmlformats.org/officeDocument/2006/relationships/audio" Target="../media/audio1.wav"/><Relationship Id="rId4" Type="http://schemas.openxmlformats.org/officeDocument/2006/relationships/image" Target="../media/image26.png"/><Relationship Id="rId9" Type="http://schemas.microsoft.com/office/2007/relationships/hdphoto" Target="../media/hdphoto2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4.wdp"/><Relationship Id="rId10" Type="http://schemas.openxmlformats.org/officeDocument/2006/relationships/audio" Target="../media/audio1.wav"/><Relationship Id="rId4" Type="http://schemas.openxmlformats.org/officeDocument/2006/relationships/image" Target="../media/image26.png"/><Relationship Id="rId9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26.wdp"/><Relationship Id="rId5" Type="http://schemas.openxmlformats.org/officeDocument/2006/relationships/image" Target="../media/image30.png"/><Relationship Id="rId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7.wdp"/><Relationship Id="rId11" Type="http://schemas.openxmlformats.org/officeDocument/2006/relationships/audio" Target="../media/audio1.wav"/><Relationship Id="rId5" Type="http://schemas.openxmlformats.org/officeDocument/2006/relationships/image" Target="../media/image31.png"/><Relationship Id="rId10" Type="http://schemas.microsoft.com/office/2007/relationships/hdphoto" Target="../media/hdphoto28.wdp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9.wdp"/><Relationship Id="rId10" Type="http://schemas.openxmlformats.org/officeDocument/2006/relationships/audio" Target="../media/audio1.wav"/><Relationship Id="rId4" Type="http://schemas.openxmlformats.org/officeDocument/2006/relationships/image" Target="../media/image31.png"/><Relationship Id="rId9" Type="http://schemas.microsoft.com/office/2007/relationships/hdphoto" Target="../media/hdphoto3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microsoft.com/office/2007/relationships/hdphoto" Target="../media/hdphoto3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microsoft.com/office/2007/relationships/hdphoto" Target="../media/hdphoto32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microsoft.com/office/2007/relationships/hdphoto" Target="../media/hdphoto3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33.wdp"/><Relationship Id="rId10" Type="http://schemas.openxmlformats.org/officeDocument/2006/relationships/audio" Target="../media/audio1.wav"/><Relationship Id="rId4" Type="http://schemas.openxmlformats.org/officeDocument/2006/relationships/image" Target="../media/image31.png"/><Relationship Id="rId9" Type="http://schemas.microsoft.com/office/2007/relationships/hdphoto" Target="../media/hdphoto3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12" Type="http://schemas.microsoft.com/office/2007/relationships/hdphoto" Target="../media/hdphoto1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microsoft.com/office/2007/relationships/hdphoto" Target="../media/hdphoto10.wdp"/><Relationship Id="rId15" Type="http://schemas.openxmlformats.org/officeDocument/2006/relationships/audio" Target="../media/audio2.wav"/><Relationship Id="rId10" Type="http://schemas.microsoft.com/office/2007/relationships/hdphoto" Target="../media/hdphoto11.wdp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jpg"/><Relationship Id="rId7" Type="http://schemas.microsoft.com/office/2007/relationships/hdphoto" Target="../media/hdphoto15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microsoft.com/office/2007/relationships/hdphoto" Target="../media/hdphoto16.wdp"/><Relationship Id="rId5" Type="http://schemas.microsoft.com/office/2007/relationships/hdphoto" Target="../media/hdphoto14.wd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microsoft.com/office/2007/relationships/hdphoto" Target="../media/hdphoto1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.png"/><Relationship Id="rId7" Type="http://schemas.microsoft.com/office/2007/relationships/hdphoto" Target="../media/hdphoto1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microsoft.com/office/2007/relationships/hdphoto" Target="../media/hdphoto2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9.wdp"/><Relationship Id="rId10" Type="http://schemas.openxmlformats.org/officeDocument/2006/relationships/audio" Target="../media/audio1.wav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110615">
              <a:lnSpc>
                <a:spcPct val="100000"/>
              </a:lnSpc>
              <a:spcBef>
                <a:spcPts val="140"/>
              </a:spcBef>
            </a:pPr>
            <a:r>
              <a:rPr spc="-80" dirty="0"/>
              <a:t>Pesan</a:t>
            </a:r>
            <a:r>
              <a:rPr spc="-265" dirty="0"/>
              <a:t> </a:t>
            </a:r>
            <a:r>
              <a:rPr spc="-30" dirty="0"/>
              <a:t>Rahasia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100" y="18661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2409"/>
                </a:solidFill>
              </a:rPr>
              <a:t>Part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0"/>
            <a:ext cx="532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Apabila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membiarkan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terperangkap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disini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ada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bedanya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dia.”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balas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1E9D4-9398-A54F-93E8-E005D120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B6330-1FB1-E348-BEC9-E65BB8974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41" b="57357" l="15820" r="73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23826" r="31879" b="45973"/>
          <a:stretch/>
        </p:blipFill>
        <p:spPr>
          <a:xfrm flipH="1">
            <a:off x="2867345" y="2319387"/>
            <a:ext cx="1601154" cy="77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3D142-6564-654C-8A84-109E04222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1547642" y="2152671"/>
            <a:ext cx="1758084" cy="1108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CE23A-92C6-AE4E-BE6E-2E60B43753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211" y1="31641" x2="40137" y2="30794"/>
                        <a14:foregroundMark x1="33984" y1="34831" x2="31543" y2="35807"/>
                        <a14:foregroundMark x1="38672" y1="58398" x2="42432" y2="78516"/>
                        <a14:foregroundMark x1="39697" y1="58789" x2="46484" y2="77539"/>
                        <a14:foregroundMark x1="45752" y1="55339" x2="51318" y2="75716"/>
                        <a14:foregroundMark x1="40771" y1="79753" x2="52686" y2="7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28188" r="42617" b="14984"/>
          <a:stretch/>
        </p:blipFill>
        <p:spPr>
          <a:xfrm rot="959194">
            <a:off x="541956" y="1730305"/>
            <a:ext cx="1314652" cy="19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0"/>
            <a:ext cx="532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“Kita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merasa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kesal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tadi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 Dan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mungkin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juga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kesal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sekarang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tambah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868A1-8285-054C-98BE-B2FC8ADC0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1170A8-BF74-DA47-AE1A-DAC463BC3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41" b="57357" l="15820" r="73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23826" r="31879" b="45973"/>
          <a:stretch/>
        </p:blipFill>
        <p:spPr>
          <a:xfrm flipH="1">
            <a:off x="2867345" y="2319387"/>
            <a:ext cx="1601154" cy="77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5A5EA-D0D4-934C-8431-B79ADACEA6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1547642" y="2152671"/>
            <a:ext cx="1758084" cy="1108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169A5-2850-2A44-817B-6A38BD94E4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211" y1="31641" x2="40137" y2="30794"/>
                        <a14:foregroundMark x1="33984" y1="34831" x2="31543" y2="35807"/>
                        <a14:foregroundMark x1="38672" y1="58398" x2="42432" y2="78516"/>
                        <a14:foregroundMark x1="39697" y1="58789" x2="46484" y2="77539"/>
                        <a14:foregroundMark x1="45752" y1="55339" x2="51318" y2="75716"/>
                        <a14:foregroundMark x1="40771" y1="79753" x2="52686" y2="7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28188" r="42617" b="14984"/>
          <a:stretch/>
        </p:blipFill>
        <p:spPr>
          <a:xfrm rot="959194">
            <a:off x="541956" y="1730305"/>
            <a:ext cx="1314652" cy="19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-12700"/>
            <a:ext cx="532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Baiklah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tapi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kamu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saja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menolong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tidak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mau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peduli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lagi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.” kata Reza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86454-C27A-4841-9D0E-70096AD1C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1269F5-9009-8B4B-BD8F-079F2F4625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41" b="57357" l="15820" r="73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23826" r="31879" b="45973"/>
          <a:stretch/>
        </p:blipFill>
        <p:spPr>
          <a:xfrm flipH="1">
            <a:off x="2867345" y="2319387"/>
            <a:ext cx="1601154" cy="77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7E566-FD7B-2548-BE63-5383BBA017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1547642" y="2152671"/>
            <a:ext cx="1758084" cy="1108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C5751-951C-5043-8A95-F37C32D53E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211" y1="31641" x2="40137" y2="30794"/>
                        <a14:foregroundMark x1="33984" y1="34831" x2="31543" y2="35807"/>
                        <a14:foregroundMark x1="38672" y1="58398" x2="42432" y2="78516"/>
                        <a14:foregroundMark x1="39697" y1="58789" x2="46484" y2="77539"/>
                        <a14:foregroundMark x1="45752" y1="55339" x2="51318" y2="75716"/>
                        <a14:foregroundMark x1="40771" y1="79753" x2="52686" y2="7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28188" r="42617" b="14984"/>
          <a:stretch/>
        </p:blipFill>
        <p:spPr>
          <a:xfrm rot="959194">
            <a:off x="541956" y="1730305"/>
            <a:ext cx="1314652" cy="19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2540"/>
            <a:ext cx="532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kemudian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mengambil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tali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tasnya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membantu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keluar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lubang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tersebut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  <a:endParaRPr lang="en-ID" sz="16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851F1-971A-DA4C-A600-78AE4A3DD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96250" l="16071" r="88929">
                        <a14:foregroundMark x1="44643" y1="22125" x2="40595" y2="26750"/>
                        <a14:foregroundMark x1="26548" y1="32375" x2="29286" y2="44250"/>
                        <a14:foregroundMark x1="33810" y1="51000" x2="41548" y2="72500"/>
                        <a14:foregroundMark x1="44643" y1="72625" x2="50357" y2="71250"/>
                        <a14:foregroundMark x1="51905" y1="59250" x2="58929" y2="56000"/>
                        <a14:foregroundMark x1="26190" y1="55000" x2="28690" y2="59375"/>
                        <a14:foregroundMark x1="24643" y1="59250" x2="24286" y2="61625"/>
                        <a14:foregroundMark x1="23095" y1="70250" x2="26905" y2="7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054100"/>
            <a:ext cx="1905000" cy="18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EF3C6-808C-A246-BBFB-70B5742C7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29" l="1172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1653738"/>
            <a:ext cx="2695463" cy="20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BD234-5316-5349-8C0F-194A7F8F3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2AD7F2-5EB1-D44C-BAAA-42F3EF99F5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86" b="88216" l="25146" r="59961">
                        <a14:foregroundMark x1="45166" y1="54362" x2="50439" y2="73893"/>
                        <a14:foregroundMark x1="39111" y1="59180" x2="46631" y2="78711"/>
                        <a14:foregroundMark x1="42871" y1="58594" x2="49951" y2="76302"/>
                        <a14:foregroundMark x1="41504" y1="71875" x2="42285" y2="80924"/>
                        <a14:foregroundMark x1="51807" y1="75130" x2="46826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27853" r="42051" b="13758"/>
          <a:stretch/>
        </p:blipFill>
        <p:spPr>
          <a:xfrm rot="20784965" flipH="1">
            <a:off x="2220477" y="1501511"/>
            <a:ext cx="1463901" cy="209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9B5E4-8498-0F4C-B3CE-5A6A8FFE50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2886084" y="2064851"/>
            <a:ext cx="1758084" cy="11081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10160"/>
            <a:ext cx="53213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meminta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maaf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kepada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kalian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berdua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karena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kalian.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tau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egois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hanya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memikirkan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keselamatan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diriku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sendiri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harap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bisa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kembali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baik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.” kata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wajah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sedih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Reza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hanya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diam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wajah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kesal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64E27-03C3-E349-89AB-1AEB940936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64" b="68034" l="28516" r="65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3826" r="34899" b="29866"/>
          <a:stretch/>
        </p:blipFill>
        <p:spPr>
          <a:xfrm>
            <a:off x="222250" y="17399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1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082"/>
            <a:ext cx="532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maafkan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Jadikan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pelajaran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bahwa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tidak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hidup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sendiri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masih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membutuhkan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pertolongan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orang lain.”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nasihat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DC701-D0E4-C84B-B33D-23FD44E9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4CD21-AB2C-9841-89C8-40F8B063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86" b="88216" l="25146" r="59961">
                        <a14:foregroundMark x1="45166" y1="54362" x2="50439" y2="73893"/>
                        <a14:foregroundMark x1="39111" y1="59180" x2="46631" y2="78711"/>
                        <a14:foregroundMark x1="42871" y1="58594" x2="49951" y2="76302"/>
                        <a14:foregroundMark x1="41504" y1="71875" x2="42285" y2="80924"/>
                        <a14:foregroundMark x1="51807" y1="75130" x2="46826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27853" r="42051" b="13758"/>
          <a:stretch/>
        </p:blipFill>
        <p:spPr>
          <a:xfrm rot="20784965" flipH="1">
            <a:off x="2220477" y="1501511"/>
            <a:ext cx="1463901" cy="2095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03F3F-CD5F-9740-B6A4-80606AF3F3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2886084" y="2064851"/>
            <a:ext cx="1758084" cy="1108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9BD82E-4925-624D-81EF-2DCAE54410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64" b="68034" l="28516" r="65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3826" r="34899" b="29866"/>
          <a:stretch/>
        </p:blipFill>
        <p:spPr>
          <a:xfrm>
            <a:off x="222250" y="17399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D0C71-2C85-384E-AE0E-E3265931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2C26A-DA12-FF4D-8B1B-B41FF76C06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09" b="72070" l="31641" r="67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99" t="23826" r="34899" b="31879"/>
          <a:stretch/>
        </p:blipFill>
        <p:spPr>
          <a:xfrm>
            <a:off x="1746250" y="1116394"/>
            <a:ext cx="2210968" cy="2432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6095"/>
            <a:ext cx="532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Sebenarnya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takut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tidak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bisa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keluar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selamat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hutan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diutus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oleh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kepala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memberikan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pada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seseorang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menemui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di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desa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hujan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.”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jelas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sambil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mengeluarkan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sebuah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amplop</a:t>
            </a:r>
            <a:endParaRPr lang="en-ID" sz="12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03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139700"/>
            <a:ext cx="532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harus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memberikan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kepada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orang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tersebut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diantarkan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Istana YARSI.”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tambah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1D8B0-F049-2C45-B0D3-3E99881E4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0D89D-7F5C-6C4D-9D47-436206713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09" b="72070" l="31641" r="67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99" t="23826" r="34899" b="31879"/>
          <a:stretch/>
        </p:blipFill>
        <p:spPr>
          <a:xfrm>
            <a:off x="1746250" y="1116394"/>
            <a:ext cx="2210968" cy="24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0E6F0-93D8-A243-B767-3C7C07E6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-12700"/>
            <a:ext cx="5321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disuruh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kakekku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mencari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potongan-potongan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harus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mengantarkannya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Istana YARSI.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Mungkinkah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kamu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pegang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itu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adalah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cari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?”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tanya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4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12C26-0FB1-B944-83C9-0B350D64E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4776" r="15353" b="27079"/>
          <a:stretch/>
        </p:blipFill>
        <p:spPr>
          <a:xfrm rot="5400000" flipH="1">
            <a:off x="1543884" y="1572083"/>
            <a:ext cx="223352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0"/>
            <a:ext cx="532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bisa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jadi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.” kata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semangat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 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Kepala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berkata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cucu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teman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dekatnya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mencari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memberikan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itu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kepada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EA703-F1D5-DB46-8A11-E168452CE734}"/>
              </a:ext>
            </a:extLst>
          </p:cNvPr>
          <p:cNvSpPr/>
          <p:nvPr/>
        </p:nvSpPr>
        <p:spPr>
          <a:xfrm>
            <a:off x="225425" y="3263900"/>
            <a:ext cx="487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pun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membuka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tersebut</a:t>
            </a:r>
            <a:endParaRPr lang="en-ID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75DD5-B211-9D41-A339-66450B37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A1202-DAB9-E540-B593-2C1F160BCB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86" b="88216" l="25146" r="59961">
                        <a14:foregroundMark x1="45166" y1="54362" x2="50439" y2="73893"/>
                        <a14:foregroundMark x1="39111" y1="59180" x2="46631" y2="78711"/>
                        <a14:foregroundMark x1="42871" y1="58594" x2="49951" y2="76302"/>
                        <a14:foregroundMark x1="41504" y1="71875" x2="42285" y2="80924"/>
                        <a14:foregroundMark x1="51807" y1="75130" x2="46826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27853" r="42051" b="13758"/>
          <a:stretch/>
        </p:blipFill>
        <p:spPr>
          <a:xfrm rot="20784965" flipH="1">
            <a:off x="2220477" y="1501511"/>
            <a:ext cx="1463901" cy="209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F0208-2442-1A42-B00B-9F76739D3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61" b="70898" l="35449" r="63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09" t="24296" r="40940" b="31879"/>
          <a:stretch/>
        </p:blipFill>
        <p:spPr>
          <a:xfrm>
            <a:off x="210536" y="1756198"/>
            <a:ext cx="1119700" cy="1624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06404-4D68-7947-A3BC-0E616287BB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27853" r="15416" b="18061"/>
          <a:stretch/>
        </p:blipFill>
        <p:spPr>
          <a:xfrm rot="4862580" flipH="1">
            <a:off x="2720802" y="1819562"/>
            <a:ext cx="1869908" cy="13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D4A44B-6EBB-294C-973E-B9DB8FC01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96" b="100000" l="0" r="100000">
                        <a14:foregroundMark x1="3125" y1="99035" x2="7500" y2="99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09"/>
          <a:stretch/>
        </p:blipFill>
        <p:spPr>
          <a:xfrm>
            <a:off x="769558" y="1586516"/>
            <a:ext cx="3879974" cy="15688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4084" y="238507"/>
            <a:ext cx="772336" cy="825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3" y="2893023"/>
            <a:ext cx="825561" cy="77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9609" y="147170"/>
            <a:ext cx="825561" cy="77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198120" y="89654"/>
            <a:ext cx="502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kemudian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perjalanannya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. Di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tengah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ia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bertemu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dua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 orang </a:t>
            </a:r>
            <a:r>
              <a:rPr lang="en-ID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pemuda</a:t>
            </a:r>
            <a:r>
              <a:rPr lang="en-ID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endParaRPr lang="en-ID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A6E82-CBFE-D549-8435-FE7EF939EE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2640499" y="1863837"/>
            <a:ext cx="1758084" cy="1108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7A53B-EBE0-7446-9A91-86FAA86EC4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74" b="82487" l="29102" r="58447">
                        <a14:foregroundMark x1="37500" y1="49870" x2="41309" y2="50065"/>
                        <a14:foregroundMark x1="39648" y1="58724" x2="51563" y2="74609"/>
                        <a14:foregroundMark x1="39941" y1="75456" x2="48389" y2="75456"/>
                        <a14:foregroundMark x1="40967" y1="77865" x2="44922" y2="76823"/>
                        <a14:foregroundMark x1="40967" y1="78646" x2="48828" y2="75651"/>
                        <a14:foregroundMark x1="41455" y1="79492" x2="50488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7783" r="42377" b="16033"/>
          <a:stretch/>
        </p:blipFill>
        <p:spPr>
          <a:xfrm rot="873778">
            <a:off x="1187120" y="1387008"/>
            <a:ext cx="1338718" cy="1967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27C3-ACF6-7643-897C-3D7C4B6C8BB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745" b="69076" l="35645" r="5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23218" r="39587" b="30474"/>
          <a:stretch/>
        </p:blipFill>
        <p:spPr>
          <a:xfrm>
            <a:off x="248599" y="1438836"/>
            <a:ext cx="1474506" cy="1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444500"/>
            <a:ext cx="4114800" cy="2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450850" y="749300"/>
            <a:ext cx="4648200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Kepala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juga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berkata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bahwa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membaca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surat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kamu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harus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sejauh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jarak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terbesar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antara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2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11.”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jelas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endParaRPr lang="en-ID" sz="1600" b="1" spc="4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kemudian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memutuskan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beristirahat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esok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0050" y="33401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373159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084" y="238507"/>
            <a:ext cx="772336" cy="825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3" y="2893023"/>
            <a:ext cx="825561" cy="77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9609" y="147170"/>
            <a:ext cx="825561" cy="77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0"/>
            <a:ext cx="532130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pun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menanyakan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tujuan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kedua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pemuda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tersebut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“Halo,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kalau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boleh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tau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apa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sedang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kalian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lakukan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?”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tanya</a:t>
            </a:r>
            <a:r>
              <a:rPr lang="en-ID" sz="12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endParaRPr lang="en-ID" sz="1200" b="1" spc="40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endParaRPr lang="en-ID" sz="1200" b="1" spc="4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“Kami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hendak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kearah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barat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menuju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desa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hujan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.”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jawab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salah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satu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diantara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, “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Oiya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perkenalkan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nama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Reza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teman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.”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tambahnya</a:t>
            </a:r>
            <a:endParaRPr lang="en-ID" sz="12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7BC49-2F9E-EF43-8AFC-082C562D8B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96" b="100000" l="0" r="100000">
                        <a14:foregroundMark x1="3125" y1="99035" x2="7500" y2="99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09"/>
          <a:stretch/>
        </p:blipFill>
        <p:spPr>
          <a:xfrm>
            <a:off x="769558" y="1586516"/>
            <a:ext cx="3879974" cy="156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1939B-3360-D34B-9C64-CB87E6441B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4" b="82487" l="29102" r="58447">
                        <a14:foregroundMark x1="37500" y1="49870" x2="41309" y2="50065"/>
                        <a14:foregroundMark x1="39648" y1="58724" x2="51563" y2="74609"/>
                        <a14:foregroundMark x1="39941" y1="75456" x2="48389" y2="75456"/>
                        <a14:foregroundMark x1="40967" y1="77865" x2="44922" y2="76823"/>
                        <a14:foregroundMark x1="40967" y1="78646" x2="48828" y2="75651"/>
                        <a14:foregroundMark x1="41455" y1="79492" x2="50488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7783" r="42377" b="16033"/>
          <a:stretch/>
        </p:blipFill>
        <p:spPr>
          <a:xfrm rot="873778">
            <a:off x="1183158" y="1387009"/>
            <a:ext cx="1338718" cy="1967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D3D3E-6D7D-F04A-95A0-BF6B7153DD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5" b="69076" l="35645" r="5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23218" r="39587" b="30474"/>
          <a:stretch/>
        </p:blipFill>
        <p:spPr>
          <a:xfrm>
            <a:off x="248599" y="1438836"/>
            <a:ext cx="1474506" cy="1994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5E0F5-39D4-8C46-8187-E585F70969E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4776" r="15353" b="27079"/>
          <a:stretch/>
        </p:blipFill>
        <p:spPr>
          <a:xfrm rot="5400000" flipH="1">
            <a:off x="2846247" y="1780892"/>
            <a:ext cx="1836100" cy="12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7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084" y="238507"/>
            <a:ext cx="772336" cy="825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3" y="2893023"/>
            <a:ext cx="825561" cy="77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9609" y="147170"/>
            <a:ext cx="825561" cy="77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0"/>
            <a:ext cx="5321300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“Saya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. Saya juga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ingin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ke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arah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barat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.”</a:t>
            </a:r>
            <a:endParaRPr lang="en-ID" sz="1400" b="1" spc="4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Hmm… 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b</a:t>
            </a: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agaimana</a:t>
            </a:r>
            <a:r>
              <a:rPr lang="en-ID" sz="1400" b="1" spc="4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kalau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bersama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saja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?”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tawar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Reza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pun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menerima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tawaran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Reza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pergi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bersama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endParaRPr lang="en-ID" sz="1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E4084-BF9C-5E48-BEAE-5F26577A4E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96" b="100000" l="0" r="100000">
                        <a14:foregroundMark x1="3125" y1="99035" x2="7500" y2="99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09"/>
          <a:stretch/>
        </p:blipFill>
        <p:spPr>
          <a:xfrm>
            <a:off x="769558" y="1586516"/>
            <a:ext cx="3879974" cy="156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28CC35-EFC2-4D44-9A05-929BB9A9C2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4" b="82487" l="29102" r="58447">
                        <a14:foregroundMark x1="37500" y1="49870" x2="41309" y2="50065"/>
                        <a14:foregroundMark x1="39648" y1="58724" x2="51563" y2="74609"/>
                        <a14:foregroundMark x1="39941" y1="75456" x2="48389" y2="75456"/>
                        <a14:foregroundMark x1="40967" y1="77865" x2="44922" y2="76823"/>
                        <a14:foregroundMark x1="40967" y1="78646" x2="48828" y2="75651"/>
                        <a14:foregroundMark x1="41455" y1="79492" x2="50488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7783" r="42377" b="16033"/>
          <a:stretch/>
        </p:blipFill>
        <p:spPr>
          <a:xfrm rot="873778">
            <a:off x="1187120" y="1387008"/>
            <a:ext cx="1338718" cy="1967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6D7DC-3922-A646-AFB2-1369CA96C0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5" b="69076" l="35645" r="5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23218" r="39587" b="30474"/>
          <a:stretch/>
        </p:blipFill>
        <p:spPr>
          <a:xfrm>
            <a:off x="248599" y="1438836"/>
            <a:ext cx="1474506" cy="1994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E3CA19-06C8-5340-B2A7-C6BC06046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4776" r="15353" b="27079"/>
          <a:stretch/>
        </p:blipFill>
        <p:spPr>
          <a:xfrm rot="5400000" flipH="1">
            <a:off x="2846247" y="1780892"/>
            <a:ext cx="1836100" cy="12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D8348A-EA2F-7D49-B076-2444CE66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721E3-5E8A-D548-ADCD-FCA341C78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9" b="73242" l="30225" r="84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27177" r="15269" b="25839"/>
          <a:stretch/>
        </p:blipFill>
        <p:spPr>
          <a:xfrm rot="16870874">
            <a:off x="1085482" y="1954191"/>
            <a:ext cx="1741543" cy="10159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4084" y="238507"/>
            <a:ext cx="772336" cy="8255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3" y="2893023"/>
            <a:ext cx="825561" cy="77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9609" y="147170"/>
            <a:ext cx="825561" cy="77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25400"/>
            <a:ext cx="53213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pun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kembali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,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hingga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memasuki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sebuah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hutan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Saat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sedang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asik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tiba-tiba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datang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seekor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harimau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Harimau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itu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menghadang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jalan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lewati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sehingga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tidak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punya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jalan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lain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selain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berjalan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kembali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belakang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endParaRPr lang="en-ID" sz="1100" b="1" spc="4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E73D3-92E9-594D-86F0-0CC9B0DD08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65" b="83659" l="28809" r="57666">
                        <a14:foregroundMark x1="39990" y1="50391" x2="40332" y2="49414"/>
                        <a14:foregroundMark x1="39551" y1="58854" x2="51611" y2="75586"/>
                        <a14:foregroundMark x1="45898" y1="55859" x2="49805" y2="68945"/>
                        <a14:foregroundMark x1="40479" y1="66732" x2="43018" y2="77799"/>
                        <a14:foregroundMark x1="43799" y1="78385" x2="48779" y2="76563"/>
                        <a14:foregroundMark x1="41357" y1="79818" x2="43652" y2="80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9939" r="43960" b="17712"/>
          <a:stretch/>
        </p:blipFill>
        <p:spPr>
          <a:xfrm rot="799456">
            <a:off x="911547" y="1661804"/>
            <a:ext cx="1046649" cy="160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929921-01DB-E140-BADA-124B4DA92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61" b="70898" l="35449" r="63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09" t="24296" r="40940" b="31879"/>
          <a:stretch/>
        </p:blipFill>
        <p:spPr>
          <a:xfrm>
            <a:off x="210536" y="1756198"/>
            <a:ext cx="1119700" cy="1624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DB89FC-B8DB-9746-BFE6-758DDFA023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38" r="98923">
                        <a14:foregroundMark x1="77154" y1="39692" x2="78538" y2="42692"/>
                        <a14:foregroundMark x1="83385" y1="48923" x2="88231" y2="49154"/>
                        <a14:foregroundMark x1="92077" y1="38231" x2="93462" y2="43923"/>
                        <a14:foregroundMark x1="94692" y1="40077" x2="94231" y2="43692"/>
                        <a14:foregroundMark x1="88231" y1="62231" x2="89231" y2="71692"/>
                        <a14:foregroundMark x1="51154" y1="73308" x2="54231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23" y="1255290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0BAA9A-711F-834F-99DB-84AAB37E7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3258A-A36A-ED4B-9A08-43FE44A4E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08689"/>
            <a:ext cx="2742624" cy="2767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A20E4-D28C-0844-900C-00B8F5E22F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995" b="86393" l="28027" r="67773">
                        <a14:foregroundMark x1="44238" y1="56771" x2="51172" y2="73893"/>
                        <a14:foregroundMark x1="41357" y1="60807" x2="49219" y2="75521"/>
                        <a14:foregroundMark x1="41650" y1="69466" x2="42871" y2="77083"/>
                        <a14:foregroundMark x1="41504" y1="78516" x2="51660" y2="75521"/>
                        <a14:foregroundMark x1="41357" y1="80143" x2="45898" y2="7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7852" r="34899" b="15772"/>
          <a:stretch/>
        </p:blipFill>
        <p:spPr>
          <a:xfrm rot="20498699" flipH="1">
            <a:off x="1223412" y="1690126"/>
            <a:ext cx="1565981" cy="1826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39139-F8E7-794D-85B1-6EF709679A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669" b="73242" l="30225" r="84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27177" r="15269" b="25839"/>
          <a:stretch/>
        </p:blipFill>
        <p:spPr>
          <a:xfrm rot="5400000" flipH="1">
            <a:off x="1916870" y="2255080"/>
            <a:ext cx="1741543" cy="1015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5321300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yang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ketakutan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segera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berlari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Reza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kemudian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menarik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memanjat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pohon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Beruntungnya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harimau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itu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tidak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bias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memanjat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pohon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Hingga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akhirnya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setelah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cukup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lama,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si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harimau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pun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</a:t>
            </a:r>
            <a:r>
              <a:rPr lang="en-ID" sz="11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1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05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  <a:endParaRPr lang="en-ID" sz="105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30F89C-08EA-6241-B69A-0B4001906A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75" y1="43677" x2="43750" y2="49283"/>
                        <a14:foregroundMark x1="35000" y1="74707" x2="37750" y2="65580"/>
                        <a14:foregroundMark x1="69000" y1="51239" x2="76875" y2="48240"/>
                        <a14:foregroundMark x1="80875" y1="46023" x2="83125" y2="46284"/>
                        <a14:foregroundMark x1="87500" y1="51239" x2="92125" y2="48892"/>
                        <a14:foregroundMark x1="93125" y1="54759" x2="95250" y2="5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3120" y="1587500"/>
            <a:ext cx="1219199" cy="11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-12700"/>
            <a:ext cx="532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Setelah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memastikan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situasi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aman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Reza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turun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dari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pohon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tersebut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6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perjalanan</a:t>
            </a:r>
            <a:r>
              <a:rPr lang="en-ID" sz="16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4FB9A-DD91-2F4F-9F36-106371ED9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C6C72-B6BB-8649-BA97-A313F09C9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74" b="82487" l="29102" r="58447">
                        <a14:foregroundMark x1="37500" y1="49870" x2="41309" y2="50065"/>
                        <a14:foregroundMark x1="39648" y1="58724" x2="51563" y2="74609"/>
                        <a14:foregroundMark x1="39941" y1="75456" x2="48389" y2="75456"/>
                        <a14:foregroundMark x1="40967" y1="77865" x2="44922" y2="76823"/>
                        <a14:foregroundMark x1="40967" y1="78646" x2="48828" y2="75651"/>
                        <a14:foregroundMark x1="41455" y1="79492" x2="50488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7783" r="42377" b="16033"/>
          <a:stretch/>
        </p:blipFill>
        <p:spPr>
          <a:xfrm rot="873778">
            <a:off x="1187120" y="1387008"/>
            <a:ext cx="1338718" cy="196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BC83F-D584-1D48-9419-676A8506ED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4776" r="15353" b="27079"/>
          <a:stretch/>
        </p:blipFill>
        <p:spPr>
          <a:xfrm rot="5400000" flipH="1">
            <a:off x="2846247" y="1780892"/>
            <a:ext cx="1836100" cy="12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4DDE5-75F3-2448-A8FD-4D80E6C5E83E}"/>
              </a:ext>
            </a:extLst>
          </p:cNvPr>
          <p:cNvSpPr/>
          <p:nvPr/>
        </p:nvSpPr>
        <p:spPr>
          <a:xfrm>
            <a:off x="0" y="-12700"/>
            <a:ext cx="5321300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Hari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mulai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gelap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tetapi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memutuskan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melanjutkan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perjalan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Hingga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mendengar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suara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meminta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tolong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.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mempercepat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langkah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mereka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melihat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berada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di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lubang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perangkap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4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hewan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400" b="1" spc="40" dirty="0" err="1" smtClean="0">
                <a:solidFill>
                  <a:schemeClr val="bg1"/>
                </a:solidFill>
                <a:latin typeface="Courier New"/>
                <a:cs typeface="Courier New"/>
              </a:rPr>
              <a:t>hewan</a:t>
            </a:r>
            <a:r>
              <a:rPr lang="en-ID" sz="14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5BD12-8D2A-134E-9CAF-3F4D57FB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C6123-EF39-D94F-BCBE-C0C3D2047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9" b="73242" l="30225" r="84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27177" r="15269" b="25839"/>
          <a:stretch/>
        </p:blipFill>
        <p:spPr>
          <a:xfrm rot="5136284" flipH="1">
            <a:off x="3221127" y="1996060"/>
            <a:ext cx="1741543" cy="1015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2FD31-1374-BE4D-A26C-A1B42C1015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65" b="83659" l="28809" r="57666">
                        <a14:foregroundMark x1="39990" y1="50391" x2="40332" y2="49414"/>
                        <a14:foregroundMark x1="39551" y1="58854" x2="51611" y2="75586"/>
                        <a14:foregroundMark x1="45898" y1="55859" x2="49805" y2="68945"/>
                        <a14:foregroundMark x1="40479" y1="66732" x2="43018" y2="77799"/>
                        <a14:foregroundMark x1="43799" y1="78385" x2="48779" y2="76563"/>
                        <a14:foregroundMark x1="41357" y1="79818" x2="43652" y2="80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9939" r="43960" b="17712"/>
          <a:stretch/>
        </p:blipFill>
        <p:spPr>
          <a:xfrm rot="799456">
            <a:off x="2345233" y="1650365"/>
            <a:ext cx="1046649" cy="16007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202D0E-6B36-A340-9C7C-094E99943C50}"/>
              </a:ext>
            </a:extLst>
          </p:cNvPr>
          <p:cNvGrpSpPr/>
          <p:nvPr/>
        </p:nvGrpSpPr>
        <p:grpSpPr>
          <a:xfrm>
            <a:off x="886176" y="1246599"/>
            <a:ext cx="1349139" cy="728694"/>
            <a:chOff x="1079961" y="1590884"/>
            <a:chExt cx="1349139" cy="728694"/>
          </a:xfrm>
          <a:noFill/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2B3C743-A511-E445-9833-0DE3430B769E}"/>
                </a:ext>
              </a:extLst>
            </p:cNvPr>
            <p:cNvSpPr txBox="1"/>
            <p:nvPr/>
          </p:nvSpPr>
          <p:spPr>
            <a:xfrm rot="21337995">
              <a:off x="1293348" y="1775127"/>
              <a:ext cx="925716" cy="18081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 algn="ctr">
                <a:spcBef>
                  <a:spcPts val="90"/>
                </a:spcBef>
              </a:pPr>
              <a:r>
                <a:rPr lang="en-ID" sz="1100" b="1" spc="20" dirty="0">
                  <a:solidFill>
                    <a:schemeClr val="bg1"/>
                  </a:solidFill>
                  <a:latin typeface="Courier New"/>
                  <a:cs typeface="Courier New"/>
                </a:rPr>
                <a:t>TOLOONG!!</a:t>
              </a:r>
              <a:endParaRPr sz="1100" dirty="0">
                <a:solidFill>
                  <a:schemeClr val="bg1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9EBEE9-6FAD-0E4E-B064-822644230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961" y="1590884"/>
              <a:ext cx="828097" cy="22521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B5F221-03D9-CE47-B4C9-D55FA027543A}"/>
                </a:ext>
              </a:extLst>
            </p:cNvPr>
            <p:cNvCxnSpPr>
              <a:cxnSpLocks/>
            </p:cNvCxnSpPr>
            <p:nvPr/>
          </p:nvCxnSpPr>
          <p:spPr>
            <a:xfrm>
              <a:off x="1093207" y="2094362"/>
              <a:ext cx="828097" cy="22521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8F89732E-CFB4-094F-85C7-6B485DDEB71B}"/>
                </a:ext>
              </a:extLst>
            </p:cNvPr>
            <p:cNvSpPr txBox="1"/>
            <p:nvPr/>
          </p:nvSpPr>
          <p:spPr>
            <a:xfrm rot="21337995">
              <a:off x="1503384" y="1973422"/>
              <a:ext cx="925716" cy="18081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 algn="ctr">
                <a:spcBef>
                  <a:spcPts val="90"/>
                </a:spcBef>
              </a:pPr>
              <a:r>
                <a:rPr lang="en-ID" sz="1100" b="1" spc="20" dirty="0">
                  <a:solidFill>
                    <a:schemeClr val="bg1"/>
                  </a:solidFill>
                  <a:latin typeface="Courier New"/>
                  <a:cs typeface="Courier New"/>
                </a:rPr>
                <a:t>TOLOONG!!</a:t>
              </a:r>
              <a:endParaRPr sz="1100" dirty="0">
                <a:solidFill>
                  <a:schemeClr val="bg1"/>
                </a:solidFill>
                <a:latin typeface="Courier New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26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5A0D8-E18C-DE47-A7F2-6360AD426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6" y="1106234"/>
            <a:ext cx="3620573" cy="2058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2700"/>
            <a:ext cx="53213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Ruri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tanggap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segera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mencari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cara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membebaskan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Arbi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“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Sudahlah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apa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menolong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dia.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Saat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berhadapan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dengan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harimau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tadi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malah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lari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meninggalkan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kita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untuk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menyelamatkan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dirinya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ID" sz="1200" b="1" spc="40" dirty="0" err="1">
                <a:solidFill>
                  <a:schemeClr val="bg1"/>
                </a:solidFill>
                <a:latin typeface="Courier New"/>
                <a:cs typeface="Courier New"/>
              </a:rPr>
              <a:t>sendiri</a:t>
            </a:r>
            <a:r>
              <a:rPr lang="en-ID" sz="1200" b="1" spc="40" dirty="0">
                <a:solidFill>
                  <a:schemeClr val="bg1"/>
                </a:solidFill>
                <a:latin typeface="Courier New"/>
                <a:cs typeface="Courier New"/>
              </a:rPr>
              <a:t>.” kata Reza</a:t>
            </a:r>
            <a:endParaRPr lang="en-ID" sz="12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1FAC8-ECD0-5A40-9039-C6B560A7B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41" b="57357" l="15820" r="73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23826" r="31879" b="45973"/>
          <a:stretch/>
        </p:blipFill>
        <p:spPr>
          <a:xfrm flipH="1">
            <a:off x="2867345" y="2319387"/>
            <a:ext cx="1601154" cy="774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81388-7078-B24E-98AC-5B95950867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935" b="86523" l="23779" r="69873">
                        <a14:foregroundMark x1="44580" y1="56055" x2="51660" y2="75586"/>
                        <a14:foregroundMark x1="38965" y1="58659" x2="48438" y2="76693"/>
                        <a14:foregroundMark x1="40234" y1="66146" x2="42334" y2="78841"/>
                        <a14:foregroundMark x1="43604" y1="74740" x2="44580" y2="77539"/>
                        <a14:foregroundMark x1="43701" y1="33138" x2="42676" y2="33008"/>
                        <a14:foregroundMark x1="42236" y1="32682" x2="42139" y2="31380"/>
                        <a14:foregroundMark x1="41113" y1="31706" x2="41016" y2="31185"/>
                        <a14:foregroundMark x1="33301" y1="33724" x2="32422" y2="33789"/>
                        <a14:foregroundMark x1="32031" y1="33464" x2="31494" y2="32552"/>
                        <a14:foregroundMark x1="30469" y1="36458" x2="31299" y2="3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23077" r="33811" b="17469"/>
          <a:stretch/>
        </p:blipFill>
        <p:spPr>
          <a:xfrm rot="914033">
            <a:off x="292280" y="1649351"/>
            <a:ext cx="1901679" cy="2025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1A14E-8F70-8245-91D0-8A1410597E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839" r="15416" b="29866"/>
          <a:stretch/>
        </p:blipFill>
        <p:spPr>
          <a:xfrm rot="5400000" flipH="1">
            <a:off x="1547642" y="2152671"/>
            <a:ext cx="1758084" cy="11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585</Words>
  <Application>Microsoft Office PowerPoint</Application>
  <PresentationFormat>Custom</PresentationFormat>
  <Paragraphs>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Blackadder ITC</vt:lpstr>
      <vt:lpstr>Calibri</vt:lpstr>
      <vt:lpstr>Courier New</vt:lpstr>
      <vt:lpstr>Times New Roman</vt:lpstr>
      <vt:lpstr>Office Theme</vt:lpstr>
      <vt:lpstr>Pesan Rahasia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PESAN RAHASIA</dc:title>
  <dc:creator>Tiara Aulia Pradina</dc:creator>
  <cp:keywords>DAEGzKaIbnI,BAC0aO3dJ58</cp:keywords>
  <cp:lastModifiedBy>Windows 10</cp:lastModifiedBy>
  <cp:revision>38</cp:revision>
  <dcterms:created xsi:type="dcterms:W3CDTF">2020-09-04T06:18:59Z</dcterms:created>
  <dcterms:modified xsi:type="dcterms:W3CDTF">2020-09-07T05:58:18Z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Creator">
    <vt:lpwstr>Canva</vt:lpwstr>
  </property>
  <property fmtid="{D5CDD505-2E9C-101B-9397-08002B2CF9AE}" pid="4" name="LastSaved">
    <vt:filetime>2020-09-04T00:00:00Z</vt:filetime>
  </property>
</Properties>
</file>