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3" r:id="rId9"/>
    <p:sldId id="334" r:id="rId10"/>
    <p:sldId id="342" r:id="rId11"/>
    <p:sldId id="343" r:id="rId12"/>
    <p:sldId id="345" r:id="rId13"/>
    <p:sldId id="344" r:id="rId14"/>
    <p:sldId id="346" r:id="rId15"/>
    <p:sldId id="341"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4EA6AB90-C7A3-41B4-8B0D-A2FE246FA0A5}">
          <p14:sldIdLst>
            <p14:sldId id="333"/>
            <p14:sldId id="334"/>
            <p14:sldId id="342"/>
            <p14:sldId id="343"/>
          </p14:sldIdLst>
        </p14:section>
        <p14:section name="Tasks" id="{C05D215B-880E-48DA-A73B-0DE588C0628D}">
          <p14:sldIdLst>
            <p14:sldId id="345"/>
            <p14:sldId id="344"/>
            <p14:sldId id="346"/>
          </p14:sldIdLst>
        </p14:section>
        <p14:section name="Finalization" id="{B0CDDDE9-4186-433B-AF43-20078C398D2E}">
          <p14:sldIdLst>
            <p14:sldId id="34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691"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3/22/2020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3/22/2020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707" y="2181662"/>
            <a:ext cx="2860086" cy="3360156"/>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297469" y="204297"/>
            <a:ext cx="2690113" cy="815223"/>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3980873" y="4957043"/>
            <a:ext cx="2472152" cy="584775"/>
          </a:xfrm>
          <a:prstGeom prst="rect">
            <a:avLst/>
          </a:prstGeom>
          <a:noFill/>
        </p:spPr>
        <p:txBody>
          <a:bodyPr wrap="none" rtlCol="0">
            <a:spAutoFit/>
          </a:bodyPr>
          <a:lstStyle/>
          <a:p>
            <a:pPr marL="0" indent="0">
              <a:buNone/>
            </a:pPr>
            <a:r>
              <a:rPr lang="en-US" sz="3200">
                <a:latin typeface="Blackadder ITC" panose="04020505051007020D02" pitchFamily="82" charset="0"/>
              </a:rPr>
              <a:t>to be continued... </a:t>
            </a:r>
            <a:endParaRPr lang="id-ID" sz="3200">
              <a:latin typeface="Blackadder ITC" panose="04020505051007020D02" pitchFamily="82" charset="0"/>
            </a:endParaRPr>
          </a:p>
        </p:txBody>
      </p:sp>
      <p:sp>
        <p:nvSpPr>
          <p:cNvPr id="9" name="Rectangle 8">
            <a:extLst>
              <a:ext uri="{FF2B5EF4-FFF2-40B4-BE49-F238E27FC236}">
                <a16:creationId xmlns:a16="http://schemas.microsoft.com/office/drawing/2014/main" id="{E4C96478-D583-4AB8-845D-CB0D1A66F6C4}"/>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41978" y="1672879"/>
            <a:ext cx="2690113" cy="815223"/>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572000" y="4393624"/>
            <a:ext cx="2342308" cy="584775"/>
          </a:xfrm>
          <a:prstGeom prst="rect">
            <a:avLst/>
          </a:prstGeom>
          <a:noFill/>
        </p:spPr>
        <p:txBody>
          <a:bodyPr wrap="none" rtlCol="0">
            <a:spAutoFit/>
          </a:bodyPr>
          <a:lstStyle/>
          <a:p>
            <a:pPr marL="0" indent="0">
              <a:buNone/>
            </a:pPr>
            <a:r>
              <a:rPr lang="en-US" sz="3200">
                <a:latin typeface="Blackadder ITC" panose="04020505051007020D02" pitchFamily="82" charset="0"/>
              </a:rPr>
              <a:t>… The End …</a:t>
            </a:r>
            <a:endParaRPr lang="id-ID" sz="3200">
              <a:latin typeface="Blackadder ITC" panose="04020505051007020D02" pitchFamily="82" charset="0"/>
            </a:endParaRPr>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spcBef>
                <a:spcPts val="0"/>
              </a:spcBef>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4.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microsoft.com/office/2007/relationships/hdphoto" Target="../media/hdphoto1.wdp"/><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8.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Pr. Implementasi LinkedList</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327164-C196-4C32-B61B-A041805465DD}"/>
              </a:ext>
            </a:extLst>
          </p:cNvPr>
          <p:cNvSpPr>
            <a:spLocks noGrp="1"/>
          </p:cNvSpPr>
          <p:nvPr>
            <p:ph type="title"/>
          </p:nvPr>
        </p:nvSpPr>
        <p:spPr>
          <a:xfrm>
            <a:off x="2958353" y="213918"/>
            <a:ext cx="5715002" cy="552101"/>
          </a:xfrm>
        </p:spPr>
        <p:txBody>
          <a:bodyPr/>
          <a:lstStyle/>
          <a:p>
            <a:r>
              <a:rPr lang="en-US"/>
              <a:t>Finalisasi</a:t>
            </a:r>
            <a:endParaRPr lang="en-ID"/>
          </a:p>
        </p:txBody>
      </p:sp>
      <p:sp>
        <p:nvSpPr>
          <p:cNvPr id="5" name="Text Placeholder 5">
            <a:extLst>
              <a:ext uri="{FF2B5EF4-FFF2-40B4-BE49-F238E27FC236}">
                <a16:creationId xmlns:a16="http://schemas.microsoft.com/office/drawing/2014/main" id="{CB88441C-1F89-4854-AE69-C033D7319D47}"/>
              </a:ext>
            </a:extLst>
          </p:cNvPr>
          <p:cNvSpPr>
            <a:spLocks noGrp="1"/>
          </p:cNvSpPr>
          <p:nvPr>
            <p:ph type="body" sz="quarter" idx="10"/>
          </p:nvPr>
        </p:nvSpPr>
        <p:spPr>
          <a:xfrm>
            <a:off x="416860" y="1196789"/>
            <a:ext cx="8256494" cy="5150224"/>
          </a:xfrm>
        </p:spPr>
        <p:txBody>
          <a:bodyPr/>
          <a:lstStyle/>
          <a:p>
            <a:pPr marL="457200" indent="-457200">
              <a:lnSpc>
                <a:spcPct val="150000"/>
              </a:lnSpc>
              <a:buFont typeface="+mj-lt"/>
              <a:buAutoNum type="arabicPeriod"/>
            </a:pPr>
            <a:r>
              <a:rPr lang="en-US"/>
              <a:t>Uji jawaban terakhir Anda ke Pengumpulan Praktikum 7 di e-learning. </a:t>
            </a:r>
          </a:p>
          <a:p>
            <a:pPr marL="457200" indent="-457200">
              <a:lnSpc>
                <a:spcPct val="150000"/>
              </a:lnSpc>
              <a:buFont typeface="+mj-lt"/>
              <a:buAutoNum type="arabicPeriod"/>
            </a:pPr>
            <a:r>
              <a:rPr lang="en-US"/>
              <a:t>Isi Refleksi 9.</a:t>
            </a:r>
          </a:p>
        </p:txBody>
      </p:sp>
    </p:spTree>
    <p:extLst>
      <p:ext uri="{BB962C8B-B14F-4D97-AF65-F5344CB8AC3E}">
        <p14:creationId xmlns:p14="http://schemas.microsoft.com/office/powerpoint/2010/main" val="114868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9FB690-21B1-4476-A5D3-39520421E44C}"/>
              </a:ext>
            </a:extLst>
          </p:cNvPr>
          <p:cNvSpPr>
            <a:spLocks noGrp="1"/>
          </p:cNvSpPr>
          <p:nvPr>
            <p:ph type="title"/>
          </p:nvPr>
        </p:nvSpPr>
        <p:spPr>
          <a:xfrm>
            <a:off x="2958353" y="213918"/>
            <a:ext cx="5715002" cy="552101"/>
          </a:xfrm>
        </p:spPr>
        <p:txBody>
          <a:bodyPr/>
          <a:lstStyle/>
          <a:p>
            <a:r>
              <a:rPr lang="en-US"/>
              <a:t>Persiapan I</a:t>
            </a:r>
            <a:endParaRPr lang="en-ID"/>
          </a:p>
        </p:txBody>
      </p:sp>
      <p:sp>
        <p:nvSpPr>
          <p:cNvPr id="5" name="Text Placeholder 2">
            <a:extLst>
              <a:ext uri="{FF2B5EF4-FFF2-40B4-BE49-F238E27FC236}">
                <a16:creationId xmlns:a16="http://schemas.microsoft.com/office/drawing/2014/main" id="{95060CE1-F446-4B09-9AEB-41525F7CCF17}"/>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Praktikum7Helper.jar, kemudian pindahkan ke direktori yang dibuat pada langkah #1. </a:t>
            </a:r>
          </a:p>
          <a:p>
            <a:pPr marL="457200" indent="-457200">
              <a:lnSpc>
                <a:spcPct val="150000"/>
              </a:lnSpc>
              <a:buFont typeface="+mj-lt"/>
              <a:buAutoNum type="arabicPeriod"/>
            </a:pPr>
            <a:r>
              <a:rPr lang="en-ID"/>
              <a:t>Unduh berkas Praktikum7.java, pindahkan ke direktori yang dibuat pada langkah #1, dan ubah nama berkas tersebut menjadi Praktikum7_[NPM].java; jangan lupa untuk menyesuaikan kode di dalamnya.</a:t>
            </a:r>
          </a:p>
          <a:p>
            <a:pPr marL="457200" indent="-457200">
              <a:lnSpc>
                <a:spcPct val="150000"/>
              </a:lnSpc>
              <a:buFont typeface="+mj-lt"/>
              <a:buAutoNum type="arabicPeriod"/>
            </a:pPr>
            <a:r>
              <a:rPr lang="en-ID"/>
              <a:t>Buka API NodeSDA dan LinkedListSDA. </a:t>
            </a:r>
          </a:p>
        </p:txBody>
      </p:sp>
    </p:spTree>
    <p:extLst>
      <p:ext uri="{BB962C8B-B14F-4D97-AF65-F5344CB8AC3E}">
        <p14:creationId xmlns:p14="http://schemas.microsoft.com/office/powerpoint/2010/main" val="35003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E5CBBA-B1A5-4E4C-B2A9-24A36CFB8373}"/>
              </a:ext>
            </a:extLst>
          </p:cNvPr>
          <p:cNvSpPr>
            <a:spLocks noGrp="1"/>
          </p:cNvSpPr>
          <p:nvPr>
            <p:ph type="title"/>
          </p:nvPr>
        </p:nvSpPr>
        <p:spPr>
          <a:xfrm>
            <a:off x="2958353" y="213918"/>
            <a:ext cx="5715002" cy="552101"/>
          </a:xfrm>
        </p:spPr>
        <p:txBody>
          <a:bodyPr/>
          <a:lstStyle/>
          <a:p>
            <a:r>
              <a:rPr lang="en-US"/>
              <a:t>Persiapan II</a:t>
            </a:r>
            <a:endParaRPr lang="en-ID"/>
          </a:p>
        </p:txBody>
      </p:sp>
      <p:sp>
        <p:nvSpPr>
          <p:cNvPr id="5" name="Text Placeholder 2">
            <a:extLst>
              <a:ext uri="{FF2B5EF4-FFF2-40B4-BE49-F238E27FC236}">
                <a16:creationId xmlns:a16="http://schemas.microsoft.com/office/drawing/2014/main" id="{592E888E-55ED-4B67-8D1A-FEF2F91C84FF}"/>
              </a:ext>
            </a:extLst>
          </p:cNvPr>
          <p:cNvSpPr>
            <a:spLocks noGrp="1"/>
          </p:cNvSpPr>
          <p:nvPr>
            <p:ph type="body" sz="quarter" idx="10"/>
          </p:nvPr>
        </p:nvSpPr>
        <p:spPr>
          <a:xfrm>
            <a:off x="416860" y="1196789"/>
            <a:ext cx="8256494" cy="5150224"/>
          </a:xfrm>
        </p:spPr>
        <p:txBody>
          <a:bodyPr>
            <a:normAutofit/>
          </a:bodyPr>
          <a:lstStyle/>
          <a:p>
            <a:pPr marL="457200" indent="-457200">
              <a:lnSpc>
                <a:spcPct val="150000"/>
              </a:lnSpc>
              <a:buFont typeface="+mj-lt"/>
              <a:buAutoNum type="arabicPeriod" startAt="5"/>
            </a:pPr>
            <a:r>
              <a:rPr lang="en-ID"/>
              <a:t>Kompilasi kode pada langkah #3 dengan perintah: </a:t>
            </a:r>
          </a:p>
          <a:p>
            <a:pPr marL="0" indent="0" algn="ctr">
              <a:lnSpc>
                <a:spcPct val="100000"/>
              </a:lnSpc>
              <a:spcBef>
                <a:spcPts val="1800"/>
              </a:spcBef>
              <a:spcAft>
                <a:spcPts val="1800"/>
              </a:spcAft>
              <a:buNone/>
            </a:pPr>
            <a:r>
              <a:rPr lang="en-ID" sz="2000"/>
              <a:t>javac -cp Praktikum7Helper.jar Praktikum7_[NPM].java</a:t>
            </a:r>
            <a:endParaRPr lang="en-ID"/>
          </a:p>
          <a:p>
            <a:pPr marL="457200" indent="-457200">
              <a:lnSpc>
                <a:spcPct val="150000"/>
              </a:lnSpc>
              <a:buFont typeface="+mj-lt"/>
              <a:buAutoNum type="arabicPeriod" startAt="6"/>
            </a:pPr>
            <a:r>
              <a:rPr lang="en-ID"/>
              <a:t>Jalankan .class dengan perintah:</a:t>
            </a:r>
          </a:p>
          <a:p>
            <a:pPr marL="0" indent="0" algn="ctr">
              <a:lnSpc>
                <a:spcPct val="100000"/>
              </a:lnSpc>
              <a:spcBef>
                <a:spcPts val="1800"/>
              </a:spcBef>
              <a:spcAft>
                <a:spcPts val="1800"/>
              </a:spcAft>
              <a:buNone/>
            </a:pPr>
            <a:r>
              <a:rPr lang="en-ID" sz="2000"/>
              <a:t>java -cp .;Praktikum7Helper.jar Praktikum7_[NPM]</a:t>
            </a:r>
            <a:endParaRPr lang="en-ID"/>
          </a:p>
        </p:txBody>
      </p:sp>
    </p:spTree>
    <p:extLst>
      <p:ext uri="{BB962C8B-B14F-4D97-AF65-F5344CB8AC3E}">
        <p14:creationId xmlns:p14="http://schemas.microsoft.com/office/powerpoint/2010/main" val="322065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2EAB-3AB5-464F-8B63-361C5EAA5C2A}"/>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42BA00CB-11E0-4973-ADF0-F2CB10182609}"/>
              </a:ext>
            </a:extLst>
          </p:cNvPr>
          <p:cNvSpPr>
            <a:spLocks noGrp="1"/>
          </p:cNvSpPr>
          <p:nvPr>
            <p:ph type="body" sz="quarter" idx="10"/>
          </p:nvPr>
        </p:nvSpPr>
        <p:spPr/>
        <p:txBody>
          <a:bodyPr/>
          <a:lstStyle/>
          <a:p>
            <a:pPr algn="l"/>
            <a:r>
              <a:rPr lang="en-US"/>
              <a:t>Perhatikan komentar pada kode program, untuk membantu Anda menyelesaikan praktikum ini. Method main, add(Integer, LinkedListSDA), dan removeFirst(LinkedListSDA) tidak perlu diubah, kecuali untuk menyesuaikan nama kelas.</a:t>
            </a:r>
          </a:p>
        </p:txBody>
      </p:sp>
      <p:sp>
        <p:nvSpPr>
          <p:cNvPr id="4" name="Text Placeholder 3">
            <a:extLst>
              <a:ext uri="{FF2B5EF4-FFF2-40B4-BE49-F238E27FC236}">
                <a16:creationId xmlns:a16="http://schemas.microsoft.com/office/drawing/2014/main" id="{D5542224-55A9-46EB-B887-DD26DEA5AC9D}"/>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2541897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5D28-B04D-4F72-B8A4-D0DC779C183A}"/>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C7F1FD08-5A6F-489C-9490-BF5F2E30AD2D}"/>
              </a:ext>
            </a:extLst>
          </p:cNvPr>
          <p:cNvSpPr>
            <a:spLocks noGrp="1"/>
          </p:cNvSpPr>
          <p:nvPr>
            <p:ph type="body" sz="quarter" idx="10"/>
          </p:nvPr>
        </p:nvSpPr>
        <p:spPr/>
        <p:txBody>
          <a:bodyPr/>
          <a:lstStyle/>
          <a:p>
            <a:r>
              <a:rPr lang="en-US"/>
              <a:t>Tugas Anda adalah melengkapi method-method yang masih kosong agar isi variable list sama dengan yang diharapkan, yaitu: </a:t>
            </a:r>
            <a:br>
              <a:rPr lang="en-US"/>
            </a:br>
            <a:r>
              <a:rPr lang="en-US"/>
              <a:t>[2, 5, 7, 10, 12, 14, 16].</a:t>
            </a:r>
          </a:p>
        </p:txBody>
      </p:sp>
      <p:sp>
        <p:nvSpPr>
          <p:cNvPr id="4" name="Text Placeholder 3">
            <a:extLst>
              <a:ext uri="{FF2B5EF4-FFF2-40B4-BE49-F238E27FC236}">
                <a16:creationId xmlns:a16="http://schemas.microsoft.com/office/drawing/2014/main" id="{C4CC2526-0599-46C8-924D-81D4E86979BA}"/>
              </a:ext>
            </a:extLst>
          </p:cNvPr>
          <p:cNvSpPr>
            <a:spLocks noGrp="1"/>
          </p:cNvSpPr>
          <p:nvPr>
            <p:ph type="body" sz="quarter" idx="11"/>
          </p:nvPr>
        </p:nvSpPr>
        <p:spPr/>
        <p:txBody>
          <a:bodyPr/>
          <a:lstStyle/>
          <a:p>
            <a:endParaRPr lang="id-ID"/>
          </a:p>
        </p:txBody>
      </p:sp>
    </p:spTree>
    <p:extLst>
      <p:ext uri="{BB962C8B-B14F-4D97-AF65-F5344CB8AC3E}">
        <p14:creationId xmlns:p14="http://schemas.microsoft.com/office/powerpoint/2010/main" val="268395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D6DA-DF2B-4840-8602-6A1CCD32EDDF}"/>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107D3235-263E-4C08-90CC-A078E84C345C}"/>
              </a:ext>
            </a:extLst>
          </p:cNvPr>
          <p:cNvSpPr>
            <a:spLocks noGrp="1"/>
          </p:cNvSpPr>
          <p:nvPr>
            <p:ph type="body" sz="quarter" idx="11"/>
          </p:nvPr>
        </p:nvSpPr>
        <p:spPr/>
        <p:txBody>
          <a:bodyPr/>
          <a:lstStyle/>
          <a:p>
            <a:r>
              <a:rPr lang="en-US"/>
              <a:t>Lengkapi method add(int, Integer, LinkedListSDA), yang berguna untuk menyisipkan node baru pada posisi yang ditunjuk oleh parameter index. </a:t>
            </a:r>
          </a:p>
          <a:p>
            <a:r>
              <a:rPr lang="en-US"/>
              <a:t>Perhatikan method add(Integer, LinkedListSDA) dan jangan lupa memanggil list.updateReferences() di akhir method yang dibuat!</a:t>
            </a:r>
          </a:p>
          <a:p>
            <a:endParaRPr lang="en-US"/>
          </a:p>
        </p:txBody>
      </p:sp>
      <p:sp>
        <p:nvSpPr>
          <p:cNvPr id="4" name="Text Placeholder 3">
            <a:extLst>
              <a:ext uri="{FF2B5EF4-FFF2-40B4-BE49-F238E27FC236}">
                <a16:creationId xmlns:a16="http://schemas.microsoft.com/office/drawing/2014/main" id="{3A1EF19A-4702-4D3C-8BC4-D927084556A3}"/>
              </a:ext>
            </a:extLst>
          </p:cNvPr>
          <p:cNvSpPr>
            <a:spLocks noGrp="1"/>
          </p:cNvSpPr>
          <p:nvPr>
            <p:ph type="body" sz="quarter" idx="12"/>
          </p:nvPr>
        </p:nvSpPr>
        <p:spPr>
          <a:xfrm>
            <a:off x="3566160" y="4389120"/>
            <a:ext cx="4389120" cy="2011680"/>
          </a:xfrm>
        </p:spPr>
        <p:txBody>
          <a:bodyPr/>
          <a:lstStyle/>
          <a:p>
            <a:r>
              <a:rPr lang="en-US"/>
              <a:t>Anda akan membutuhkan variabel untuk menunjuk node terdekat dari tempat disisipkan dan menggunakan logika yang serupa dengan di slide.</a:t>
            </a:r>
            <a:endParaRPr lang="id-ID"/>
          </a:p>
        </p:txBody>
      </p:sp>
    </p:spTree>
    <p:extLst>
      <p:ext uri="{BB962C8B-B14F-4D97-AF65-F5344CB8AC3E}">
        <p14:creationId xmlns:p14="http://schemas.microsoft.com/office/powerpoint/2010/main" val="246300626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9D09-579B-410E-B052-6906AF38A233}"/>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0E616A9E-FDA9-4CA4-9A7A-A30F4917FE63}"/>
              </a:ext>
            </a:extLst>
          </p:cNvPr>
          <p:cNvSpPr>
            <a:spLocks noGrp="1"/>
          </p:cNvSpPr>
          <p:nvPr>
            <p:ph type="body" sz="quarter" idx="11"/>
          </p:nvPr>
        </p:nvSpPr>
        <p:spPr/>
        <p:txBody>
          <a:bodyPr/>
          <a:lstStyle/>
          <a:p>
            <a:r>
              <a:rPr lang="en-US"/>
              <a:t>Lengkapi method removeLast(LinkedListSDA), yang berguna untuk menghapus elemen terakhir dari LinkedList. </a:t>
            </a:r>
          </a:p>
          <a:p>
            <a:pPr>
              <a:spcBef>
                <a:spcPts val="0"/>
              </a:spcBef>
            </a:pPr>
            <a:r>
              <a:rPr lang="en-US"/>
              <a:t>Gunakan method add(Integer, LinkedListSDA) sebagai contoh dan jangan lupa memanggil list.updateReferences() di akhir method yang dibuat!</a:t>
            </a:r>
          </a:p>
        </p:txBody>
      </p:sp>
      <p:sp>
        <p:nvSpPr>
          <p:cNvPr id="4" name="Text Placeholder 3">
            <a:extLst>
              <a:ext uri="{FF2B5EF4-FFF2-40B4-BE49-F238E27FC236}">
                <a16:creationId xmlns:a16="http://schemas.microsoft.com/office/drawing/2014/main" id="{D74D6800-1C48-4A54-B412-6D4E879400D1}"/>
              </a:ext>
            </a:extLst>
          </p:cNvPr>
          <p:cNvSpPr>
            <a:spLocks noGrp="1"/>
          </p:cNvSpPr>
          <p:nvPr>
            <p:ph type="body" sz="quarter" idx="12"/>
          </p:nvPr>
        </p:nvSpPr>
        <p:spPr>
          <a:xfrm>
            <a:off x="4114800" y="4297680"/>
            <a:ext cx="4389120" cy="1554480"/>
          </a:xfrm>
        </p:spPr>
        <p:txBody>
          <a:bodyPr/>
          <a:lstStyle/>
          <a:p>
            <a:pPr>
              <a:spcBef>
                <a:spcPts val="0"/>
              </a:spcBef>
            </a:pPr>
            <a:r>
              <a:rPr lang="en-US"/>
              <a:t>Menghapus node X berarti membuat X dan node yang menunjuk pada X, menunjuk menunjuk null.</a:t>
            </a:r>
            <a:endParaRPr lang="id-ID"/>
          </a:p>
        </p:txBody>
      </p:sp>
    </p:spTree>
    <p:extLst>
      <p:ext uri="{BB962C8B-B14F-4D97-AF65-F5344CB8AC3E}">
        <p14:creationId xmlns:p14="http://schemas.microsoft.com/office/powerpoint/2010/main" val="133109045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4C19-981C-49FF-BAE8-CFF0CC9CE9A3}"/>
              </a:ext>
            </a:extLst>
          </p:cNvPr>
          <p:cNvSpPr>
            <a:spLocks noGrp="1"/>
          </p:cNvSpPr>
          <p:nvPr>
            <p:ph type="title"/>
          </p:nvPr>
        </p:nvSpPr>
        <p:spPr/>
        <p:txBody>
          <a:bodyPr/>
          <a:lstStyle/>
          <a:p>
            <a:r>
              <a:rPr lang="en-US"/>
              <a:t>3</a:t>
            </a:r>
            <a:endParaRPr lang="id-ID"/>
          </a:p>
        </p:txBody>
      </p:sp>
      <p:sp>
        <p:nvSpPr>
          <p:cNvPr id="3" name="Text Placeholder 2">
            <a:extLst>
              <a:ext uri="{FF2B5EF4-FFF2-40B4-BE49-F238E27FC236}">
                <a16:creationId xmlns:a16="http://schemas.microsoft.com/office/drawing/2014/main" id="{E67D1ADC-6210-4EAF-B525-EEBB75944DEC}"/>
              </a:ext>
            </a:extLst>
          </p:cNvPr>
          <p:cNvSpPr>
            <a:spLocks noGrp="1"/>
          </p:cNvSpPr>
          <p:nvPr>
            <p:ph type="body" sz="quarter" idx="11"/>
          </p:nvPr>
        </p:nvSpPr>
        <p:spPr/>
        <p:txBody>
          <a:bodyPr/>
          <a:lstStyle/>
          <a:p>
            <a:r>
              <a:rPr lang="en-US"/>
              <a:t>Lengkapi method remove(int, LinkedListSDA), yang berguna untuk menghapus node yang ditunjuk oleh parameter index.</a:t>
            </a:r>
          </a:p>
          <a:p>
            <a:r>
              <a:rPr lang="en-US"/>
              <a:t>Gunakan method add(Integer, LinkedListSDA) sebagai contoh dan jangan lupa memanggil list.updateReferences() di akhir method yang dibuat!</a:t>
            </a:r>
          </a:p>
        </p:txBody>
      </p:sp>
      <p:sp>
        <p:nvSpPr>
          <p:cNvPr id="4" name="Text Placeholder 3">
            <a:extLst>
              <a:ext uri="{FF2B5EF4-FFF2-40B4-BE49-F238E27FC236}">
                <a16:creationId xmlns:a16="http://schemas.microsoft.com/office/drawing/2014/main" id="{27608D2B-9D14-4B48-9680-ED5400F5CAC8}"/>
              </a:ext>
            </a:extLst>
          </p:cNvPr>
          <p:cNvSpPr>
            <a:spLocks noGrp="1"/>
          </p:cNvSpPr>
          <p:nvPr>
            <p:ph type="body" sz="quarter" idx="12"/>
          </p:nvPr>
        </p:nvSpPr>
        <p:spPr>
          <a:xfrm>
            <a:off x="3474720" y="4389119"/>
            <a:ext cx="4663440" cy="2011680"/>
          </a:xfrm>
        </p:spPr>
        <p:txBody>
          <a:bodyPr/>
          <a:lstStyle/>
          <a:p>
            <a:r>
              <a:rPr lang="en-US"/>
              <a:t>Menghapus node X berarti membuat X menunjuk pada null dan node sebelum dan setelah X menunjuk kepada node setelah dan sebelum X.</a:t>
            </a:r>
            <a:endParaRPr lang="id-ID"/>
          </a:p>
        </p:txBody>
      </p:sp>
    </p:spTree>
    <p:extLst>
      <p:ext uri="{BB962C8B-B14F-4D97-AF65-F5344CB8AC3E}">
        <p14:creationId xmlns:p14="http://schemas.microsoft.com/office/powerpoint/2010/main" val="174530585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6707</TotalTime>
  <Words>391</Words>
  <Application>Microsoft Office PowerPoint</Application>
  <PresentationFormat>On-screen Show (4:3)</PresentationFormat>
  <Paragraphs>28</Paragraphs>
  <Slides>10</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Aharoni</vt: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Pr. Implementasi LinkedList</vt:lpstr>
      <vt:lpstr>PowerPoint Presentation</vt:lpstr>
      <vt:lpstr>Persiapan I</vt:lpstr>
      <vt:lpstr>Persiapan II</vt:lpstr>
      <vt:lpstr>PowerPoint Presentation</vt:lpstr>
      <vt:lpstr>PowerPoint Presentation</vt:lpstr>
      <vt:lpstr>1</vt:lpstr>
      <vt:lpstr>2</vt:lpstr>
      <vt:lpstr>3</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578</cp:revision>
  <dcterms:created xsi:type="dcterms:W3CDTF">2019-01-03T02:16:07Z</dcterms:created>
  <dcterms:modified xsi:type="dcterms:W3CDTF">2020-03-22T23:06:39Z</dcterms:modified>
</cp:coreProperties>
</file>