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71" r:id="rId12"/>
    <p:sldId id="265" r:id="rId13"/>
    <p:sldId id="266" r:id="rId14"/>
    <p:sldId id="269" r:id="rId15"/>
    <p:sldId id="267" r:id="rId16"/>
    <p:sldId id="268" r:id="rId17"/>
  </p:sldIdLst>
  <p:sldSz cx="18288000" cy="10287000"/>
  <p:notesSz cx="6858000" cy="9144000"/>
  <p:embeddedFontLst>
    <p:embeddedFont>
      <p:font typeface="Barlow Bold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veat Brush"/>
      <p:regular r:id="rId23"/>
    </p:embeddedFont>
    <p:embeddedFont>
      <p:font typeface="Cooper Hewitt" pitchFamily="2" charset="0"/>
      <p:regular r:id="rId24"/>
    </p:embeddedFont>
    <p:embeddedFont>
      <p:font typeface="Cooper Hewitt Bold" pitchFamily="2" charset="0"/>
      <p:regular r:id="rId25"/>
    </p:embeddedFont>
    <p:embeddedFont>
      <p:font typeface="Open Sans Extra Bold" panose="020B0906030804020204"/>
      <p:regular r:id="rId26"/>
    </p:embeddedFont>
    <p:embeddedFont>
      <p:font typeface="Open Sans Light Bold" panose="020B0806030504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1.fntdata" /><Relationship Id="rId26" Type="http://schemas.openxmlformats.org/officeDocument/2006/relationships/font" Target="fonts/font9.fntdata" /><Relationship Id="rId3" Type="http://schemas.openxmlformats.org/officeDocument/2006/relationships/slide" Target="slides/slide2.xml" /><Relationship Id="rId21" Type="http://schemas.openxmlformats.org/officeDocument/2006/relationships/font" Target="fonts/font4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8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3.fntdata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7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6.fntdata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font" Target="fonts/font2.fntdata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5.fntdata" /><Relationship Id="rId27" Type="http://schemas.openxmlformats.org/officeDocument/2006/relationships/font" Target="fonts/font10.fntdata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070" y="1117275"/>
            <a:ext cx="17337861" cy="37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80"/>
              </a:lnSpc>
            </a:pPr>
            <a:r>
              <a:rPr lang="en-US" sz="21842">
                <a:solidFill>
                  <a:srgbClr val="FFFFFF"/>
                </a:solidFill>
                <a:latin typeface="Open Sans Extra Bold"/>
              </a:rPr>
              <a:t>PKKMB 2020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90998" y="4663111"/>
            <a:ext cx="4297002" cy="56238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20200" y="-103715"/>
            <a:ext cx="9290616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  <a:spcBef>
                <a:spcPct val="0"/>
              </a:spcBef>
            </a:pPr>
            <a:r>
              <a:rPr lang="en-US" sz="8482" dirty="0">
                <a:solidFill>
                  <a:srgbClr val="000000"/>
                </a:solidFill>
                <a:latin typeface="Caveat Brush"/>
              </a:rPr>
              <a:t>MINI ESSAY (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Individu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" y="1866900"/>
            <a:ext cx="16072364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4"/>
              </a:lnSpc>
              <a:spcBef>
                <a:spcPct val="0"/>
              </a:spcBef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BUAT ESSAY DENGAN TOPIK: (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pilih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salah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satu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)</a:t>
            </a:r>
          </a:p>
          <a:p>
            <a:pPr algn="ctr">
              <a:lnSpc>
                <a:spcPts val="5164"/>
              </a:lnSpc>
              <a:spcBef>
                <a:spcPct val="0"/>
              </a:spcBef>
            </a:pP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742950" indent="-742950" algn="ctr">
              <a:lnSpc>
                <a:spcPts val="5164"/>
              </a:lnSpc>
              <a:spcBef>
                <a:spcPct val="0"/>
              </a:spcBef>
              <a:buAutoNum type="arabicPeriod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Pandemi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Kedekatan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Kepada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Allah </a:t>
            </a:r>
          </a:p>
          <a:p>
            <a:pPr marL="742950" indent="-742950" algn="ctr">
              <a:lnSpc>
                <a:spcPts val="5164"/>
              </a:lnSpc>
              <a:spcBef>
                <a:spcPct val="0"/>
              </a:spcBef>
              <a:buAutoNum type="arabicPeriod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Pandemi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Pendidikan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Anak-Anak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Bangsa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742950" indent="-742950" algn="ctr">
              <a:lnSpc>
                <a:spcPts val="5164"/>
              </a:lnSpc>
              <a:spcBef>
                <a:spcPct val="0"/>
              </a:spcBef>
              <a:buAutoNum type="arabicPeriod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Pentingnya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Solidaritas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Saat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Pandemi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742950" indent="-742950" algn="ctr">
              <a:lnSpc>
                <a:spcPts val="5164"/>
              </a:lnSpc>
              <a:spcBef>
                <a:spcPct val="0"/>
              </a:spcBef>
              <a:buAutoNum type="arabicPeriod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Pentingnya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Solidaritas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dalam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Menghadapi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New Normal</a:t>
            </a:r>
          </a:p>
          <a:p>
            <a:pPr marL="742950" indent="-742950" algn="ctr">
              <a:lnSpc>
                <a:spcPts val="5164"/>
              </a:lnSpc>
              <a:spcBef>
                <a:spcPct val="0"/>
              </a:spcBef>
              <a:buAutoNum type="arabicPeriod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Pasien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Corona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dapat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Sembuh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Kembali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Beraktivitas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742950" indent="-742950" algn="ctr">
              <a:lnSpc>
                <a:spcPts val="5164"/>
              </a:lnSpc>
              <a:spcBef>
                <a:spcPct val="0"/>
              </a:spcBef>
              <a:buAutoNum type="arabicPeriod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Pandemi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Politik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Bangsaku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1405026"/>
            <a:ext cx="16072364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4"/>
              </a:lnSpc>
              <a:spcBef>
                <a:spcPct val="0"/>
              </a:spcBef>
            </a:pP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5164"/>
              </a:lnSpc>
              <a:spcBef>
                <a:spcPct val="0"/>
              </a:spcBef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KRITERIANYA : </a:t>
            </a:r>
          </a:p>
          <a:p>
            <a:pPr marL="571500" indent="-571500">
              <a:lnSpc>
                <a:spcPts val="51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 350-500 Kata</a:t>
            </a:r>
          </a:p>
          <a:p>
            <a:pPr marL="571500" indent="-571500">
              <a:lnSpc>
                <a:spcPts val="51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Ukuran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Kertas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A4, margin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bebas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571500" indent="-571500">
              <a:lnSpc>
                <a:spcPts val="51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 TIMES NEW ROMAN, 12pt,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Judul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di-bold</a:t>
            </a:r>
          </a:p>
          <a:p>
            <a:pPr marL="571500" indent="-571500">
              <a:lnSpc>
                <a:spcPts val="51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Disertai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Nama,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Fakultas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Program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Studi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Angkatan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Nama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kelompok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571500" indent="-571500">
              <a:lnSpc>
                <a:spcPts val="51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Nama file : Nama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Kelompok_Nama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Peserta_Tugas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Mini Essay</a:t>
            </a:r>
          </a:p>
          <a:p>
            <a:pPr marL="571500" indent="-571500" algn="ctr">
              <a:lnSpc>
                <a:spcPts val="516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89" dirty="0">
              <a:solidFill>
                <a:srgbClr val="000000"/>
              </a:solidFill>
              <a:latin typeface="Barl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43400" y="7839896"/>
            <a:ext cx="995971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Dikumpulkan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terakhir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pada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:</a:t>
            </a:r>
          </a:p>
          <a:p>
            <a:pPr algn="ctr">
              <a:lnSpc>
                <a:spcPts val="6544"/>
              </a:lnSpc>
            </a:pP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Selasa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, 8 September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pukul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23.59</a:t>
            </a:r>
          </a:p>
          <a:p>
            <a:pPr algn="ctr">
              <a:lnSpc>
                <a:spcPts val="6544"/>
              </a:lnSpc>
              <a:spcBef>
                <a:spcPct val="0"/>
              </a:spcBef>
            </a:pPr>
            <a:r>
              <a:rPr lang="en-US" sz="4674" dirty="0">
                <a:solidFill>
                  <a:srgbClr val="000000"/>
                </a:solidFill>
                <a:latin typeface="Caveat Brush"/>
              </a:rPr>
              <a:t>Upload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ke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LAYAR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9220200" y="-103715"/>
            <a:ext cx="9290616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  <a:spcBef>
                <a:spcPct val="0"/>
              </a:spcBef>
            </a:pPr>
            <a:r>
              <a:rPr lang="en-US" sz="8482" dirty="0">
                <a:solidFill>
                  <a:srgbClr val="000000"/>
                </a:solidFill>
                <a:latin typeface="Caveat Brush"/>
              </a:rPr>
              <a:t>MINI ESSAY (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Individu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781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6200" y="37379"/>
            <a:ext cx="14121253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  <a:spcBef>
                <a:spcPct val="0"/>
              </a:spcBef>
            </a:pP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Tak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Kenal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Maka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Tak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Solid (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Individu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504302"/>
            <a:ext cx="16072364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4"/>
              </a:lnSpc>
              <a:spcBef>
                <a:spcPct val="0"/>
              </a:spcBef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Berkenalan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dengan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panitia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melalui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Instagram.</a:t>
            </a:r>
          </a:p>
          <a:p>
            <a:pPr algn="ctr">
              <a:lnSpc>
                <a:spcPts val="5164"/>
              </a:lnSpc>
              <a:spcBef>
                <a:spcPct val="0"/>
              </a:spcBef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Peserta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diminta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untuk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menghubungi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panitia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dari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fitur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direct message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instagram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kemudian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melakukan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video call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discreenshoot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5164"/>
              </a:lnSpc>
              <a:spcBef>
                <a:spcPct val="0"/>
              </a:spcBef>
            </a:pP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5164"/>
              </a:lnSpc>
              <a:spcBef>
                <a:spcPct val="0"/>
              </a:spcBef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-BPH PKKMB (6 orang)</a:t>
            </a:r>
          </a:p>
          <a:p>
            <a:pPr>
              <a:lnSpc>
                <a:spcPts val="5164"/>
              </a:lnSpc>
              <a:spcBef>
                <a:spcPct val="0"/>
              </a:spcBef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-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Koor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setiap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divisi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(5 orang)</a:t>
            </a:r>
          </a:p>
          <a:p>
            <a:pPr>
              <a:lnSpc>
                <a:spcPts val="5164"/>
              </a:lnSpc>
              <a:spcBef>
                <a:spcPct val="0"/>
              </a:spcBef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-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Koor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mentor (1 orang)</a:t>
            </a:r>
          </a:p>
          <a:p>
            <a:pPr>
              <a:lnSpc>
                <a:spcPts val="5164"/>
              </a:lnSpc>
              <a:spcBef>
                <a:spcPct val="0"/>
              </a:spcBef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-3 orang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panitia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dari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masing-masing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divisi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  (15 orang)</a:t>
            </a:r>
          </a:p>
          <a:p>
            <a:pPr algn="ctr">
              <a:lnSpc>
                <a:spcPts val="5164"/>
              </a:lnSpc>
              <a:spcBef>
                <a:spcPct val="0"/>
              </a:spcBef>
            </a:pPr>
            <a:endParaRPr lang="en-US" sz="3689" dirty="0">
              <a:solidFill>
                <a:srgbClr val="000000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8222" y="2530049"/>
            <a:ext cx="16072364" cy="466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4"/>
              </a:lnSpc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Dikumpulkan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dalam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bentuk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Microsoft Word yang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memuat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:</a:t>
            </a:r>
          </a:p>
          <a:p>
            <a:pPr algn="ctr">
              <a:lnSpc>
                <a:spcPts val="5164"/>
              </a:lnSpc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Disertai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Nama,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Fakultas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Program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Studi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Angkatan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Nama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kelompok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5164"/>
              </a:lnSpc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Hasil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screenshoot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videocall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571500" indent="-571500" algn="ctr">
              <a:lnSpc>
                <a:spcPts val="5164"/>
              </a:lnSpc>
              <a:spcBef>
                <a:spcPct val="0"/>
              </a:spcBef>
              <a:buFontTx/>
              <a:buChar char="-"/>
            </a:pPr>
            <a:r>
              <a:rPr lang="en-US" sz="3689" dirty="0">
                <a:solidFill>
                  <a:srgbClr val="000000"/>
                </a:solidFill>
                <a:latin typeface="Barlow Bold"/>
              </a:rPr>
              <a:t>Nama,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fakultas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angkatan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,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divisi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/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jabatan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dari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masing-masing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panitia</a:t>
            </a:r>
            <a:endParaRPr lang="en-US" sz="3689" dirty="0">
              <a:solidFill>
                <a:srgbClr val="000000"/>
              </a:solidFill>
              <a:latin typeface="Barlow Bold"/>
            </a:endParaRPr>
          </a:p>
          <a:p>
            <a:pPr marL="571500" indent="-571500" algn="ctr">
              <a:lnSpc>
                <a:spcPts val="5164"/>
              </a:lnSpc>
              <a:spcBef>
                <a:spcPct val="0"/>
              </a:spcBef>
              <a:buFontTx/>
              <a:buChar char="-"/>
            </a:pP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Pada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saat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videocall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tidak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harus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mengenakan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seragam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PKKMB, yang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penting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berpakaian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rapi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689" dirty="0" err="1">
                <a:solidFill>
                  <a:srgbClr val="000000"/>
                </a:solidFill>
                <a:latin typeface="Barlow Bold"/>
              </a:rPr>
              <a:t>sopan</a:t>
            </a:r>
            <a:r>
              <a:rPr lang="en-US" sz="3689" dirty="0">
                <a:solidFill>
                  <a:srgbClr val="000000"/>
                </a:solidFill>
                <a:latin typeface="Barlow Bold"/>
              </a:rPr>
              <a:t>.</a:t>
            </a:r>
          </a:p>
          <a:p>
            <a:pPr algn="ctr">
              <a:lnSpc>
                <a:spcPts val="5164"/>
              </a:lnSpc>
              <a:spcBef>
                <a:spcPct val="0"/>
              </a:spcBef>
            </a:pPr>
            <a:endParaRPr lang="en-US" sz="3689" dirty="0">
              <a:solidFill>
                <a:srgbClr val="000000"/>
              </a:solidFill>
              <a:latin typeface="Barl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19600" y="7048500"/>
            <a:ext cx="9959717" cy="244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Dikumpulkan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terakhir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pada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:</a:t>
            </a:r>
          </a:p>
          <a:p>
            <a:pPr algn="ctr">
              <a:lnSpc>
                <a:spcPts val="6544"/>
              </a:lnSpc>
            </a:pP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Selasa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, 8 September 2020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pukul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23.59</a:t>
            </a:r>
          </a:p>
          <a:p>
            <a:pPr algn="ctr">
              <a:lnSpc>
                <a:spcPts val="6544"/>
              </a:lnSpc>
              <a:spcBef>
                <a:spcPct val="0"/>
              </a:spcBef>
            </a:pPr>
            <a:r>
              <a:rPr lang="en-US" sz="4674" dirty="0">
                <a:solidFill>
                  <a:srgbClr val="000000"/>
                </a:solidFill>
                <a:latin typeface="Caveat Brush"/>
              </a:rPr>
              <a:t>Upload </a:t>
            </a:r>
            <a:r>
              <a:rPr lang="en-US" sz="4674" dirty="0" err="1">
                <a:solidFill>
                  <a:srgbClr val="000000"/>
                </a:solidFill>
                <a:latin typeface="Caveat Brush"/>
              </a:rPr>
              <a:t>ke</a:t>
            </a:r>
            <a:r>
              <a:rPr lang="en-US" sz="4674" dirty="0">
                <a:solidFill>
                  <a:srgbClr val="000000"/>
                </a:solidFill>
                <a:latin typeface="Caveat Brush"/>
              </a:rPr>
              <a:t> LAYAR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886200" y="37379"/>
            <a:ext cx="14121253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  <a:spcBef>
                <a:spcPct val="0"/>
              </a:spcBef>
            </a:pP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Tak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Kenal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Maka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Tak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Solid (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Individu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9400" y="224418"/>
            <a:ext cx="7568053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875"/>
              </a:lnSpc>
              <a:spcBef>
                <a:spcPct val="0"/>
              </a:spcBef>
            </a:pP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Tak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Kenal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Maka</a:t>
            </a:r>
            <a:endParaRPr lang="en-US" sz="8482" dirty="0">
              <a:solidFill>
                <a:srgbClr val="000000"/>
              </a:solidFill>
              <a:latin typeface="Caveat Brush"/>
            </a:endParaRPr>
          </a:p>
          <a:p>
            <a:pPr algn="r">
              <a:lnSpc>
                <a:spcPts val="11875"/>
              </a:lnSpc>
              <a:spcBef>
                <a:spcPct val="0"/>
              </a:spcBef>
            </a:pP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Tak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Solid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6629" r="6051" b="8136"/>
          <a:stretch/>
        </p:blipFill>
        <p:spPr>
          <a:xfrm>
            <a:off x="1828800" y="146548"/>
            <a:ext cx="8001000" cy="101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29201" y="37379"/>
            <a:ext cx="132588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  <a:spcBef>
                <a:spcPct val="0"/>
              </a:spcBef>
            </a:pPr>
            <a:r>
              <a:rPr lang="en-US" sz="8482" dirty="0">
                <a:solidFill>
                  <a:srgbClr val="000000"/>
                </a:solidFill>
                <a:latin typeface="Caveat Brush"/>
              </a:rPr>
              <a:t>Share Your Experience (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Individu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3302" y="1657822"/>
            <a:ext cx="15888945" cy="648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7"/>
              </a:lnSpc>
            </a:pP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Mengupload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video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ke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instagram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yang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berisi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cerita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,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kesan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dan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pesan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selama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mengikuti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kegiatan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PKKMB di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Universitas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YARSI.</a:t>
            </a:r>
          </a:p>
          <a:p>
            <a:pPr>
              <a:lnSpc>
                <a:spcPts val="4557"/>
              </a:lnSpc>
            </a:pPr>
            <a:endParaRPr lang="en-US" sz="3255" dirty="0">
              <a:solidFill>
                <a:srgbClr val="000000"/>
              </a:solidFill>
              <a:latin typeface="Barlow Bold"/>
            </a:endParaRPr>
          </a:p>
          <a:p>
            <a:pPr marL="457200" indent="-457200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Memperkenalkan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diri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di video</a:t>
            </a:r>
          </a:p>
          <a:p>
            <a:pPr marL="457200" indent="-457200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Menandai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instagram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@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bem_yarsi</a:t>
            </a:r>
            <a:endParaRPr lang="en-US" sz="3255" dirty="0">
              <a:solidFill>
                <a:srgbClr val="000000"/>
              </a:solidFill>
              <a:latin typeface="Barlow Bold"/>
            </a:endParaRPr>
          </a:p>
          <a:p>
            <a:pPr marL="457200" indent="-457200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Menggunakan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   #ISLAMICISHUMANITY #ISLAMICISSOLIDARITY #IAMREADYFORISLAMIC  #PKKMB2020  #UNIVERSITASYARSI #SHARINGPKKMBUY2020</a:t>
            </a:r>
          </a:p>
          <a:p>
            <a:pPr marL="457200" indent="-457200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3255" dirty="0">
                <a:solidFill>
                  <a:srgbClr val="000000"/>
                </a:solidFill>
                <a:latin typeface="Barlow Bold"/>
              </a:rPr>
              <a:t>Instagram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tidak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dikunci</a:t>
            </a:r>
            <a:endParaRPr lang="en-US" sz="3255" dirty="0">
              <a:solidFill>
                <a:srgbClr val="000000"/>
              </a:solidFill>
              <a:latin typeface="Barlow Bold"/>
            </a:endParaRPr>
          </a:p>
          <a:p>
            <a:pPr marL="457200" indent="-457200">
              <a:lnSpc>
                <a:spcPts val="4557"/>
              </a:lnSpc>
              <a:buFont typeface="Arial" panose="020B0604020202020204" pitchFamily="34" charset="0"/>
              <a:buChar char="•"/>
            </a:pP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Durasi</a:t>
            </a:r>
            <a:r>
              <a:rPr lang="en-US" sz="3255" dirty="0">
                <a:solidFill>
                  <a:srgbClr val="000000"/>
                </a:solidFill>
                <a:latin typeface="Barlow Bold"/>
              </a:rPr>
              <a:t> video </a:t>
            </a:r>
            <a:r>
              <a:rPr lang="en-US" sz="3255" dirty="0" err="1">
                <a:solidFill>
                  <a:srgbClr val="000000"/>
                </a:solidFill>
                <a:latin typeface="Barlow Bold"/>
              </a:rPr>
              <a:t>bebas</a:t>
            </a:r>
            <a:endParaRPr lang="en-US" sz="3255" dirty="0">
              <a:solidFill>
                <a:srgbClr val="000000"/>
              </a:solidFill>
              <a:latin typeface="Barlow Bold"/>
            </a:endParaRPr>
          </a:p>
          <a:p>
            <a:pPr marL="457200" indent="-457200" algn="ctr">
              <a:lnSpc>
                <a:spcPts val="455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55" dirty="0">
              <a:solidFill>
                <a:srgbClr val="000000"/>
              </a:solidFill>
              <a:latin typeface="Barl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58059" y="7888821"/>
            <a:ext cx="9959717" cy="162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4"/>
              </a:lnSpc>
            </a:pPr>
            <a:r>
              <a:rPr lang="en-US" sz="4674">
                <a:solidFill>
                  <a:srgbClr val="000000"/>
                </a:solidFill>
                <a:latin typeface="Caveat Brush"/>
              </a:rPr>
              <a:t>Diupload terakhir pada :</a:t>
            </a:r>
          </a:p>
          <a:p>
            <a:pPr algn="ctr">
              <a:lnSpc>
                <a:spcPts val="6544"/>
              </a:lnSpc>
              <a:spcBef>
                <a:spcPct val="0"/>
              </a:spcBef>
            </a:pPr>
            <a:r>
              <a:rPr lang="en-US" sz="4674">
                <a:solidFill>
                  <a:srgbClr val="000000"/>
                </a:solidFill>
                <a:latin typeface="Caveat Brush"/>
              </a:rPr>
              <a:t>Rabu, 9 September 2020 pukul 23.59 WIB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0" y="-190500"/>
            <a:ext cx="10995177" cy="144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  <a:spcBef>
                <a:spcPct val="0"/>
              </a:spcBef>
            </a:pP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Harta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 Karun (</a:t>
            </a:r>
            <a:r>
              <a:rPr lang="en-US" sz="8482" dirty="0" err="1">
                <a:solidFill>
                  <a:srgbClr val="000000"/>
                </a:solidFill>
                <a:latin typeface="Caveat Brush"/>
              </a:rPr>
              <a:t>Kelompok</a:t>
            </a:r>
            <a:r>
              <a:rPr lang="en-US" sz="8482" dirty="0">
                <a:solidFill>
                  <a:srgbClr val="000000"/>
                </a:solidFill>
                <a:latin typeface="Caveat Brush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8251" y="2005179"/>
            <a:ext cx="18946130" cy="825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5"/>
              </a:lnSpc>
            </a:pPr>
            <a:r>
              <a:rPr lang="en-US" sz="3303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Mengikuti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cerita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yang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akan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dibacakan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oleh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MC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setiap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akhir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acara</a:t>
            </a:r>
          </a:p>
          <a:p>
            <a:pPr>
              <a:lnSpc>
                <a:spcPts val="4625"/>
              </a:lnSpc>
            </a:pP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 marL="457200" indent="-457200">
              <a:lnSpc>
                <a:spcPts val="4625"/>
              </a:lnSpc>
              <a:buFontTx/>
              <a:buChar char="-"/>
            </a:pP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Menemukan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clue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tersembunyi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melalui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cerita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yang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dibacakan</a:t>
            </a: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4625"/>
              </a:lnSpc>
            </a:pP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4625"/>
              </a:lnSpc>
            </a:pPr>
            <a:r>
              <a:rPr lang="en-US" sz="3303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Menyatukan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semua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clue yang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ada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menjadi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suatu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jawaban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yang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utuh</a:t>
            </a: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4625"/>
              </a:lnSpc>
            </a:pP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4625"/>
              </a:lnSpc>
            </a:pPr>
            <a:r>
              <a:rPr lang="en-US" sz="3303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Bagi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kelompok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yang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sudah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menemukan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jawabannya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silahkan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menuliskan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jawabannya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di LAYAR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terhitung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sejak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u="sng" dirty="0" err="1">
                <a:solidFill>
                  <a:srgbClr val="000000"/>
                </a:solidFill>
                <a:latin typeface="Barlow Bold"/>
              </a:rPr>
              <a:t>Selasa</a:t>
            </a:r>
            <a:r>
              <a:rPr lang="en-US" sz="3303" u="sng" dirty="0">
                <a:solidFill>
                  <a:srgbClr val="000000"/>
                </a:solidFill>
                <a:latin typeface="Barlow Bold"/>
              </a:rPr>
              <a:t>, 8 September 15.00 - 23.59 WIB.</a:t>
            </a:r>
          </a:p>
          <a:p>
            <a:pPr>
              <a:lnSpc>
                <a:spcPts val="4625"/>
              </a:lnSpc>
            </a:pP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4625"/>
              </a:lnSpc>
            </a:pPr>
            <a:r>
              <a:rPr lang="en-US" sz="3303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Penulisan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jawaban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hanya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dilakukan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oleh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perwakilan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kelompok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saja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dengan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menyertakan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nama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Kelompok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serta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jawabannya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.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Dengan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format "Nama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Kelompok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: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Jawaban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"</a:t>
            </a:r>
          </a:p>
          <a:p>
            <a:pPr>
              <a:lnSpc>
                <a:spcPts val="4625"/>
              </a:lnSpc>
            </a:pP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>
              <a:lnSpc>
                <a:spcPts val="4625"/>
              </a:lnSpc>
              <a:spcBef>
                <a:spcPct val="0"/>
              </a:spcBef>
            </a:pPr>
            <a:r>
              <a:rPr lang="en-US" sz="3303" dirty="0">
                <a:solidFill>
                  <a:srgbClr val="000000"/>
                </a:solidFill>
                <a:latin typeface="Barlow Bold"/>
              </a:rPr>
              <a:t>-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Pemenang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akan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diumumkan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saat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penutupan</a:t>
            </a:r>
            <a:r>
              <a:rPr lang="en-US" sz="3303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3303" dirty="0" err="1">
                <a:solidFill>
                  <a:srgbClr val="000000"/>
                </a:solidFill>
                <a:latin typeface="Barlow Bold"/>
              </a:rPr>
              <a:t>kegiatan</a:t>
            </a:r>
            <a:endParaRPr lang="en-US" sz="3303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625"/>
              </a:lnSpc>
              <a:spcBef>
                <a:spcPct val="0"/>
              </a:spcBef>
            </a:pPr>
            <a:endParaRPr lang="en-US" sz="3303" dirty="0">
              <a:solidFill>
                <a:srgbClr val="000000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7340" y="2017310"/>
            <a:ext cx="1897873" cy="13423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7340" y="4261769"/>
            <a:ext cx="1897873" cy="13423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7340" y="6559668"/>
            <a:ext cx="1897873" cy="13423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28971" y="6530544"/>
            <a:ext cx="5491312" cy="125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9"/>
              </a:lnSpc>
            </a:pPr>
            <a:r>
              <a:rPr lang="en-US" sz="7378">
                <a:solidFill>
                  <a:srgbClr val="FFFFFF"/>
                </a:solidFill>
                <a:latin typeface="Caveat Brush"/>
              </a:rPr>
              <a:t>Zoom meeting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28971" y="4232645"/>
            <a:ext cx="8270166" cy="125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9"/>
              </a:lnSpc>
            </a:pPr>
            <a:r>
              <a:rPr lang="en-US" sz="7378">
                <a:solidFill>
                  <a:srgbClr val="FFFFFF"/>
                </a:solidFill>
                <a:latin typeface="Caveat Brush"/>
              </a:rPr>
              <a:t>Live Streaming Youtube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8971" y="1874435"/>
            <a:ext cx="9125198" cy="125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9"/>
              </a:lnSpc>
            </a:pPr>
            <a:r>
              <a:rPr lang="en-US" sz="7378">
                <a:solidFill>
                  <a:srgbClr val="FFFFFF"/>
                </a:solidFill>
                <a:latin typeface="Caveat Brush"/>
              </a:rPr>
              <a:t>LAYAR (E-learning YARSI)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9586" y="699180"/>
            <a:ext cx="12104411" cy="166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2"/>
              </a:lnSpc>
            </a:pPr>
            <a:r>
              <a:rPr lang="en-US" sz="9787">
                <a:solidFill>
                  <a:srgbClr val="FFFFFF"/>
                </a:solidFill>
                <a:latin typeface="Caveat Brush"/>
              </a:rPr>
              <a:t>LAYAR (E-learning YARSI)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3609" y="5480295"/>
            <a:ext cx="559275" cy="8171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2368458"/>
            <a:ext cx="15649501" cy="545196"/>
            <a:chOff x="0" y="0"/>
            <a:chExt cx="12649725" cy="4406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649726" cy="440690"/>
            </a:xfrm>
            <a:custGeom>
              <a:avLst/>
              <a:gdLst/>
              <a:ahLst/>
              <a:cxnLst/>
              <a:rect l="l" t="t" r="r" b="b"/>
              <a:pathLst>
                <a:path w="12649726" h="440690">
                  <a:moveTo>
                    <a:pt x="12611626" y="0"/>
                  </a:moveTo>
                  <a:cubicBezTo>
                    <a:pt x="12590035" y="0"/>
                    <a:pt x="12573526" y="16510"/>
                    <a:pt x="12573526" y="38100"/>
                  </a:cubicBezTo>
                  <a:lnTo>
                    <a:pt x="12573526" y="193040"/>
                  </a:lnTo>
                  <a:lnTo>
                    <a:pt x="76200" y="193040"/>
                  </a:lnTo>
                  <a:lnTo>
                    <a:pt x="76200" y="38100"/>
                  </a:lnTo>
                  <a:cubicBezTo>
                    <a:pt x="76200" y="16510"/>
                    <a:pt x="59690" y="0"/>
                    <a:pt x="38100" y="0"/>
                  </a:cubicBezTo>
                  <a:cubicBezTo>
                    <a:pt x="16510" y="0"/>
                    <a:pt x="0" y="16510"/>
                    <a:pt x="0" y="38100"/>
                  </a:cubicBezTo>
                  <a:lnTo>
                    <a:pt x="0" y="402590"/>
                  </a:lnTo>
                  <a:cubicBezTo>
                    <a:pt x="0" y="424180"/>
                    <a:pt x="16510" y="440690"/>
                    <a:pt x="38100" y="440690"/>
                  </a:cubicBezTo>
                  <a:cubicBezTo>
                    <a:pt x="59690" y="440690"/>
                    <a:pt x="76200" y="424180"/>
                    <a:pt x="76200" y="402590"/>
                  </a:cubicBezTo>
                  <a:lnTo>
                    <a:pt x="76200" y="269240"/>
                  </a:lnTo>
                  <a:lnTo>
                    <a:pt x="12573526" y="269240"/>
                  </a:lnTo>
                  <a:lnTo>
                    <a:pt x="12573526" y="402590"/>
                  </a:lnTo>
                  <a:cubicBezTo>
                    <a:pt x="12573526" y="424180"/>
                    <a:pt x="12590035" y="440690"/>
                    <a:pt x="12611626" y="440690"/>
                  </a:cubicBezTo>
                  <a:cubicBezTo>
                    <a:pt x="12633216" y="440690"/>
                    <a:pt x="12649726" y="424180"/>
                    <a:pt x="12649726" y="402590"/>
                  </a:cubicBezTo>
                  <a:lnTo>
                    <a:pt x="12649726" y="38100"/>
                  </a:lnTo>
                  <a:cubicBezTo>
                    <a:pt x="12649726" y="16510"/>
                    <a:pt x="12631945" y="0"/>
                    <a:pt x="1261162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450810" y="5807309"/>
            <a:ext cx="6164748" cy="980260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3242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72884" y="5165970"/>
            <a:ext cx="12090827" cy="127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1"/>
              </a:lnSpc>
            </a:pPr>
            <a:r>
              <a:rPr lang="en-US" sz="6358">
                <a:solidFill>
                  <a:srgbClr val="032429"/>
                </a:solidFill>
                <a:latin typeface="Cooper Hewitt"/>
              </a:rPr>
              <a:t>bisa diakses di  </a:t>
            </a:r>
            <a:r>
              <a:rPr lang="en-US" sz="6358">
                <a:solidFill>
                  <a:srgbClr val="032429"/>
                </a:solidFill>
                <a:latin typeface="Cooper Hewitt Bold"/>
              </a:rPr>
              <a:t>layar.yarsi.ac.id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973" t="22612" r="7366" b="6304"/>
          <a:stretch>
            <a:fillRect/>
          </a:stretch>
        </p:blipFill>
        <p:spPr>
          <a:xfrm>
            <a:off x="490296" y="1196306"/>
            <a:ext cx="17307409" cy="78943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89" t="22277" r="2721" b="15131"/>
          <a:stretch>
            <a:fillRect/>
          </a:stretch>
        </p:blipFill>
        <p:spPr>
          <a:xfrm>
            <a:off x="449431" y="1777983"/>
            <a:ext cx="17382512" cy="6388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-1316" t="38274" r="3207" b="4935"/>
          <a:stretch/>
        </p:blipFill>
        <p:spPr>
          <a:xfrm>
            <a:off x="512544" y="2247900"/>
            <a:ext cx="10531245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8406" r="66910" b="13030"/>
          <a:stretch>
            <a:fillRect/>
          </a:stretch>
        </p:blipFill>
        <p:spPr>
          <a:xfrm>
            <a:off x="11811000" y="408709"/>
            <a:ext cx="6077857" cy="811707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963400" y="6819900"/>
            <a:ext cx="3197229" cy="981073"/>
            <a:chOff x="0" y="0"/>
            <a:chExt cx="3243502" cy="9952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3502" cy="995272"/>
            </a:xfrm>
            <a:custGeom>
              <a:avLst/>
              <a:gdLst/>
              <a:ahLst/>
              <a:cxnLst/>
              <a:rect l="l" t="t" r="r" b="b"/>
              <a:pathLst>
                <a:path w="3243502" h="995272">
                  <a:moveTo>
                    <a:pt x="0" y="0"/>
                  </a:moveTo>
                  <a:lnTo>
                    <a:pt x="0" y="995272"/>
                  </a:lnTo>
                  <a:lnTo>
                    <a:pt x="3243502" y="995272"/>
                  </a:lnTo>
                  <a:lnTo>
                    <a:pt x="3243502" y="0"/>
                  </a:lnTo>
                  <a:lnTo>
                    <a:pt x="0" y="0"/>
                  </a:lnTo>
                  <a:close/>
                  <a:moveTo>
                    <a:pt x="3182542" y="934312"/>
                  </a:moveTo>
                  <a:lnTo>
                    <a:pt x="59690" y="934312"/>
                  </a:lnTo>
                  <a:lnTo>
                    <a:pt x="59690" y="59690"/>
                  </a:lnTo>
                  <a:lnTo>
                    <a:pt x="3182542" y="59690"/>
                  </a:lnTo>
                  <a:lnTo>
                    <a:pt x="3182542" y="934312"/>
                  </a:lnTo>
                  <a:close/>
                </a:path>
              </a:pathLst>
            </a:custGeom>
            <a:solidFill>
              <a:srgbClr val="032429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914400" y="6819900"/>
            <a:ext cx="9362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Masukkan</a:t>
            </a:r>
            <a:r>
              <a:rPr lang="en-US" sz="4800" b="1" dirty="0">
                <a:solidFill>
                  <a:schemeClr val="bg1"/>
                </a:solidFill>
              </a:rPr>
              <a:t> Enrollment code : d6cz6e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78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4807"/>
          <a:stretch/>
        </p:blipFill>
        <p:spPr>
          <a:xfrm>
            <a:off x="216904" y="647700"/>
            <a:ext cx="17854191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3827" y="-219075"/>
            <a:ext cx="14682195" cy="192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4"/>
              </a:lnSpc>
            </a:pPr>
            <a:r>
              <a:rPr lang="en-US" sz="11295">
                <a:solidFill>
                  <a:srgbClr val="FFFFFF"/>
                </a:solidFill>
                <a:latin typeface="Caveat Brush"/>
              </a:rPr>
              <a:t>Live Streaming Youtube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820" y="2032887"/>
            <a:ext cx="10088360" cy="82541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57600" y="3266416"/>
            <a:ext cx="10223047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18595" lvl="1" indent="-914400" algn="ctr">
              <a:lnSpc>
                <a:spcPts val="6538"/>
              </a:lnSpc>
              <a:buFont typeface="Arial" panose="020B0604020202020204" pitchFamily="34" charset="0"/>
              <a:buChar char="•"/>
            </a:pPr>
            <a:r>
              <a:rPr lang="en-US" sz="4670" dirty="0">
                <a:solidFill>
                  <a:srgbClr val="000000"/>
                </a:solidFill>
                <a:latin typeface="Cooper Hewitt"/>
              </a:rPr>
              <a:t>Opening PKKMB </a:t>
            </a:r>
            <a:r>
              <a:rPr lang="en-US" sz="4670" dirty="0" err="1">
                <a:solidFill>
                  <a:srgbClr val="000000"/>
                </a:solidFill>
                <a:latin typeface="Cooper Hewitt"/>
              </a:rPr>
              <a:t>hari</a:t>
            </a:r>
            <a:r>
              <a:rPr lang="en-US" sz="4670" dirty="0">
                <a:solidFill>
                  <a:srgbClr val="000000"/>
                </a:solidFill>
                <a:latin typeface="Cooper Hewitt"/>
              </a:rPr>
              <a:t> ke-1 </a:t>
            </a:r>
          </a:p>
          <a:p>
            <a:pPr marL="1418595" lvl="1" indent="-914400" algn="ctr">
              <a:lnSpc>
                <a:spcPts val="6538"/>
              </a:lnSpc>
              <a:buFont typeface="Arial" panose="020B0604020202020204" pitchFamily="34" charset="0"/>
              <a:buChar char="•"/>
            </a:pPr>
            <a:r>
              <a:rPr lang="en-US" sz="4670" dirty="0">
                <a:solidFill>
                  <a:srgbClr val="000000"/>
                </a:solidFill>
                <a:latin typeface="Cooper Hewitt"/>
              </a:rPr>
              <a:t>Opening PKKMB </a:t>
            </a:r>
            <a:r>
              <a:rPr lang="en-US" sz="4670" dirty="0" err="1">
                <a:solidFill>
                  <a:srgbClr val="000000"/>
                </a:solidFill>
                <a:latin typeface="Cooper Hewitt"/>
              </a:rPr>
              <a:t>hari</a:t>
            </a:r>
            <a:r>
              <a:rPr lang="en-US" sz="4670" dirty="0">
                <a:solidFill>
                  <a:srgbClr val="000000"/>
                </a:solidFill>
                <a:latin typeface="Cooper Hewitt"/>
              </a:rPr>
              <a:t> ke-2</a:t>
            </a:r>
          </a:p>
          <a:p>
            <a:pPr marL="914400" indent="-914400" algn="ctr">
              <a:lnSpc>
                <a:spcPts val="6538"/>
              </a:lnSpc>
              <a:buFont typeface="Arial" panose="020B0604020202020204" pitchFamily="34" charset="0"/>
              <a:buChar char="•"/>
            </a:pPr>
            <a:r>
              <a:rPr lang="en-US" sz="4670" dirty="0">
                <a:solidFill>
                  <a:srgbClr val="000000"/>
                </a:solidFill>
                <a:latin typeface="Cooper Hewitt"/>
              </a:rPr>
              <a:t>Closing PKKMB </a:t>
            </a:r>
            <a:r>
              <a:rPr lang="en-US" sz="4670" dirty="0" err="1">
                <a:solidFill>
                  <a:srgbClr val="000000"/>
                </a:solidFill>
                <a:latin typeface="Cooper Hewitt"/>
              </a:rPr>
              <a:t>hari</a:t>
            </a:r>
            <a:r>
              <a:rPr lang="en-US" sz="4670" dirty="0">
                <a:solidFill>
                  <a:srgbClr val="000000"/>
                </a:solidFill>
                <a:latin typeface="Cooper Hewitt"/>
              </a:rPr>
              <a:t> ke-3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21753" y="6093269"/>
            <a:ext cx="764449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 Bold"/>
              </a:rPr>
              <a:t>Link Live Streaming Youtube bisa diakses di LAYAR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86932" y="4071066"/>
            <a:ext cx="3914136" cy="192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4"/>
              </a:lnSpc>
            </a:pPr>
            <a:r>
              <a:rPr lang="en-US" sz="11295">
                <a:solidFill>
                  <a:srgbClr val="FFFFFF"/>
                </a:solidFill>
                <a:latin typeface="Caveat Brush"/>
              </a:rPr>
              <a:t>TUGAS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419</Words>
  <Application>Microsoft Office PowerPoint</Application>
  <PresentationFormat>Kustom</PresentationFormat>
  <Paragraphs>74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16</vt:i4>
      </vt:variant>
    </vt:vector>
  </HeadingPairs>
  <TitlesOfParts>
    <vt:vector size="17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PKKMB 2020</dc:title>
  <cp:lastModifiedBy>Pengguna Tidak dikenal</cp:lastModifiedBy>
  <cp:revision>15</cp:revision>
  <dcterms:created xsi:type="dcterms:W3CDTF">2006-08-16T00:00:00Z</dcterms:created>
  <dcterms:modified xsi:type="dcterms:W3CDTF">2020-09-05T09:03:11Z</dcterms:modified>
  <dc:identifier>DAEGcvzZy7k</dc:identifier>
</cp:coreProperties>
</file>