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22"/>
  </p:notesMasterIdLst>
  <p:handoutMasterIdLst>
    <p:handoutMasterId r:id="rId23"/>
  </p:handoutMasterIdLst>
  <p:sldIdLst>
    <p:sldId id="302" r:id="rId7"/>
    <p:sldId id="332" r:id="rId8"/>
    <p:sldId id="351" r:id="rId9"/>
    <p:sldId id="352" r:id="rId10"/>
    <p:sldId id="333" r:id="rId11"/>
    <p:sldId id="338" r:id="rId12"/>
    <p:sldId id="341" r:id="rId13"/>
    <p:sldId id="344" r:id="rId14"/>
    <p:sldId id="349" r:id="rId15"/>
    <p:sldId id="350" r:id="rId16"/>
    <p:sldId id="360" r:id="rId17"/>
    <p:sldId id="355" r:id="rId18"/>
    <p:sldId id="357" r:id="rId19"/>
    <p:sldId id="363" r:id="rId20"/>
    <p:sldId id="364" r:id="rId21"/>
  </p:sldIdLst>
  <p:sldSz cx="9144000" cy="6858000" type="screen4x3"/>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endahuluan" id="{0470EE6E-AE69-4EB6-8637-31623CF7FE88}">
          <p14:sldIdLst>
            <p14:sldId id="302"/>
            <p14:sldId id="332"/>
          </p14:sldIdLst>
        </p14:section>
        <p14:section name="Announcement" id="{0CFA6236-D380-47FA-A243-D58BB90C3BB4}">
          <p14:sldIdLst>
            <p14:sldId id="351"/>
            <p14:sldId id="352"/>
          </p14:sldIdLst>
        </p14:section>
        <p14:section name="Compilation &amp; Execution" id="{2DD6B6B6-B594-4874-A390-C860400A7677}">
          <p14:sldIdLst>
            <p14:sldId id="333"/>
          </p14:sldIdLst>
        </p14:section>
        <p14:section name="Variabels" id="{9E85FC53-D4BE-4C24-A09B-DCA6403A5926}">
          <p14:sldIdLst>
            <p14:sldId id="338"/>
            <p14:sldId id="341"/>
          </p14:sldIdLst>
        </p14:section>
        <p14:section name="Datatype" id="{43E0264C-A015-480A-9287-F522A59ED7D5}">
          <p14:sldIdLst>
            <p14:sldId id="344"/>
            <p14:sldId id="349"/>
            <p14:sldId id="350"/>
          </p14:sldIdLst>
        </p14:section>
        <p14:section name="Branching" id="{6CE2631E-186A-4DE5-9B18-A5C550E9F746}">
          <p14:sldIdLst>
            <p14:sldId id="360"/>
          </p14:sldIdLst>
        </p14:section>
        <p14:section name="Array" id="{E3843D76-D85F-4E75-8D17-E756A7F4C525}">
          <p14:sldIdLst>
            <p14:sldId id="355"/>
            <p14:sldId id="357"/>
          </p14:sldIdLst>
        </p14:section>
        <p14:section name="Looping" id="{07783908-CB53-486E-B9F0-695397B7B819}">
          <p14:sldIdLst>
            <p14:sldId id="363"/>
            <p14:sldId id="364"/>
          </p14:sldIdLst>
        </p14:section>
        <p14:section name="Penutup" id="{266FCD05-97BA-4BB5-8A2E-13A3464CB63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7" autoAdjust="0"/>
    <p:restoredTop sz="94660"/>
  </p:normalViewPr>
  <p:slideViewPr>
    <p:cSldViewPr snapToGrid="0" showGuides="1">
      <p:cViewPr varScale="1">
        <p:scale>
          <a:sx n="110" d="100"/>
          <a:sy n="110" d="100"/>
        </p:scale>
        <p:origin x="1620"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1/26/2020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1/26/2020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48194" y="213918"/>
            <a:ext cx="8653759" cy="552101"/>
          </a:xfrm>
          <a:prstGeom prst="rect">
            <a:avLst/>
          </a:prstGeom>
        </p:spPr>
        <p:txBody>
          <a:bodyPr vert="horz" lIns="91440" tIns="45720" rIns="91440" bIns="45720" rtlCol="0" anchor="ctr">
            <a:noAutofit/>
          </a:bodyPr>
          <a:lstStyle>
            <a:lvl1pPr>
              <a:defRPr>
                <a:solidFill>
                  <a:srgbClr val="2F424F"/>
                </a:solidFill>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2958353" y="213918"/>
            <a:ext cx="5705356"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1837113" y="1196789"/>
            <a:ext cx="6836241" cy="4101352"/>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49382" y="5478318"/>
            <a:ext cx="8414327" cy="758753"/>
          </a:xfrm>
        </p:spPr>
        <p:txBody>
          <a:bodyPr>
            <a:normAutofit/>
          </a:bodyPr>
          <a:lstStyle>
            <a:lvl1pPr marL="0" indent="0" algn="r">
              <a:lnSpc>
                <a:spcPct val="10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96542"/>
            <a:ext cx="1744609" cy="3009451"/>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58353" y="213918"/>
            <a:ext cx="5705356"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365760" y="1257286"/>
            <a:ext cx="7015942" cy="4778561"/>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863" y="3209021"/>
            <a:ext cx="2090137" cy="3318093"/>
          </a:xfrm>
          <a:prstGeom prst="rect">
            <a:avLst/>
          </a:prstGeom>
        </p:spPr>
      </p:pic>
      <p:sp>
        <p:nvSpPr>
          <p:cNvPr id="5" name="Rectangle 4">
            <a:extLst>
              <a:ext uri="{FF2B5EF4-FFF2-40B4-BE49-F238E27FC236}">
                <a16:creationId xmlns:a16="http://schemas.microsoft.com/office/drawing/2014/main" id="{959F994A-C62B-44F1-9E1D-44C66BD8573F}"/>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2958353" y="213918"/>
            <a:ext cx="5705356"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69689" y="1296893"/>
            <a:ext cx="6987454" cy="4741049"/>
          </a:xfrm>
          <a:solidFill>
            <a:schemeClr val="bg2">
              <a:lumMod val="10000"/>
            </a:schemeClr>
          </a:solidFill>
        </p:spPr>
        <p:txBody>
          <a:bodyPr anchor="t"/>
          <a:lstStyle>
            <a:lvl1pPr marL="0" indent="0" algn="l">
              <a:lnSpc>
                <a:spcPct val="15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sp>
        <p:nvSpPr>
          <p:cNvPr id="8" name="Rectangle 7">
            <a:extLst>
              <a:ext uri="{FF2B5EF4-FFF2-40B4-BE49-F238E27FC236}">
                <a16:creationId xmlns:a16="http://schemas.microsoft.com/office/drawing/2014/main" id="{285C25A2-77F7-4D87-8163-97EC2C1348B2}"/>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2" y="3054780"/>
            <a:ext cx="1802167" cy="3261840"/>
          </a:xfrm>
          <a:prstGeom prst="rect">
            <a:avLst/>
          </a:prstGeom>
        </p:spPr>
      </p:pic>
    </p:spTree>
    <p:extLst>
      <p:ext uri="{BB962C8B-B14F-4D97-AF65-F5344CB8AC3E}">
        <p14:creationId xmlns:p14="http://schemas.microsoft.com/office/powerpoint/2010/main" val="26893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2958352" y="213918"/>
            <a:ext cx="5943601"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729751" y="1304363"/>
            <a:ext cx="5943601" cy="3334871"/>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401928" y="3141478"/>
            <a:ext cx="349623" cy="16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1" y="2898361"/>
            <a:ext cx="1802167" cy="3368537"/>
          </a:xfrm>
          <a:prstGeom prst="rect">
            <a:avLst/>
          </a:prstGeom>
        </p:spPr>
      </p:pic>
      <p:sp>
        <p:nvSpPr>
          <p:cNvPr id="8" name="Rectangle 7">
            <a:extLst>
              <a:ext uri="{FF2B5EF4-FFF2-40B4-BE49-F238E27FC236}">
                <a16:creationId xmlns:a16="http://schemas.microsoft.com/office/drawing/2014/main" id="{0ED83C50-7EA9-4432-B67E-B240E726F787}"/>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060603" y="4440950"/>
            <a:ext cx="4982454" cy="523220"/>
          </a:xfrm>
          <a:prstGeom prst="rect">
            <a:avLst/>
          </a:prstGeom>
          <a:noFill/>
        </p:spPr>
        <p:txBody>
          <a:bodyPr wrap="none" rtlCol="0">
            <a:sp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7443" y="1568275"/>
            <a:ext cx="2328774" cy="2806173"/>
          </a:xfrm>
          <a:prstGeom prst="rect">
            <a:avLst/>
          </a:prstGeom>
        </p:spPr>
      </p:pic>
      <p:sp>
        <p:nvSpPr>
          <p:cNvPr id="5" name="Rectangle 4">
            <a:extLst>
              <a:ext uri="{FF2B5EF4-FFF2-40B4-BE49-F238E27FC236}">
                <a16:creationId xmlns:a16="http://schemas.microsoft.com/office/drawing/2014/main" id="{A5D01AD3-D324-4F3B-87B0-C820147FC44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622237" y="1546167"/>
            <a:ext cx="5321363" cy="3832168"/>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7240" y="2568633"/>
            <a:ext cx="2802861" cy="3524597"/>
          </a:xfrm>
          <a:prstGeom prst="rect">
            <a:avLst/>
          </a:prstGeom>
        </p:spPr>
      </p:pic>
      <p:sp>
        <p:nvSpPr>
          <p:cNvPr id="5" name="Rectangle 4">
            <a:extLst>
              <a:ext uri="{FF2B5EF4-FFF2-40B4-BE49-F238E27FC236}">
                <a16:creationId xmlns:a16="http://schemas.microsoft.com/office/drawing/2014/main" id="{9CAA1A06-8803-49DC-9BCD-A902E6BED57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 Distribusi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534838" y="1548311"/>
            <a:ext cx="8074324" cy="3651705"/>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534838" y="5366211"/>
            <a:ext cx="8074324"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E3ACAA-E7DC-44A5-9B6E-938564F695EB}"/>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E5DF500B-DE8E-4015-94A4-D2038AC7CDB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326315-D23C-424A-864A-C3CE0CCB8F9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399926B-8582-49E9-BC83-DDB9F66C9CD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3AD649D8-A197-42F2-8DF5-7710F99BB03F}"/>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Distribution 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A251D22-85B9-4AE1-BD2E-56D002F36D2B}"/>
              </a:ext>
            </a:extLst>
          </p:cNvPr>
          <p:cNvSpPr txBox="1"/>
          <p:nvPr userDrawn="1"/>
        </p:nvSpPr>
        <p:spPr>
          <a:xfrm>
            <a:off x="534838" y="1615950"/>
            <a:ext cx="8074324" cy="3251596"/>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9D7222D-DFAD-45A4-9FE8-3326A394516A}"/>
              </a:ext>
            </a:extLst>
          </p:cNvPr>
          <p:cNvSpPr txBox="1"/>
          <p:nvPr userDrawn="1"/>
        </p:nvSpPr>
        <p:spPr>
          <a:xfrm>
            <a:off x="534838" y="5107425"/>
            <a:ext cx="8074324" cy="95866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932FAE8-5C4F-4F87-BEF2-4D512FCECA9E}"/>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C7F591DC-A2DA-4A94-8A15-F24BD4E551A4}"/>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8B09CFA-D275-41CA-81F2-7A2B6649EFC6}"/>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3D7A1D84-4F2D-4BB0-B083-2EA775F765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191191894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49223" y="-43544"/>
            <a:ext cx="9235440" cy="694944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82289" y="3077605"/>
            <a:ext cx="8392674" cy="1143000"/>
          </a:xfrm>
        </p:spPr>
        <p:txBody>
          <a:bodyPr/>
          <a:lstStyle>
            <a:lvl1pPr>
              <a:defRPr>
                <a:solidFill>
                  <a:schemeClr val="bg1"/>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382289" y="302324"/>
            <a:ext cx="2690113" cy="856807"/>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92765" y="-116114"/>
            <a:ext cx="9342782" cy="7112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75663" y="535296"/>
            <a:ext cx="8392674" cy="1143000"/>
          </a:xfrm>
        </p:spPr>
        <p:txBody>
          <a:bodyPr/>
          <a:lstStyle>
            <a:lvl1pPr>
              <a:defRPr b="1" u="none">
                <a:solidFill>
                  <a:srgbClr val="2F424F"/>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3476" y="5666258"/>
            <a:ext cx="2690113" cy="815223"/>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6217" y="2157807"/>
            <a:ext cx="4671494" cy="4554707"/>
          </a:xfrm>
          <a:prstGeom prst="rect">
            <a:avLst/>
          </a:prstGeom>
        </p:spPr>
      </p:pic>
      <p:sp>
        <p:nvSpPr>
          <p:cNvPr id="17" name="Rectangle 16">
            <a:extLst>
              <a:ext uri="{FF2B5EF4-FFF2-40B4-BE49-F238E27FC236}">
                <a16:creationId xmlns:a16="http://schemas.microsoft.com/office/drawing/2014/main" id="{C5988A3B-1DFB-4016-A7C2-A343A0C5AE00}"/>
              </a:ext>
            </a:extLst>
          </p:cNvPr>
          <p:cNvSpPr/>
          <p:nvPr userDrawn="1"/>
        </p:nvSpPr>
        <p:spPr>
          <a:xfrm>
            <a:off x="0" y="6595297"/>
            <a:ext cx="1802167" cy="246221"/>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Images </a:t>
            </a:r>
            <a:r>
              <a:rPr lang="en-US" sz="1000" dirty="0">
                <a:solidFill>
                  <a:srgbClr val="2F424F"/>
                </a:solidFill>
                <a:latin typeface="Arial" panose="020B0604020202020204" pitchFamily="34" charset="0"/>
                <a:cs typeface="Arial" panose="020B0604020202020204" pitchFamily="34" charset="0"/>
              </a:rPr>
              <a:t>by @</a:t>
            </a:r>
            <a:r>
              <a:rPr lang="en-US" sz="1000" dirty="0" err="1">
                <a:solidFill>
                  <a:srgbClr val="2F424F"/>
                </a:solidFill>
                <a:latin typeface="Arial" panose="020B0604020202020204" pitchFamily="34" charset="0"/>
                <a:cs typeface="Arial" panose="020B0604020202020204" pitchFamily="34" charset="0"/>
              </a:rPr>
              <a:t>carella.titasa</a:t>
            </a:r>
            <a:r>
              <a:rPr lang="en-US" sz="10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Nova E.D., Aisyah D.A., Annisa A., Antsya D.A., Bob R., Fawzan R., Fazreen N.H.P., A. Hisyam, M. Raihan S., Surli, M. Yayang C.</a:t>
            </a: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6" name="Title Placeholder 29">
            <a:extLst>
              <a:ext uri="{FF2B5EF4-FFF2-40B4-BE49-F238E27FC236}">
                <a16:creationId xmlns:a16="http://schemas.microsoft.com/office/drawing/2014/main" id="{274A012E-B0EC-4212-9AD6-B681E692BCC0}"/>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lvl1pPr>
              <a:defRPr/>
            </a:lvl1pPr>
          </a:lstStyle>
          <a:p>
            <a:r>
              <a:rPr lang="en-US"/>
              <a:t>Course Topic</a:t>
            </a:r>
          </a:p>
        </p:txBody>
      </p:sp>
    </p:spTree>
    <p:extLst>
      <p:ext uri="{BB962C8B-B14F-4D97-AF65-F5344CB8AC3E}">
        <p14:creationId xmlns:p14="http://schemas.microsoft.com/office/powerpoint/2010/main" val="95236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57150" y="-24765"/>
            <a:ext cx="9235440" cy="694944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236259" y="4370294"/>
            <a:ext cx="5741865"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sp>
        <p:nvSpPr>
          <p:cNvPr id="15" name="TextBox 14">
            <a:extLst>
              <a:ext uri="{FF2B5EF4-FFF2-40B4-BE49-F238E27FC236}">
                <a16:creationId xmlns:a16="http://schemas.microsoft.com/office/drawing/2014/main" id="{C73E3DD8-50BE-4A0E-A2E1-E1FC13899EA7}"/>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2">
                    <a:lumMod val="75000"/>
                  </a:schemeClr>
                </a:solidFill>
              </a:rPr>
              <a:t>‹#›</a:t>
            </a:fld>
            <a:endParaRPr lang="id-ID" dirty="0">
              <a:solidFill>
                <a:schemeClr val="bg2">
                  <a:lumMod val="75000"/>
                </a:schemeClr>
              </a:solidFill>
            </a:endParaRP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440411" y="154763"/>
            <a:ext cx="2690113" cy="856807"/>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50113" y="-45686"/>
            <a:ext cx="9235440" cy="694944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t>#pintar</a:t>
            </a:r>
            <a:r>
              <a:rPr lang="id-ID" sz="7200" noProof="0">
                <a:solidFill>
                  <a:srgbClr val="99FF33"/>
                </a:solidFill>
              </a:rPr>
              <a:t>Itu</a:t>
            </a:r>
            <a:r>
              <a:rPr lang="id-ID" sz="7200" noProof="0"/>
              <a:t>Pilihan</a:t>
            </a:r>
          </a:p>
          <a:p>
            <a:pPr algn="ctr"/>
            <a:endParaRPr lang="id-ID" sz="7200" noProof="0"/>
          </a:p>
        </p:txBody>
      </p:sp>
      <p:sp>
        <p:nvSpPr>
          <p:cNvPr id="15" name="TextBox 14">
            <a:extLst>
              <a:ext uri="{FF2B5EF4-FFF2-40B4-BE49-F238E27FC236}">
                <a16:creationId xmlns:a16="http://schemas.microsoft.com/office/drawing/2014/main" id="{F006A1FF-9F00-49FA-9445-12DB5053C694}"/>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633538" y="3597279"/>
            <a:ext cx="5876925" cy="400050"/>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grpSp>
        <p:nvGrpSpPr>
          <p:cNvPr id="21" name="Group 20">
            <a:extLst>
              <a:ext uri="{FF2B5EF4-FFF2-40B4-BE49-F238E27FC236}">
                <a16:creationId xmlns:a16="http://schemas.microsoft.com/office/drawing/2014/main" id="{E076FAA0-A271-44E2-BA99-1A9E4DE95922}"/>
              </a:ext>
            </a:extLst>
          </p:cNvPr>
          <p:cNvGrpSpPr/>
          <p:nvPr userDrawn="1"/>
        </p:nvGrpSpPr>
        <p:grpSpPr>
          <a:xfrm>
            <a:off x="6453887" y="5566518"/>
            <a:ext cx="2690113" cy="856807"/>
            <a:chOff x="6620142" y="796248"/>
            <a:chExt cx="2690113" cy="856807"/>
          </a:xfrm>
        </p:grpSpPr>
        <p:sp>
          <p:nvSpPr>
            <p:cNvPr id="22" name="Rectangle: Rounded Corners 21">
              <a:extLst>
                <a:ext uri="{FF2B5EF4-FFF2-40B4-BE49-F238E27FC236}">
                  <a16:creationId xmlns:a16="http://schemas.microsoft.com/office/drawing/2014/main" id="{06C7528E-6AEE-4E0B-A2D2-EDDBF06A888C}"/>
                </a:ext>
              </a:extLst>
            </p:cNvPr>
            <p:cNvSpPr/>
            <p:nvPr userDrawn="1"/>
          </p:nvSpPr>
          <p:spPr>
            <a:xfrm>
              <a:off x="6620142" y="796248"/>
              <a:ext cx="2585275" cy="856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F9849C9-409B-42B5-A3BC-37D8A9AAD359}"/>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9711D7AD-F5B0-497F-BB44-B99B98D73728}"/>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06FE3D7-D7D2-421D-9A90-7ADABAACCBA9}"/>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34" name="TextBox 33">
                <a:extLst>
                  <a:ext uri="{FF2B5EF4-FFF2-40B4-BE49-F238E27FC236}">
                    <a16:creationId xmlns:a16="http://schemas.microsoft.com/office/drawing/2014/main" id="{107F362A-BCC1-41B2-93BB-0A79CA7BF00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264912-E632-49B4-B650-BFE9C3E51F05}"/>
              </a:ext>
            </a:extLst>
          </p:cNvPr>
          <p:cNvGrpSpPr/>
          <p:nvPr userDrawn="1"/>
        </p:nvGrpSpPr>
        <p:grpSpPr>
          <a:xfrm>
            <a:off x="146051" y="176588"/>
            <a:ext cx="2690113" cy="815223"/>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062487" y="1470949"/>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2000" y="2266635"/>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359293" y="2886098"/>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8340" y="1775876"/>
            <a:ext cx="6342891" cy="3545676"/>
          </a:xfrm>
          <a:prstGeom prst="rect">
            <a:avLst/>
          </a:prstGeom>
        </p:spPr>
      </p:pic>
      <p:sp>
        <p:nvSpPr>
          <p:cNvPr id="15" name="Rectangle 14">
            <a:extLst>
              <a:ext uri="{FF2B5EF4-FFF2-40B4-BE49-F238E27FC236}">
                <a16:creationId xmlns:a16="http://schemas.microsoft.com/office/drawing/2014/main" id="{EB9A012C-D7AC-49D8-99A3-646069FFB5BE}"/>
              </a:ext>
            </a:extLst>
          </p:cNvPr>
          <p:cNvSpPr/>
          <p:nvPr userDrawn="1"/>
        </p:nvSpPr>
        <p:spPr>
          <a:xfrm>
            <a:off x="-47625" y="-45720"/>
            <a:ext cx="9235440" cy="694944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8">
            <a:extLst>
              <a:ext uri="{FF2B5EF4-FFF2-40B4-BE49-F238E27FC236}">
                <a16:creationId xmlns:a16="http://schemas.microsoft.com/office/drawing/2014/main" id="{EE95B6F8-5A74-45DB-8F10-0FEA5181EF15}"/>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711199" y="563411"/>
            <a:ext cx="8085897" cy="5748489"/>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49223" y="-43544"/>
            <a:ext cx="9235440" cy="694944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6" name="Group 5"/>
          <p:cNvGrpSpPr/>
          <p:nvPr userDrawn="1"/>
        </p:nvGrpSpPr>
        <p:grpSpPr>
          <a:xfrm>
            <a:off x="6211823" y="201420"/>
            <a:ext cx="2690113" cy="815223"/>
            <a:chOff x="112033" y="63355"/>
            <a:chExt cx="2690113" cy="815223"/>
          </a:xfrm>
        </p:grpSpPr>
        <p:pic>
          <p:nvPicPr>
            <p:cNvPr id="7" name="Picture 2" descr="Image result for LOGO YARSI"/>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9" name="TextBox 8"/>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solidFill>
                <a:latin typeface="Arial" panose="020B0604020202020204" pitchFamily="34" charset="0"/>
                <a:cs typeface="Arial" panose="020B0604020202020204" pitchFamily="34" charset="0"/>
              </a:rPr>
              <a:t>Any Question</a:t>
            </a:r>
            <a:r>
              <a:rPr lang="en-US" sz="4400" b="0" dirty="0">
                <a:solidFill>
                  <a:schemeClr val="tx1"/>
                </a:solidFill>
                <a:latin typeface="Arial" panose="020B0604020202020204" pitchFamily="34" charset="0"/>
                <a:cs typeface="Arial" panose="020B0604020202020204" pitchFamily="34" charset="0"/>
              </a:rPr>
              <a:t>(s)</a:t>
            </a:r>
            <a:r>
              <a:rPr lang="en-US" sz="6000" b="0" dirty="0">
                <a:solidFill>
                  <a:schemeClr val="tx1"/>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EE95B6F8-5A74-45DB-8F10-0FEA5181EF15}"/>
              </a:ext>
            </a:extLst>
          </p:cNvPr>
          <p:cNvSpPr/>
          <p:nvPr userDrawn="1"/>
        </p:nvSpPr>
        <p:spPr>
          <a:xfrm>
            <a:off x="0" y="6635369"/>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 by @carella.titasa </a:t>
            </a:r>
            <a:endParaRPr lang="en-US" sz="800" dirty="0">
              <a:solidFill>
                <a:schemeClr val="tx1"/>
              </a:solidFill>
              <a:latin typeface="Arial" panose="020B0604020202020204" pitchFamily="34" charset="0"/>
              <a:cs typeface="Arial" panose="020B0604020202020204" pitchFamily="34" charset="0"/>
            </a:endParaRP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595" y="1890048"/>
            <a:ext cx="3198169" cy="4161617"/>
          </a:xfrm>
          <a:prstGeom prst="rect">
            <a:avLst/>
          </a:prstGeom>
        </p:spPr>
      </p:pic>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564776" y="1331260"/>
            <a:ext cx="8027895" cy="3711387"/>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41300" y="1092200"/>
            <a:ext cx="8458200" cy="4374766"/>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436723" y="5798656"/>
            <a:ext cx="7806519" cy="948634"/>
          </a:xfrm>
          <a:prstGeom prst="rect">
            <a:avLst/>
          </a:prstGeom>
        </p:spPr>
        <p:txBody>
          <a:bodyPr>
            <a:normAutofit/>
          </a:bodyPr>
          <a:lstStyle>
            <a:lvl1pPr marL="0" indent="0">
              <a:spcBef>
                <a:spcPts val="0"/>
              </a:spcBef>
              <a:buNone/>
              <a:defRPr sz="1800">
                <a:solidFill>
                  <a:schemeClr val="bg1"/>
                </a:solidFill>
              </a:defRPr>
            </a:lvl1pPr>
          </a:lstStyle>
          <a:p>
            <a:pPr lvl="0"/>
            <a:r>
              <a:rPr lang="en-US"/>
              <a:t>console</a:t>
            </a:r>
          </a:p>
          <a:p>
            <a:pPr lvl="0"/>
            <a:endParaRPr lang="en-US"/>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271920" y="6104957"/>
            <a:ext cx="960703" cy="336178"/>
          </a:xfrm>
          <a:prstGeom prst="rect">
            <a:avLst/>
          </a:prstGeom>
        </p:spPr>
        <p:txBody>
          <a:bodyPr/>
          <a:lstStyle>
            <a:lvl1pPr marL="0" indent="0">
              <a:lnSpc>
                <a:spcPct val="100000"/>
              </a:lnSpc>
              <a:spcBef>
                <a:spcPts val="0"/>
              </a:spcBef>
              <a:buNone/>
              <a:defRPr sz="180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400800" y="1080532"/>
            <a:ext cx="19303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79776" y="1105932"/>
            <a:ext cx="205142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69942" y="763488"/>
            <a:ext cx="687294"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145306" y="1105932"/>
            <a:ext cx="218589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6" name="TextBox 5">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5" name="Title Placeholder 29">
            <a:extLst>
              <a:ext uri="{FF2B5EF4-FFF2-40B4-BE49-F238E27FC236}">
                <a16:creationId xmlns:a16="http://schemas.microsoft.com/office/drawing/2014/main" id="{D81EAF79-5028-485F-85DC-7322898291CF}"/>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4373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7247965" y="1105932"/>
            <a:ext cx="1222934"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16900" y="838200"/>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41301" y="1184964"/>
            <a:ext cx="5682422"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5905500" y="1080532"/>
            <a:ext cx="24256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41301" y="1184964"/>
            <a:ext cx="5801690"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41301" y="1184964"/>
            <a:ext cx="6724275"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7207624" y="1105932"/>
            <a:ext cx="1263275"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59702" y="3716898"/>
            <a:ext cx="2878138" cy="1581243"/>
          </a:xfrm>
          <a:prstGeom prst="rect">
            <a:avLst/>
          </a:prstGeom>
          <a:solidFill>
            <a:schemeClr val="accent4">
              <a:lumMod val="60000"/>
              <a:lumOff val="40000"/>
            </a:schemeClr>
          </a:solidFill>
        </p:spPr>
        <p:txBody>
          <a:bodyPr/>
          <a:lstStyle>
            <a:lvl1pPr marL="0" indent="0">
              <a:lnSpc>
                <a:spcPct val="150000"/>
              </a:lnSpc>
              <a:buNone/>
              <a:defRPr sz="20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322729" y="1219201"/>
            <a:ext cx="8538883" cy="1062182"/>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785090" y="2493818"/>
            <a:ext cx="7914409" cy="4064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785090" y="1884219"/>
            <a:ext cx="7914409" cy="478328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785090" y="1884219"/>
            <a:ext cx="7914409" cy="4655126"/>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8" name="Title Placeholder 29">
            <a:extLst>
              <a:ext uri="{FF2B5EF4-FFF2-40B4-BE49-F238E27FC236}">
                <a16:creationId xmlns:a16="http://schemas.microsoft.com/office/drawing/2014/main" id="{9D5AA8D8-7D17-4D3B-9AF6-2B6B3592BF78}"/>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5544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2958353" y="213918"/>
            <a:ext cx="5715002"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416860" y="1196789"/>
            <a:ext cx="8256494" cy="5150224"/>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25400" y="993738"/>
            <a:ext cx="9235440" cy="5864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48315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36724" y="1132764"/>
            <a:ext cx="7806519" cy="44582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242554" y="6001223"/>
            <a:ext cx="1003801"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436723" y="5798656"/>
            <a:ext cx="7806519" cy="948634"/>
          </a:xfrm>
        </p:spPr>
        <p:txBody>
          <a:bodyPr>
            <a:normAutofit/>
          </a:bodyPr>
          <a:lstStyle>
            <a:lvl1pPr marL="0" indent="0">
              <a:spcBef>
                <a:spcPts val="0"/>
              </a:spcBef>
              <a:buNone/>
              <a:defRPr sz="1800">
                <a:solidFill>
                  <a:schemeClr val="bg1"/>
                </a:solidFill>
              </a:defRPr>
            </a:lvl1pPr>
          </a:lstStyle>
          <a:p>
            <a:pPr lvl="0"/>
            <a:r>
              <a:rPr lang="en-US" dirty="0"/>
              <a:t>output</a:t>
            </a:r>
          </a:p>
          <a:p>
            <a:pPr lvl="0"/>
            <a:endParaRPr lang="en-US" dirty="0"/>
          </a:p>
        </p:txBody>
      </p:sp>
      <p:sp>
        <p:nvSpPr>
          <p:cNvPr id="27" name="TextBox 26">
            <a:extLst>
              <a:ext uri="{FF2B5EF4-FFF2-40B4-BE49-F238E27FC236}">
                <a16:creationId xmlns:a16="http://schemas.microsoft.com/office/drawing/2014/main" id="{07BFC275-7B19-4FFF-9B04-7C87FDC166EA}"/>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Tree>
    <p:extLst>
      <p:ext uri="{BB962C8B-B14F-4D97-AF65-F5344CB8AC3E}">
        <p14:creationId xmlns:p14="http://schemas.microsoft.com/office/powerpoint/2010/main" val="105123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17260"/>
            <a:ext cx="9144000" cy="3240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2958352" y="213918"/>
            <a:ext cx="5943601"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672352" y="1196788"/>
            <a:ext cx="7772401" cy="2232212"/>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1"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72351" y="3859769"/>
            <a:ext cx="7772401" cy="2784313"/>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7" name="TextBox 6">
            <a:extLst>
              <a:ext uri="{FF2B5EF4-FFF2-40B4-BE49-F238E27FC236}">
                <a16:creationId xmlns:a16="http://schemas.microsoft.com/office/drawing/2014/main" id="{AE30E1C7-558E-4CCE-8C3D-38FCBD868A62}"/>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234205" y="4211111"/>
            <a:ext cx="1194558"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Example:</a:t>
            </a:r>
          </a:p>
        </p:txBody>
      </p:sp>
    </p:spTree>
    <p:extLst>
      <p:ext uri="{BB962C8B-B14F-4D97-AF65-F5344CB8AC3E}">
        <p14:creationId xmlns:p14="http://schemas.microsoft.com/office/powerpoint/2010/main" val="849315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microsoft.com/office/2007/relationships/hdphoto" Target="../media/hdphoto1.wdp"/><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5.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6.xml"/><Relationship Id="rId7" Type="http://schemas.openxmlformats.org/officeDocument/2006/relationships/image" Target="../media/image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144"/>
            <a:ext cx="5752407" cy="6862288"/>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29611" y="3308730"/>
            <a:ext cx="6666807" cy="3523987"/>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58589" y="-79388"/>
            <a:ext cx="5885410" cy="342900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475100" y="100219"/>
            <a:ext cx="2690113"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18335" y="4047573"/>
            <a:ext cx="3331618" cy="40011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4963886" y="4608695"/>
            <a:ext cx="2640515" cy="79200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2958352" y="213918"/>
            <a:ext cx="5943601" cy="552101"/>
          </a:xfrm>
          <a:prstGeom prst="rect">
            <a:avLst/>
          </a:prstGeom>
        </p:spPr>
        <p:txBody>
          <a:bodyPr vert="horz"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82388" y="1258583"/>
            <a:ext cx="8619565" cy="51171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063B86DD-1C9C-45D7-8E37-A707048ABE69}"/>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112033" y="89859"/>
            <a:ext cx="2690113" cy="815223"/>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43748" y="3944938"/>
            <a:ext cx="8229600" cy="1143000"/>
          </a:xfrm>
          <a:prstGeom prst="rect">
            <a:avLst/>
          </a:prstGeom>
        </p:spPr>
        <p:txBody>
          <a:bodyPr vert="horz" lIns="91440" tIns="45720" rIns="91440" bIns="45720" rtlCol="0" anchor="ctr">
            <a:normAutofit/>
          </a:bodyPr>
          <a:lstStyle/>
          <a:p>
            <a:r>
              <a:rPr lang="en-US"/>
              <a:t>Separator Title</a:t>
            </a:r>
          </a:p>
        </p:txBody>
      </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829" r:id="rId3"/>
    <p:sldLayoutId id="2147483898" r:id="rId4"/>
    <p:sldLayoutId id="2147483827" r:id="rId5"/>
    <p:sldLayoutId id="2147483828" r:id="rId6"/>
    <p:sldLayoutId id="2147483899" r:id="rId7"/>
    <p:sldLayoutId id="2147483830" r:id="rId8"/>
  </p:sldLayoutIdLst>
  <p:transition>
    <p:split orient="vert"/>
  </p:transition>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 name="TextBox 1"/>
          <p:cNvSpPr txBox="1"/>
          <p:nvPr userDrawn="1"/>
        </p:nvSpPr>
        <p:spPr>
          <a:xfrm>
            <a:off x="3293461" y="192537"/>
            <a:ext cx="1824538" cy="584775"/>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615106" y="316645"/>
            <a:ext cx="2375730" cy="515925"/>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150325" y="113445"/>
            <a:ext cx="863600" cy="715919"/>
          </a:xfrm>
          <a:prstGeom prst="rect">
            <a:avLst/>
          </a:prstGeom>
        </p:spPr>
        <p:txBody>
          <a:bodyPr vert="horz" lIns="91440" tIns="45720" rIns="91440" bIns="45720" rtlCol="0" anchor="ctr">
            <a:norm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3" name="Title Placeholder 2"/>
          <p:cNvSpPr>
            <a:spLocks noGrp="1"/>
          </p:cNvSpPr>
          <p:nvPr>
            <p:ph type="title"/>
          </p:nvPr>
        </p:nvSpPr>
        <p:spPr>
          <a:xfrm>
            <a:off x="5735171" y="113445"/>
            <a:ext cx="863600" cy="715919"/>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765417" y="192537"/>
            <a:ext cx="1005403" cy="584775"/>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1ACBEB-B44B-4617-978B-90D487E6FF07}"/>
              </a:ext>
            </a:extLst>
          </p:cNvPr>
          <p:cNvSpPr>
            <a:spLocks noGrp="1"/>
          </p:cNvSpPr>
          <p:nvPr>
            <p:ph type="title"/>
          </p:nvPr>
        </p:nvSpPr>
        <p:spPr/>
        <p:txBody>
          <a:bodyPr/>
          <a:lstStyle/>
          <a:p>
            <a:r>
              <a:rPr lang="en-US"/>
              <a:t>Review DDP</a:t>
            </a:r>
            <a:endParaRPr lang="id-ID"/>
          </a:p>
        </p:txBody>
      </p:sp>
    </p:spTree>
    <p:extLst>
      <p:ext uri="{BB962C8B-B14F-4D97-AF65-F5344CB8AC3E}">
        <p14:creationId xmlns:p14="http://schemas.microsoft.com/office/powerpoint/2010/main" val="272650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3DA4-2DDC-4FD7-A7AC-0A1298FBEB4D}"/>
              </a:ext>
            </a:extLst>
          </p:cNvPr>
          <p:cNvSpPr>
            <a:spLocks noGrp="1"/>
          </p:cNvSpPr>
          <p:nvPr>
            <p:ph type="title"/>
          </p:nvPr>
        </p:nvSpPr>
        <p:spPr/>
        <p:txBody>
          <a:bodyPr/>
          <a:lstStyle/>
          <a:p>
            <a:r>
              <a:rPr lang="en-US"/>
              <a:t>Prioritas Operator</a:t>
            </a:r>
            <a:endParaRPr lang="en-ID"/>
          </a:p>
        </p:txBody>
      </p:sp>
      <p:sp>
        <p:nvSpPr>
          <p:cNvPr id="4" name="Content Placeholder 2">
            <a:extLst>
              <a:ext uri="{FF2B5EF4-FFF2-40B4-BE49-F238E27FC236}">
                <a16:creationId xmlns:a16="http://schemas.microsoft.com/office/drawing/2014/main" id="{6DE25023-ACCE-4F12-9347-02B40F4D79B1}"/>
              </a:ext>
            </a:extLst>
          </p:cNvPr>
          <p:cNvSpPr txBox="1">
            <a:spLocks/>
          </p:cNvSpPr>
          <p:nvPr/>
        </p:nvSpPr>
        <p:spPr>
          <a:xfrm rot="16200000">
            <a:off x="953246" y="3337066"/>
            <a:ext cx="1453229" cy="509759"/>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solidFill>
                  <a:srgbClr val="2F424F"/>
                </a:solidFill>
                <a:latin typeface="Arial" panose="020B0604020202020204" pitchFamily="34" charset="0"/>
                <a:cs typeface="Arial" panose="020B0604020202020204" pitchFamily="34" charset="0"/>
              </a:rPr>
              <a:t>prioritas</a:t>
            </a:r>
            <a:endParaRPr lang="id-ID" sz="2400" dirty="0">
              <a:solidFill>
                <a:srgbClr val="2F424F"/>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84BC620-07B4-464B-BC7C-935599F437EF}"/>
              </a:ext>
            </a:extLst>
          </p:cNvPr>
          <p:cNvSpPr txBox="1"/>
          <p:nvPr/>
        </p:nvSpPr>
        <p:spPr>
          <a:xfrm>
            <a:off x="2610968" y="2697688"/>
            <a:ext cx="2302928" cy="461665"/>
          </a:xfrm>
          <a:prstGeom prst="rect">
            <a:avLst/>
          </a:prstGeom>
          <a:solidFill>
            <a:srgbClr val="2F424F"/>
          </a:solid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Arithmetic</a:t>
            </a:r>
            <a:endParaRPr lang="id-ID" sz="24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4F3EA96-4B7A-4247-9300-A37C9DF39C03}"/>
              </a:ext>
            </a:extLst>
          </p:cNvPr>
          <p:cNvSpPr txBox="1"/>
          <p:nvPr/>
        </p:nvSpPr>
        <p:spPr>
          <a:xfrm>
            <a:off x="2596635" y="3373308"/>
            <a:ext cx="2302928" cy="461665"/>
          </a:xfrm>
          <a:prstGeom prst="rect">
            <a:avLst/>
          </a:prstGeom>
          <a:solidFill>
            <a:srgbClr val="2F424F"/>
          </a:solid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Relational</a:t>
            </a:r>
            <a:endParaRPr lang="id-ID" sz="24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82273BF-867D-4F51-AD90-0EA918B0D8FB}"/>
              </a:ext>
            </a:extLst>
          </p:cNvPr>
          <p:cNvSpPr txBox="1"/>
          <p:nvPr/>
        </p:nvSpPr>
        <p:spPr>
          <a:xfrm>
            <a:off x="2610967" y="4068394"/>
            <a:ext cx="2302928" cy="461665"/>
          </a:xfrm>
          <a:prstGeom prst="rect">
            <a:avLst/>
          </a:prstGeom>
          <a:solidFill>
            <a:srgbClr val="2F424F"/>
          </a:solid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Boolean</a:t>
            </a:r>
            <a:endParaRPr lang="id-ID" sz="24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B5956F4-BC26-4EFF-9BE9-69A16E90CE8E}"/>
              </a:ext>
            </a:extLst>
          </p:cNvPr>
          <p:cNvSpPr txBox="1"/>
          <p:nvPr/>
        </p:nvSpPr>
        <p:spPr>
          <a:xfrm>
            <a:off x="4963526" y="2707116"/>
            <a:ext cx="2952328" cy="400110"/>
          </a:xfrm>
          <a:prstGeom prst="rect">
            <a:avLst/>
          </a:prstGeom>
          <a:noFill/>
        </p:spPr>
        <p:txBody>
          <a:bodyPr wrap="square" rtlCol="0">
            <a:spAutoFit/>
          </a:bodyPr>
          <a:lstStyle/>
          <a:p>
            <a:pPr algn="ctr"/>
            <a:r>
              <a:rPr lang="en-US" sz="2000">
                <a:solidFill>
                  <a:srgbClr val="2F424F"/>
                </a:solidFill>
                <a:latin typeface="Arial" panose="020B0604020202020204" pitchFamily="34" charset="0"/>
                <a:cs typeface="Arial" panose="020B0604020202020204" pitchFamily="34" charset="0"/>
              </a:rPr>
              <a:t>numerical</a:t>
            </a:r>
            <a:r>
              <a:rPr lang="id-ID" sz="2000">
                <a:solidFill>
                  <a:srgbClr val="2F424F"/>
                </a:solidFill>
                <a:latin typeface="Arial" panose="020B0604020202020204" pitchFamily="34" charset="0"/>
                <a:cs typeface="Arial" panose="020B0604020202020204" pitchFamily="34" charset="0"/>
              </a:rPr>
              <a:t> </a:t>
            </a:r>
            <a:r>
              <a:rPr lang="en-US" sz="2000">
                <a:solidFill>
                  <a:srgbClr val="2F424F"/>
                </a:solidFill>
                <a:latin typeface="Arial" panose="020B0604020202020204" pitchFamily="34" charset="0"/>
                <a:cs typeface="Arial" panose="020B0604020202020204" pitchFamily="34" charset="0"/>
                <a:sym typeface="Wingdings" panose="05000000000000000000" pitchFamily="2" charset="2"/>
              </a:rPr>
              <a:t></a:t>
            </a:r>
            <a:r>
              <a:rPr lang="en-US" sz="2000">
                <a:solidFill>
                  <a:srgbClr val="2F424F"/>
                </a:solidFill>
                <a:latin typeface="Arial" panose="020B0604020202020204" pitchFamily="34" charset="0"/>
                <a:cs typeface="Arial" panose="020B0604020202020204" pitchFamily="34" charset="0"/>
              </a:rPr>
              <a:t> </a:t>
            </a:r>
            <a:r>
              <a:rPr lang="en-US" sz="2000" dirty="0">
                <a:solidFill>
                  <a:srgbClr val="2F424F"/>
                </a:solidFill>
                <a:latin typeface="Arial" panose="020B0604020202020204" pitchFamily="34" charset="0"/>
                <a:cs typeface="Arial" panose="020B0604020202020204" pitchFamily="34" charset="0"/>
              </a:rPr>
              <a:t>numerical</a:t>
            </a:r>
            <a:endParaRPr lang="id-ID" sz="2000" dirty="0">
              <a:solidFill>
                <a:srgbClr val="2F424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F5A1512-FEBE-407C-855C-B4EEC945F12C}"/>
              </a:ext>
            </a:extLst>
          </p:cNvPr>
          <p:cNvSpPr txBox="1"/>
          <p:nvPr/>
        </p:nvSpPr>
        <p:spPr>
          <a:xfrm>
            <a:off x="5212714" y="3399925"/>
            <a:ext cx="2952328" cy="400110"/>
          </a:xfrm>
          <a:prstGeom prst="rect">
            <a:avLst/>
          </a:prstGeom>
          <a:noFill/>
        </p:spPr>
        <p:txBody>
          <a:bodyPr wrap="square" rtlCol="0">
            <a:spAutoFit/>
          </a:bodyPr>
          <a:lstStyle/>
          <a:p>
            <a:pPr algn="ctr"/>
            <a:r>
              <a:rPr lang="en-US" sz="2000">
                <a:solidFill>
                  <a:srgbClr val="2F424F"/>
                </a:solidFill>
                <a:latin typeface="Arial" panose="020B0604020202020204" pitchFamily="34" charset="0"/>
                <a:cs typeface="Arial" panose="020B0604020202020204" pitchFamily="34" charset="0"/>
              </a:rPr>
              <a:t>any </a:t>
            </a:r>
            <a:r>
              <a:rPr lang="en-US" sz="2000">
                <a:solidFill>
                  <a:srgbClr val="2F424F"/>
                </a:solidFill>
                <a:latin typeface="Arial" panose="020B0604020202020204" pitchFamily="34" charset="0"/>
                <a:cs typeface="Arial" panose="020B0604020202020204" pitchFamily="34" charset="0"/>
                <a:sym typeface="Wingdings" panose="05000000000000000000" pitchFamily="2" charset="2"/>
              </a:rPr>
              <a:t></a:t>
            </a:r>
            <a:r>
              <a:rPr lang="en-US" sz="2000">
                <a:solidFill>
                  <a:srgbClr val="2F424F"/>
                </a:solidFill>
                <a:latin typeface="Arial" panose="020B0604020202020204" pitchFamily="34" charset="0"/>
                <a:cs typeface="Arial" panose="020B0604020202020204" pitchFamily="34" charset="0"/>
              </a:rPr>
              <a:t> </a:t>
            </a:r>
            <a:r>
              <a:rPr lang="en-US" sz="2000" dirty="0" err="1">
                <a:solidFill>
                  <a:srgbClr val="2F424F"/>
                </a:solidFill>
                <a:latin typeface="Arial" panose="020B0604020202020204" pitchFamily="34" charset="0"/>
                <a:cs typeface="Arial" panose="020B0604020202020204" pitchFamily="34" charset="0"/>
              </a:rPr>
              <a:t>boolean</a:t>
            </a:r>
            <a:endParaRPr lang="id-ID" sz="2000" dirty="0">
              <a:solidFill>
                <a:srgbClr val="2F424F"/>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6FB73D0-69F7-4B04-9EE6-B0D4A7D2FF5B}"/>
              </a:ext>
            </a:extLst>
          </p:cNvPr>
          <p:cNvSpPr txBox="1"/>
          <p:nvPr/>
        </p:nvSpPr>
        <p:spPr>
          <a:xfrm>
            <a:off x="4966097" y="4072277"/>
            <a:ext cx="2952328" cy="400110"/>
          </a:xfrm>
          <a:prstGeom prst="rect">
            <a:avLst/>
          </a:prstGeom>
          <a:noFill/>
        </p:spPr>
        <p:txBody>
          <a:bodyPr wrap="square" rtlCol="0">
            <a:spAutoFit/>
          </a:bodyPr>
          <a:lstStyle/>
          <a:p>
            <a:pPr algn="ctr"/>
            <a:r>
              <a:rPr lang="en-US" sz="2000" err="1">
                <a:solidFill>
                  <a:srgbClr val="2F424F"/>
                </a:solidFill>
                <a:latin typeface="Arial" panose="020B0604020202020204" pitchFamily="34" charset="0"/>
                <a:cs typeface="Arial" panose="020B0604020202020204" pitchFamily="34" charset="0"/>
              </a:rPr>
              <a:t>boolean</a:t>
            </a:r>
            <a:r>
              <a:rPr lang="en-US" sz="2000">
                <a:solidFill>
                  <a:srgbClr val="2F424F"/>
                </a:solidFill>
                <a:latin typeface="Arial" panose="020B0604020202020204" pitchFamily="34" charset="0"/>
                <a:cs typeface="Arial" panose="020B0604020202020204" pitchFamily="34" charset="0"/>
              </a:rPr>
              <a:t> </a:t>
            </a:r>
            <a:r>
              <a:rPr lang="en-US" sz="2000">
                <a:solidFill>
                  <a:srgbClr val="2F424F"/>
                </a:solidFill>
                <a:latin typeface="Arial" panose="020B0604020202020204" pitchFamily="34" charset="0"/>
                <a:cs typeface="Arial" panose="020B0604020202020204" pitchFamily="34" charset="0"/>
                <a:sym typeface="Wingdings" panose="05000000000000000000" pitchFamily="2" charset="2"/>
              </a:rPr>
              <a:t></a:t>
            </a:r>
            <a:r>
              <a:rPr lang="en-US" sz="2000">
                <a:solidFill>
                  <a:srgbClr val="2F424F"/>
                </a:solidFill>
                <a:latin typeface="Arial" panose="020B0604020202020204" pitchFamily="34" charset="0"/>
                <a:cs typeface="Arial" panose="020B0604020202020204" pitchFamily="34" charset="0"/>
              </a:rPr>
              <a:t> </a:t>
            </a:r>
            <a:r>
              <a:rPr lang="en-US" sz="2000" dirty="0" err="1">
                <a:solidFill>
                  <a:srgbClr val="2F424F"/>
                </a:solidFill>
                <a:latin typeface="Arial" panose="020B0604020202020204" pitchFamily="34" charset="0"/>
                <a:cs typeface="Arial" panose="020B0604020202020204" pitchFamily="34" charset="0"/>
              </a:rPr>
              <a:t>boolean</a:t>
            </a:r>
            <a:endParaRPr lang="id-ID" sz="2000" dirty="0">
              <a:solidFill>
                <a:srgbClr val="2F424F"/>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0D379666-E549-4EF8-8C7C-47D71E0461A6}"/>
              </a:ext>
            </a:extLst>
          </p:cNvPr>
          <p:cNvSpPr/>
          <p:nvPr/>
        </p:nvSpPr>
        <p:spPr>
          <a:xfrm>
            <a:off x="1532222" y="2060106"/>
            <a:ext cx="1078745" cy="368300"/>
          </a:xfrm>
          <a:prstGeom prst="rect">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panose="020B0604020202020204" pitchFamily="34" charset="0"/>
                <a:cs typeface="Arial" panose="020B0604020202020204" pitchFamily="34" charset="0"/>
              </a:rPr>
              <a:t>High</a:t>
            </a:r>
            <a:endParaRPr lang="en-US"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2AF6A54-413C-4AFD-83AC-2F7C7A1326DC}"/>
              </a:ext>
            </a:extLst>
          </p:cNvPr>
          <p:cNvSpPr/>
          <p:nvPr/>
        </p:nvSpPr>
        <p:spPr>
          <a:xfrm>
            <a:off x="1532223" y="4827995"/>
            <a:ext cx="1078745" cy="368300"/>
          </a:xfrm>
          <a:prstGeom prst="rect">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panose="020B0604020202020204" pitchFamily="34" charset="0"/>
                <a:cs typeface="Arial" panose="020B0604020202020204" pitchFamily="34" charset="0"/>
              </a:rPr>
              <a:t>Low</a:t>
            </a:r>
            <a:endParaRPr lang="en-US" dirty="0">
              <a:latin typeface="Arial" panose="020B0604020202020204" pitchFamily="34" charset="0"/>
              <a:cs typeface="Arial" panose="020B0604020202020204" pitchFamily="34" charset="0"/>
            </a:endParaRPr>
          </a:p>
        </p:txBody>
      </p:sp>
      <p:cxnSp>
        <p:nvCxnSpPr>
          <p:cNvPr id="13" name="Straight Arrow Connector 12">
            <a:extLst>
              <a:ext uri="{FF2B5EF4-FFF2-40B4-BE49-F238E27FC236}">
                <a16:creationId xmlns:a16="http://schemas.microsoft.com/office/drawing/2014/main" id="{DA8340B5-D2A2-4BF4-881B-8993AD3CCBF1}"/>
              </a:ext>
            </a:extLst>
          </p:cNvPr>
          <p:cNvCxnSpPr/>
          <p:nvPr/>
        </p:nvCxnSpPr>
        <p:spPr>
          <a:xfrm>
            <a:off x="2064565" y="2428406"/>
            <a:ext cx="0" cy="924650"/>
          </a:xfrm>
          <a:prstGeom prst="straightConnector1">
            <a:avLst/>
          </a:prstGeom>
          <a:ln w="76200">
            <a:solidFill>
              <a:srgbClr val="2F424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04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42" presetClass="path" presetSubtype="0" repeatCount="indefinite" accel="50000" decel="50000" fill="hold" nodeType="afterEffect">
                                  <p:stCondLst>
                                    <p:cond delay="0"/>
                                  </p:stCondLst>
                                  <p:endCondLst>
                                    <p:cond evt="onNext" delay="0">
                                      <p:tgtEl>
                                        <p:sldTgt/>
                                      </p:tgtEl>
                                    </p:cond>
                                  </p:endCondLst>
                                  <p:childTnLst>
                                    <p:animMotion origin="layout" path="M 1.94444E-6 2.22222E-6 L 1.94444E-6 0.2162 " pathEditMode="relative" rAng="0" ptsTypes="AA">
                                      <p:cBhvr>
                                        <p:cTn id="14" dur="750" fill="hold"/>
                                        <p:tgtEl>
                                          <p:spTgt spid="13"/>
                                        </p:tgtEl>
                                        <p:attrNameLst>
                                          <p:attrName>ppt_x</p:attrName>
                                          <p:attrName>ppt_y</p:attrName>
                                        </p:attrNameLst>
                                      </p:cBhvr>
                                      <p:rCtr x="0" y="10810"/>
                                    </p:animMotion>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154A9-32C0-48A2-933D-6E452A402818}"/>
              </a:ext>
            </a:extLst>
          </p:cNvPr>
          <p:cNvSpPr>
            <a:spLocks noGrp="1"/>
          </p:cNvSpPr>
          <p:nvPr>
            <p:ph type="title"/>
          </p:nvPr>
        </p:nvSpPr>
        <p:spPr/>
        <p:txBody>
          <a:bodyPr/>
          <a:lstStyle/>
          <a:p>
            <a:r>
              <a:rPr lang="en-US"/>
              <a:t>Prilaku If</a:t>
            </a:r>
            <a:endParaRPr lang="en-ID"/>
          </a:p>
        </p:txBody>
      </p:sp>
      <p:sp>
        <p:nvSpPr>
          <p:cNvPr id="3" name="Text Placeholder 2">
            <a:extLst>
              <a:ext uri="{FF2B5EF4-FFF2-40B4-BE49-F238E27FC236}">
                <a16:creationId xmlns:a16="http://schemas.microsoft.com/office/drawing/2014/main" id="{835104DB-8491-4AA8-BB99-8121A3F4A1FA}"/>
              </a:ext>
            </a:extLst>
          </p:cNvPr>
          <p:cNvSpPr>
            <a:spLocks noGrp="1"/>
          </p:cNvSpPr>
          <p:nvPr>
            <p:ph type="body" sz="quarter" idx="11"/>
          </p:nvPr>
        </p:nvSpPr>
        <p:spPr/>
        <p:txBody>
          <a:bodyPr/>
          <a:lstStyle/>
          <a:p>
            <a:r>
              <a:rPr lang="en-ID"/>
              <a:t>boolean eksekusi = true;</a:t>
            </a:r>
          </a:p>
          <a:p>
            <a:r>
              <a:rPr lang="en-ID"/>
              <a:t>int x = 10;</a:t>
            </a:r>
          </a:p>
          <a:p>
            <a:r>
              <a:rPr lang="en-ID"/>
              <a:t>if (eksekusi) {</a:t>
            </a:r>
          </a:p>
          <a:p>
            <a:r>
              <a:rPr lang="en-ID"/>
              <a:t>	x *= x;</a:t>
            </a:r>
          </a:p>
          <a:p>
            <a:r>
              <a:rPr lang="en-ID"/>
              <a:t>	x += 2;</a:t>
            </a:r>
          </a:p>
          <a:p>
            <a:r>
              <a:rPr lang="en-ID"/>
              <a:t>	eksekusi = !eksekusi;</a:t>
            </a:r>
          </a:p>
          <a:p>
            <a:r>
              <a:rPr lang="en-ID"/>
              <a:t>	System.out.println(eksekusi);</a:t>
            </a:r>
          </a:p>
          <a:p>
            <a:r>
              <a:rPr lang="en-ID"/>
              <a:t>}</a:t>
            </a:r>
          </a:p>
          <a:p>
            <a:r>
              <a:rPr lang="en-ID"/>
              <a:t>System.out.println(x);</a:t>
            </a:r>
          </a:p>
        </p:txBody>
      </p:sp>
      <p:sp>
        <p:nvSpPr>
          <p:cNvPr id="36" name="Text Placeholder 3">
            <a:extLst>
              <a:ext uri="{FF2B5EF4-FFF2-40B4-BE49-F238E27FC236}">
                <a16:creationId xmlns:a16="http://schemas.microsoft.com/office/drawing/2014/main" id="{3CFF0C13-101C-41CC-8719-9999D25EC354}"/>
              </a:ext>
            </a:extLst>
          </p:cNvPr>
          <p:cNvSpPr>
            <a:spLocks noGrp="1"/>
          </p:cNvSpPr>
          <p:nvPr>
            <p:ph type="body" sz="quarter" idx="12"/>
          </p:nvPr>
        </p:nvSpPr>
        <p:spPr>
          <a:xfrm>
            <a:off x="457200" y="5760720"/>
            <a:ext cx="7806519" cy="948634"/>
          </a:xfrm>
        </p:spPr>
        <p:txBody>
          <a:bodyPr/>
          <a:lstStyle/>
          <a:p>
            <a:r>
              <a:rPr lang="en-US"/>
              <a:t>false</a:t>
            </a:r>
            <a:endParaRPr lang="id-ID"/>
          </a:p>
        </p:txBody>
      </p:sp>
      <p:sp>
        <p:nvSpPr>
          <p:cNvPr id="37" name="Arrow: Right 46">
            <a:extLst>
              <a:ext uri="{FF2B5EF4-FFF2-40B4-BE49-F238E27FC236}">
                <a16:creationId xmlns:a16="http://schemas.microsoft.com/office/drawing/2014/main" id="{7331C931-4033-48B4-AD98-0C7E3AFB87EF}"/>
              </a:ext>
            </a:extLst>
          </p:cNvPr>
          <p:cNvSpPr/>
          <p:nvPr/>
        </p:nvSpPr>
        <p:spPr>
          <a:xfrm>
            <a:off x="228600" y="1133979"/>
            <a:ext cx="286603" cy="470953"/>
          </a:xfrm>
          <a:prstGeom prst="rightArrow">
            <a:avLst>
              <a:gd name="adj1" fmla="val 50000"/>
              <a:gd name="adj2" fmla="val 7160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46">
            <a:extLst>
              <a:ext uri="{FF2B5EF4-FFF2-40B4-BE49-F238E27FC236}">
                <a16:creationId xmlns:a16="http://schemas.microsoft.com/office/drawing/2014/main" id="{AF02DA57-2FEF-4AAB-A1D2-547A18C82CF8}"/>
              </a:ext>
            </a:extLst>
          </p:cNvPr>
          <p:cNvSpPr/>
          <p:nvPr/>
        </p:nvSpPr>
        <p:spPr>
          <a:xfrm>
            <a:off x="228600" y="1499739"/>
            <a:ext cx="286603" cy="470953"/>
          </a:xfrm>
          <a:prstGeom prst="rightArrow">
            <a:avLst>
              <a:gd name="adj1" fmla="val 50000"/>
              <a:gd name="adj2" fmla="val 7160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46">
            <a:extLst>
              <a:ext uri="{FF2B5EF4-FFF2-40B4-BE49-F238E27FC236}">
                <a16:creationId xmlns:a16="http://schemas.microsoft.com/office/drawing/2014/main" id="{EFE4C8AE-8BE1-404A-8A30-507ABB4962C0}"/>
              </a:ext>
            </a:extLst>
          </p:cNvPr>
          <p:cNvSpPr/>
          <p:nvPr/>
        </p:nvSpPr>
        <p:spPr>
          <a:xfrm>
            <a:off x="228600" y="1855339"/>
            <a:ext cx="286603" cy="470953"/>
          </a:xfrm>
          <a:prstGeom prst="rightArrow">
            <a:avLst>
              <a:gd name="adj1" fmla="val 50000"/>
              <a:gd name="adj2" fmla="val 7160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Right 46">
            <a:extLst>
              <a:ext uri="{FF2B5EF4-FFF2-40B4-BE49-F238E27FC236}">
                <a16:creationId xmlns:a16="http://schemas.microsoft.com/office/drawing/2014/main" id="{AF5D9200-BA57-41D4-B328-5C12FA94FBF1}"/>
              </a:ext>
            </a:extLst>
          </p:cNvPr>
          <p:cNvSpPr/>
          <p:nvPr/>
        </p:nvSpPr>
        <p:spPr>
          <a:xfrm>
            <a:off x="228600" y="2221099"/>
            <a:ext cx="286603" cy="470953"/>
          </a:xfrm>
          <a:prstGeom prst="rightArrow">
            <a:avLst>
              <a:gd name="adj1" fmla="val 50000"/>
              <a:gd name="adj2" fmla="val 7160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Right 46">
            <a:extLst>
              <a:ext uri="{FF2B5EF4-FFF2-40B4-BE49-F238E27FC236}">
                <a16:creationId xmlns:a16="http://schemas.microsoft.com/office/drawing/2014/main" id="{3155C6B8-EB89-44FE-8D2B-21C3B74D7244}"/>
              </a:ext>
            </a:extLst>
          </p:cNvPr>
          <p:cNvSpPr/>
          <p:nvPr/>
        </p:nvSpPr>
        <p:spPr>
          <a:xfrm>
            <a:off x="228600" y="2597019"/>
            <a:ext cx="286603" cy="470953"/>
          </a:xfrm>
          <a:prstGeom prst="rightArrow">
            <a:avLst>
              <a:gd name="adj1" fmla="val 50000"/>
              <a:gd name="adj2" fmla="val 7160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Right 46">
            <a:extLst>
              <a:ext uri="{FF2B5EF4-FFF2-40B4-BE49-F238E27FC236}">
                <a16:creationId xmlns:a16="http://schemas.microsoft.com/office/drawing/2014/main" id="{3A10C050-174D-455F-B1EC-64AE9442D419}"/>
              </a:ext>
            </a:extLst>
          </p:cNvPr>
          <p:cNvSpPr/>
          <p:nvPr/>
        </p:nvSpPr>
        <p:spPr>
          <a:xfrm>
            <a:off x="228600" y="2962779"/>
            <a:ext cx="286603" cy="470953"/>
          </a:xfrm>
          <a:prstGeom prst="rightArrow">
            <a:avLst>
              <a:gd name="adj1" fmla="val 50000"/>
              <a:gd name="adj2" fmla="val 7160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Right 46">
            <a:extLst>
              <a:ext uri="{FF2B5EF4-FFF2-40B4-BE49-F238E27FC236}">
                <a16:creationId xmlns:a16="http://schemas.microsoft.com/office/drawing/2014/main" id="{4AA4D7E2-092A-4DA1-8EA3-D9DDA8BEC798}"/>
              </a:ext>
            </a:extLst>
          </p:cNvPr>
          <p:cNvSpPr/>
          <p:nvPr/>
        </p:nvSpPr>
        <p:spPr>
          <a:xfrm>
            <a:off x="228600" y="3328539"/>
            <a:ext cx="286603" cy="470953"/>
          </a:xfrm>
          <a:prstGeom prst="rightArrow">
            <a:avLst>
              <a:gd name="adj1" fmla="val 50000"/>
              <a:gd name="adj2" fmla="val 7160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Right 46">
            <a:extLst>
              <a:ext uri="{FF2B5EF4-FFF2-40B4-BE49-F238E27FC236}">
                <a16:creationId xmlns:a16="http://schemas.microsoft.com/office/drawing/2014/main" id="{9D4735FC-C5CB-4428-A8CA-A7E92D4BD868}"/>
              </a:ext>
            </a:extLst>
          </p:cNvPr>
          <p:cNvSpPr/>
          <p:nvPr/>
        </p:nvSpPr>
        <p:spPr>
          <a:xfrm>
            <a:off x="228600" y="4049899"/>
            <a:ext cx="286603" cy="470953"/>
          </a:xfrm>
          <a:prstGeom prst="rightArrow">
            <a:avLst>
              <a:gd name="adj1" fmla="val 50000"/>
              <a:gd name="adj2" fmla="val 7160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5" name="Table 44">
            <a:extLst>
              <a:ext uri="{FF2B5EF4-FFF2-40B4-BE49-F238E27FC236}">
                <a16:creationId xmlns:a16="http://schemas.microsoft.com/office/drawing/2014/main" id="{AF81EC2B-2654-448B-A004-C5D3F04C3C4C}"/>
              </a:ext>
            </a:extLst>
          </p:cNvPr>
          <p:cNvGraphicFramePr>
            <a:graphicFrameLocks noGrp="1"/>
          </p:cNvGraphicFramePr>
          <p:nvPr>
            <p:extLst>
              <p:ext uri="{D42A27DB-BD31-4B8C-83A1-F6EECF244321}">
                <p14:modId xmlns:p14="http://schemas.microsoft.com/office/powerpoint/2010/main" val="1331716943"/>
              </p:ext>
            </p:extLst>
          </p:nvPr>
        </p:nvGraphicFramePr>
        <p:xfrm>
          <a:off x="5669280" y="1280160"/>
          <a:ext cx="1904908" cy="731520"/>
        </p:xfrm>
        <a:graphic>
          <a:graphicData uri="http://schemas.openxmlformats.org/drawingml/2006/table">
            <a:tbl>
              <a:tblPr firstRow="1" bandRow="1">
                <a:tableStyleId>{2D5ABB26-0587-4C30-8999-92F81FD0307C}</a:tableStyleId>
              </a:tblPr>
              <a:tblGrid>
                <a:gridCol w="1097280">
                  <a:extLst>
                    <a:ext uri="{9D8B030D-6E8A-4147-A177-3AD203B41FA5}">
                      <a16:colId xmlns:a16="http://schemas.microsoft.com/office/drawing/2014/main" val="2978022433"/>
                    </a:ext>
                  </a:extLst>
                </a:gridCol>
                <a:gridCol w="807628">
                  <a:extLst>
                    <a:ext uri="{9D8B030D-6E8A-4147-A177-3AD203B41FA5}">
                      <a16:colId xmlns:a16="http://schemas.microsoft.com/office/drawing/2014/main" val="75676388"/>
                    </a:ext>
                  </a:extLst>
                </a:gridCol>
              </a:tblGrid>
              <a:tr h="354430">
                <a:tc>
                  <a:txBody>
                    <a:bodyPr/>
                    <a:lstStyle/>
                    <a:p>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72861207"/>
                  </a:ext>
                </a:extLst>
              </a:tr>
              <a:tr h="354430">
                <a:tc>
                  <a:txBody>
                    <a:bodyPr/>
                    <a:lstStyle/>
                    <a:p>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13459236"/>
                  </a:ext>
                </a:extLst>
              </a:tr>
            </a:tbl>
          </a:graphicData>
        </a:graphic>
      </p:graphicFrame>
      <p:graphicFrame>
        <p:nvGraphicFramePr>
          <p:cNvPr id="46" name="Table 45">
            <a:extLst>
              <a:ext uri="{FF2B5EF4-FFF2-40B4-BE49-F238E27FC236}">
                <a16:creationId xmlns:a16="http://schemas.microsoft.com/office/drawing/2014/main" id="{13A2C1B6-2A02-4532-8FE1-E8BC81D53BD4}"/>
              </a:ext>
            </a:extLst>
          </p:cNvPr>
          <p:cNvGraphicFramePr>
            <a:graphicFrameLocks noGrp="1"/>
          </p:cNvGraphicFramePr>
          <p:nvPr>
            <p:extLst>
              <p:ext uri="{D42A27DB-BD31-4B8C-83A1-F6EECF244321}">
                <p14:modId xmlns:p14="http://schemas.microsoft.com/office/powerpoint/2010/main" val="1204438726"/>
              </p:ext>
            </p:extLst>
          </p:nvPr>
        </p:nvGraphicFramePr>
        <p:xfrm>
          <a:off x="5669280" y="1280160"/>
          <a:ext cx="1904908" cy="731520"/>
        </p:xfrm>
        <a:graphic>
          <a:graphicData uri="http://schemas.openxmlformats.org/drawingml/2006/table">
            <a:tbl>
              <a:tblPr firstRow="1" bandRow="1">
                <a:tableStyleId>{2D5ABB26-0587-4C30-8999-92F81FD0307C}</a:tableStyleId>
              </a:tblPr>
              <a:tblGrid>
                <a:gridCol w="1097280">
                  <a:extLst>
                    <a:ext uri="{9D8B030D-6E8A-4147-A177-3AD203B41FA5}">
                      <a16:colId xmlns:a16="http://schemas.microsoft.com/office/drawing/2014/main" val="2978022433"/>
                    </a:ext>
                  </a:extLst>
                </a:gridCol>
                <a:gridCol w="807628">
                  <a:extLst>
                    <a:ext uri="{9D8B030D-6E8A-4147-A177-3AD203B41FA5}">
                      <a16:colId xmlns:a16="http://schemas.microsoft.com/office/drawing/2014/main" val="75676388"/>
                    </a:ext>
                  </a:extLst>
                </a:gridCol>
              </a:tblGrid>
              <a:tr h="354430">
                <a:tc>
                  <a:txBody>
                    <a:bodyPr/>
                    <a:lstStyle/>
                    <a:p>
                      <a:pPr algn="r"/>
                      <a:r>
                        <a:rPr lang="en-US">
                          <a:solidFill>
                            <a:schemeClr val="accent1">
                              <a:lumMod val="50000"/>
                            </a:schemeClr>
                          </a:solidFill>
                        </a:rPr>
                        <a:t>eksekusi</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r>
                        <a:rPr lang="en-US">
                          <a:solidFill>
                            <a:schemeClr val="accent1">
                              <a:lumMod val="50000"/>
                            </a:schemeClr>
                          </a:solidFill>
                        </a:rPr>
                        <a:t>true</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72861207"/>
                  </a:ext>
                </a:extLst>
              </a:tr>
              <a:tr h="354430">
                <a:tc>
                  <a:txBody>
                    <a:bodyPr/>
                    <a:lstStyle/>
                    <a:p>
                      <a:pPr algn="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2877061"/>
                  </a:ext>
                </a:extLst>
              </a:tr>
            </a:tbl>
          </a:graphicData>
        </a:graphic>
      </p:graphicFrame>
      <p:graphicFrame>
        <p:nvGraphicFramePr>
          <p:cNvPr id="47" name="Table 46">
            <a:extLst>
              <a:ext uri="{FF2B5EF4-FFF2-40B4-BE49-F238E27FC236}">
                <a16:creationId xmlns:a16="http://schemas.microsoft.com/office/drawing/2014/main" id="{6B6B4EA4-3C07-48DA-B844-C8A2FD064FF8}"/>
              </a:ext>
            </a:extLst>
          </p:cNvPr>
          <p:cNvGraphicFramePr>
            <a:graphicFrameLocks noGrp="1"/>
          </p:cNvGraphicFramePr>
          <p:nvPr>
            <p:extLst>
              <p:ext uri="{D42A27DB-BD31-4B8C-83A1-F6EECF244321}">
                <p14:modId xmlns:p14="http://schemas.microsoft.com/office/powerpoint/2010/main" val="1184297186"/>
              </p:ext>
            </p:extLst>
          </p:nvPr>
        </p:nvGraphicFramePr>
        <p:xfrm>
          <a:off x="5669280" y="1280160"/>
          <a:ext cx="1904908" cy="731520"/>
        </p:xfrm>
        <a:graphic>
          <a:graphicData uri="http://schemas.openxmlformats.org/drawingml/2006/table">
            <a:tbl>
              <a:tblPr firstRow="1" bandRow="1">
                <a:tableStyleId>{2D5ABB26-0587-4C30-8999-92F81FD0307C}</a:tableStyleId>
              </a:tblPr>
              <a:tblGrid>
                <a:gridCol w="1097280">
                  <a:extLst>
                    <a:ext uri="{9D8B030D-6E8A-4147-A177-3AD203B41FA5}">
                      <a16:colId xmlns:a16="http://schemas.microsoft.com/office/drawing/2014/main" val="2978022433"/>
                    </a:ext>
                  </a:extLst>
                </a:gridCol>
                <a:gridCol w="807628">
                  <a:extLst>
                    <a:ext uri="{9D8B030D-6E8A-4147-A177-3AD203B41FA5}">
                      <a16:colId xmlns:a16="http://schemas.microsoft.com/office/drawing/2014/main" val="75676388"/>
                    </a:ext>
                  </a:extLst>
                </a:gridCol>
              </a:tblGrid>
              <a:tr h="354430">
                <a:tc>
                  <a:txBody>
                    <a:bodyPr/>
                    <a:lstStyle/>
                    <a:p>
                      <a:pPr algn="r"/>
                      <a:r>
                        <a:rPr lang="en-US">
                          <a:solidFill>
                            <a:schemeClr val="accent1">
                              <a:lumMod val="50000"/>
                            </a:schemeClr>
                          </a:solidFill>
                        </a:rPr>
                        <a:t>eksekusi</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r>
                        <a:rPr lang="en-US">
                          <a:solidFill>
                            <a:schemeClr val="accent1">
                              <a:lumMod val="50000"/>
                            </a:schemeClr>
                          </a:solidFill>
                        </a:rPr>
                        <a:t>true</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72861207"/>
                  </a:ext>
                </a:extLst>
              </a:tr>
              <a:tr h="354430">
                <a:tc>
                  <a:txBody>
                    <a:bodyPr/>
                    <a:lstStyle/>
                    <a:p>
                      <a:pPr algn="r"/>
                      <a:r>
                        <a:rPr lang="en-US">
                          <a:solidFill>
                            <a:schemeClr val="accent1">
                              <a:lumMod val="50000"/>
                            </a:schemeClr>
                          </a:solidFill>
                        </a:rPr>
                        <a:t>x</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r>
                        <a:rPr lang="en-US">
                          <a:solidFill>
                            <a:schemeClr val="accent1">
                              <a:lumMod val="50000"/>
                            </a:schemeClr>
                          </a:solidFill>
                        </a:rPr>
                        <a:t>10</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48164742"/>
                  </a:ext>
                </a:extLst>
              </a:tr>
            </a:tbl>
          </a:graphicData>
        </a:graphic>
      </p:graphicFrame>
      <p:graphicFrame>
        <p:nvGraphicFramePr>
          <p:cNvPr id="48" name="Table 47">
            <a:extLst>
              <a:ext uri="{FF2B5EF4-FFF2-40B4-BE49-F238E27FC236}">
                <a16:creationId xmlns:a16="http://schemas.microsoft.com/office/drawing/2014/main" id="{8FCD0619-F30D-42C5-9290-2F0933647143}"/>
              </a:ext>
            </a:extLst>
          </p:cNvPr>
          <p:cNvGraphicFramePr>
            <a:graphicFrameLocks noGrp="1"/>
          </p:cNvGraphicFramePr>
          <p:nvPr>
            <p:extLst>
              <p:ext uri="{D42A27DB-BD31-4B8C-83A1-F6EECF244321}">
                <p14:modId xmlns:p14="http://schemas.microsoft.com/office/powerpoint/2010/main" val="2428485606"/>
              </p:ext>
            </p:extLst>
          </p:nvPr>
        </p:nvGraphicFramePr>
        <p:xfrm>
          <a:off x="5669280" y="1280160"/>
          <a:ext cx="1904908" cy="731520"/>
        </p:xfrm>
        <a:graphic>
          <a:graphicData uri="http://schemas.openxmlformats.org/drawingml/2006/table">
            <a:tbl>
              <a:tblPr firstRow="1" bandRow="1">
                <a:tableStyleId>{2D5ABB26-0587-4C30-8999-92F81FD0307C}</a:tableStyleId>
              </a:tblPr>
              <a:tblGrid>
                <a:gridCol w="1097280">
                  <a:extLst>
                    <a:ext uri="{9D8B030D-6E8A-4147-A177-3AD203B41FA5}">
                      <a16:colId xmlns:a16="http://schemas.microsoft.com/office/drawing/2014/main" val="2978022433"/>
                    </a:ext>
                  </a:extLst>
                </a:gridCol>
                <a:gridCol w="807628">
                  <a:extLst>
                    <a:ext uri="{9D8B030D-6E8A-4147-A177-3AD203B41FA5}">
                      <a16:colId xmlns:a16="http://schemas.microsoft.com/office/drawing/2014/main" val="75676388"/>
                    </a:ext>
                  </a:extLst>
                </a:gridCol>
              </a:tblGrid>
              <a:tr h="354430">
                <a:tc>
                  <a:txBody>
                    <a:bodyPr/>
                    <a:lstStyle/>
                    <a:p>
                      <a:pPr algn="r"/>
                      <a:r>
                        <a:rPr lang="en-US">
                          <a:solidFill>
                            <a:schemeClr val="accent1">
                              <a:lumMod val="50000"/>
                            </a:schemeClr>
                          </a:solidFill>
                        </a:rPr>
                        <a:t>eksekusi</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r>
                        <a:rPr lang="en-US">
                          <a:solidFill>
                            <a:schemeClr val="accent1">
                              <a:lumMod val="50000"/>
                            </a:schemeClr>
                          </a:solidFill>
                        </a:rPr>
                        <a:t>true</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72861207"/>
                  </a:ext>
                </a:extLst>
              </a:tr>
              <a:tr h="354430">
                <a:tc>
                  <a:txBody>
                    <a:bodyPr/>
                    <a:lstStyle/>
                    <a:p>
                      <a:pPr algn="r"/>
                      <a:r>
                        <a:rPr lang="en-US">
                          <a:solidFill>
                            <a:schemeClr val="accent1">
                              <a:lumMod val="50000"/>
                            </a:schemeClr>
                          </a:solidFill>
                        </a:rPr>
                        <a:t>x</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r>
                        <a:rPr lang="en-US">
                          <a:solidFill>
                            <a:schemeClr val="accent1">
                              <a:lumMod val="50000"/>
                            </a:schemeClr>
                          </a:solidFill>
                        </a:rPr>
                        <a:t>100</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61980933"/>
                  </a:ext>
                </a:extLst>
              </a:tr>
            </a:tbl>
          </a:graphicData>
        </a:graphic>
      </p:graphicFrame>
      <p:graphicFrame>
        <p:nvGraphicFramePr>
          <p:cNvPr id="49" name="Table 48">
            <a:extLst>
              <a:ext uri="{FF2B5EF4-FFF2-40B4-BE49-F238E27FC236}">
                <a16:creationId xmlns:a16="http://schemas.microsoft.com/office/drawing/2014/main" id="{7D31C357-7384-49C8-A3C1-0FF54B5FD384}"/>
              </a:ext>
            </a:extLst>
          </p:cNvPr>
          <p:cNvGraphicFramePr>
            <a:graphicFrameLocks noGrp="1"/>
          </p:cNvGraphicFramePr>
          <p:nvPr>
            <p:extLst>
              <p:ext uri="{D42A27DB-BD31-4B8C-83A1-F6EECF244321}">
                <p14:modId xmlns:p14="http://schemas.microsoft.com/office/powerpoint/2010/main" val="933348335"/>
              </p:ext>
            </p:extLst>
          </p:nvPr>
        </p:nvGraphicFramePr>
        <p:xfrm>
          <a:off x="5669280" y="1280160"/>
          <a:ext cx="1904908" cy="731520"/>
        </p:xfrm>
        <a:graphic>
          <a:graphicData uri="http://schemas.openxmlformats.org/drawingml/2006/table">
            <a:tbl>
              <a:tblPr firstRow="1" bandRow="1">
                <a:tableStyleId>{2D5ABB26-0587-4C30-8999-92F81FD0307C}</a:tableStyleId>
              </a:tblPr>
              <a:tblGrid>
                <a:gridCol w="1097280">
                  <a:extLst>
                    <a:ext uri="{9D8B030D-6E8A-4147-A177-3AD203B41FA5}">
                      <a16:colId xmlns:a16="http://schemas.microsoft.com/office/drawing/2014/main" val="2978022433"/>
                    </a:ext>
                  </a:extLst>
                </a:gridCol>
                <a:gridCol w="807628">
                  <a:extLst>
                    <a:ext uri="{9D8B030D-6E8A-4147-A177-3AD203B41FA5}">
                      <a16:colId xmlns:a16="http://schemas.microsoft.com/office/drawing/2014/main" val="75676388"/>
                    </a:ext>
                  </a:extLst>
                </a:gridCol>
              </a:tblGrid>
              <a:tr h="354430">
                <a:tc>
                  <a:txBody>
                    <a:bodyPr/>
                    <a:lstStyle/>
                    <a:p>
                      <a:pPr algn="r"/>
                      <a:r>
                        <a:rPr lang="en-US">
                          <a:solidFill>
                            <a:schemeClr val="accent1">
                              <a:lumMod val="50000"/>
                            </a:schemeClr>
                          </a:solidFill>
                        </a:rPr>
                        <a:t>eksekusi</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r>
                        <a:rPr lang="en-US">
                          <a:solidFill>
                            <a:schemeClr val="accent1">
                              <a:lumMod val="50000"/>
                            </a:schemeClr>
                          </a:solidFill>
                        </a:rPr>
                        <a:t>true</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72861207"/>
                  </a:ext>
                </a:extLst>
              </a:tr>
              <a:tr h="354430">
                <a:tc>
                  <a:txBody>
                    <a:bodyPr/>
                    <a:lstStyle/>
                    <a:p>
                      <a:pPr algn="r"/>
                      <a:r>
                        <a:rPr lang="en-US">
                          <a:solidFill>
                            <a:schemeClr val="accent1">
                              <a:lumMod val="50000"/>
                            </a:schemeClr>
                          </a:solidFill>
                        </a:rPr>
                        <a:t>x</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r>
                        <a:rPr lang="en-US">
                          <a:solidFill>
                            <a:schemeClr val="accent1">
                              <a:lumMod val="50000"/>
                            </a:schemeClr>
                          </a:solidFill>
                        </a:rPr>
                        <a:t>102</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82329858"/>
                  </a:ext>
                </a:extLst>
              </a:tr>
            </a:tbl>
          </a:graphicData>
        </a:graphic>
      </p:graphicFrame>
      <p:graphicFrame>
        <p:nvGraphicFramePr>
          <p:cNvPr id="50" name="Table 49">
            <a:extLst>
              <a:ext uri="{FF2B5EF4-FFF2-40B4-BE49-F238E27FC236}">
                <a16:creationId xmlns:a16="http://schemas.microsoft.com/office/drawing/2014/main" id="{A9A6C6DB-EB8A-48C7-B641-DE5D2F02441A}"/>
              </a:ext>
            </a:extLst>
          </p:cNvPr>
          <p:cNvGraphicFramePr>
            <a:graphicFrameLocks noGrp="1"/>
          </p:cNvGraphicFramePr>
          <p:nvPr>
            <p:extLst>
              <p:ext uri="{D42A27DB-BD31-4B8C-83A1-F6EECF244321}">
                <p14:modId xmlns:p14="http://schemas.microsoft.com/office/powerpoint/2010/main" val="1098750444"/>
              </p:ext>
            </p:extLst>
          </p:nvPr>
        </p:nvGraphicFramePr>
        <p:xfrm>
          <a:off x="5669280" y="1280160"/>
          <a:ext cx="1904908" cy="731520"/>
        </p:xfrm>
        <a:graphic>
          <a:graphicData uri="http://schemas.openxmlformats.org/drawingml/2006/table">
            <a:tbl>
              <a:tblPr firstRow="1" bandRow="1">
                <a:tableStyleId>{2D5ABB26-0587-4C30-8999-92F81FD0307C}</a:tableStyleId>
              </a:tblPr>
              <a:tblGrid>
                <a:gridCol w="1097280">
                  <a:extLst>
                    <a:ext uri="{9D8B030D-6E8A-4147-A177-3AD203B41FA5}">
                      <a16:colId xmlns:a16="http://schemas.microsoft.com/office/drawing/2014/main" val="2978022433"/>
                    </a:ext>
                  </a:extLst>
                </a:gridCol>
                <a:gridCol w="807628">
                  <a:extLst>
                    <a:ext uri="{9D8B030D-6E8A-4147-A177-3AD203B41FA5}">
                      <a16:colId xmlns:a16="http://schemas.microsoft.com/office/drawing/2014/main" val="75676388"/>
                    </a:ext>
                  </a:extLst>
                </a:gridCol>
              </a:tblGrid>
              <a:tr h="354430">
                <a:tc>
                  <a:txBody>
                    <a:bodyPr/>
                    <a:lstStyle/>
                    <a:p>
                      <a:pPr algn="r"/>
                      <a:r>
                        <a:rPr lang="en-US">
                          <a:solidFill>
                            <a:schemeClr val="accent1">
                              <a:lumMod val="50000"/>
                            </a:schemeClr>
                          </a:solidFill>
                        </a:rPr>
                        <a:t>eksekusi</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r>
                        <a:rPr lang="en-US">
                          <a:solidFill>
                            <a:schemeClr val="accent1">
                              <a:lumMod val="50000"/>
                            </a:schemeClr>
                          </a:solidFill>
                        </a:rPr>
                        <a:t>false</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72861207"/>
                  </a:ext>
                </a:extLst>
              </a:tr>
              <a:tr h="354430">
                <a:tc>
                  <a:txBody>
                    <a:bodyPr/>
                    <a:lstStyle/>
                    <a:p>
                      <a:pPr algn="r"/>
                      <a:r>
                        <a:rPr lang="en-US">
                          <a:solidFill>
                            <a:schemeClr val="accent1">
                              <a:lumMod val="50000"/>
                            </a:schemeClr>
                          </a:solidFill>
                        </a:rPr>
                        <a:t>x</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r>
                        <a:rPr lang="en-US">
                          <a:solidFill>
                            <a:schemeClr val="accent1">
                              <a:lumMod val="50000"/>
                            </a:schemeClr>
                          </a:solidFill>
                        </a:rPr>
                        <a:t>102</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82329858"/>
                  </a:ext>
                </a:extLst>
              </a:tr>
            </a:tbl>
          </a:graphicData>
        </a:graphic>
      </p:graphicFrame>
      <p:sp>
        <p:nvSpPr>
          <p:cNvPr id="51" name="Text Placeholder 3">
            <a:extLst>
              <a:ext uri="{FF2B5EF4-FFF2-40B4-BE49-F238E27FC236}">
                <a16:creationId xmlns:a16="http://schemas.microsoft.com/office/drawing/2014/main" id="{6F2FF5E7-D996-4992-BD64-42D25C84F036}"/>
              </a:ext>
            </a:extLst>
          </p:cNvPr>
          <p:cNvSpPr txBox="1">
            <a:spLocks/>
          </p:cNvSpPr>
          <p:nvPr/>
        </p:nvSpPr>
        <p:spPr>
          <a:xfrm>
            <a:off x="457200" y="5760720"/>
            <a:ext cx="7806519" cy="94863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false</a:t>
            </a:r>
          </a:p>
          <a:p>
            <a:r>
              <a:rPr lang="en-US"/>
              <a:t>102</a:t>
            </a:r>
            <a:endParaRPr lang="id-ID"/>
          </a:p>
        </p:txBody>
      </p:sp>
    </p:spTree>
    <p:extLst>
      <p:ext uri="{BB962C8B-B14F-4D97-AF65-F5344CB8AC3E}">
        <p14:creationId xmlns:p14="http://schemas.microsoft.com/office/powerpoint/2010/main" val="87414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50"/>
                                        <p:tgtEl>
                                          <p:spTgt spid="37"/>
                                        </p:tgtEl>
                                      </p:cBhvr>
                                    </p:animEffect>
                                    <p:set>
                                      <p:cBhvr>
                                        <p:cTn id="16" dur="1" fill="hold">
                                          <p:stCondLst>
                                            <p:cond delay="249"/>
                                          </p:stCondLst>
                                        </p:cTn>
                                        <p:tgtEl>
                                          <p:spTgt spid="37"/>
                                        </p:tgtEl>
                                        <p:attrNameLst>
                                          <p:attrName>style.visibility</p:attrName>
                                        </p:attrNameLst>
                                      </p:cBhvr>
                                      <p:to>
                                        <p:strVal val="hidden"/>
                                      </p:to>
                                    </p:set>
                                  </p:childTnLst>
                                </p:cTn>
                              </p:par>
                            </p:childTnLst>
                          </p:cTn>
                        </p:par>
                        <p:par>
                          <p:cTn id="17" fill="hold">
                            <p:stCondLst>
                              <p:cond delay="250"/>
                            </p:stCondLst>
                            <p:childTnLst>
                              <p:par>
                                <p:cTn id="18" presetID="22" presetClass="entr" presetSubtype="8"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childTnLst>
                          </p:cTn>
                        </p:par>
                        <p:par>
                          <p:cTn id="21" fill="hold">
                            <p:stCondLst>
                              <p:cond delay="750"/>
                            </p:stCondLst>
                            <p:childTnLst>
                              <p:par>
                                <p:cTn id="22" presetID="22" presetClass="entr" presetSubtype="8"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left)">
                                      <p:cBhvr>
                                        <p:cTn id="24" dur="500"/>
                                        <p:tgtEl>
                                          <p:spTgt spid="4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250"/>
                                        <p:tgtEl>
                                          <p:spTgt spid="38"/>
                                        </p:tgtEl>
                                      </p:cBhvr>
                                    </p:animEffect>
                                    <p:set>
                                      <p:cBhvr>
                                        <p:cTn id="29" dur="1" fill="hold">
                                          <p:stCondLst>
                                            <p:cond delay="249"/>
                                          </p:stCondLst>
                                        </p:cTn>
                                        <p:tgtEl>
                                          <p:spTgt spid="38"/>
                                        </p:tgtEl>
                                        <p:attrNameLst>
                                          <p:attrName>style.visibility</p:attrName>
                                        </p:attrNameLst>
                                      </p:cBhvr>
                                      <p:to>
                                        <p:strVal val="hidden"/>
                                      </p:to>
                                    </p:set>
                                  </p:childTnLst>
                                </p:cTn>
                              </p:par>
                            </p:childTnLst>
                          </p:cTn>
                        </p:par>
                        <p:par>
                          <p:cTn id="30" fill="hold">
                            <p:stCondLst>
                              <p:cond delay="250"/>
                            </p:stCondLst>
                            <p:childTnLst>
                              <p:par>
                                <p:cTn id="31" presetID="22" presetClass="entr" presetSubtype="8"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250"/>
                                        <p:tgtEl>
                                          <p:spTgt spid="39"/>
                                        </p:tgtEl>
                                      </p:cBhvr>
                                    </p:animEffect>
                                    <p:set>
                                      <p:cBhvr>
                                        <p:cTn id="38" dur="1" fill="hold">
                                          <p:stCondLst>
                                            <p:cond delay="249"/>
                                          </p:stCondLst>
                                        </p:cTn>
                                        <p:tgtEl>
                                          <p:spTgt spid="39"/>
                                        </p:tgtEl>
                                        <p:attrNameLst>
                                          <p:attrName>style.visibility</p:attrName>
                                        </p:attrNameLst>
                                      </p:cBhvr>
                                      <p:to>
                                        <p:strVal val="hidden"/>
                                      </p:to>
                                    </p:set>
                                  </p:childTnLst>
                                </p:cTn>
                              </p:par>
                            </p:childTnLst>
                          </p:cTn>
                        </p:par>
                        <p:par>
                          <p:cTn id="39" fill="hold">
                            <p:stCondLst>
                              <p:cond delay="250"/>
                            </p:stCondLst>
                            <p:childTnLst>
                              <p:par>
                                <p:cTn id="40" presetID="22" presetClass="entr" presetSubtype="8"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left)">
                                      <p:cBhvr>
                                        <p:cTn id="42" dur="500"/>
                                        <p:tgtEl>
                                          <p:spTgt spid="40"/>
                                        </p:tgtEl>
                                      </p:cBhvr>
                                    </p:animEffect>
                                  </p:childTnLst>
                                </p:cTn>
                              </p:par>
                            </p:childTnLst>
                          </p:cTn>
                        </p:par>
                        <p:par>
                          <p:cTn id="43" fill="hold">
                            <p:stCondLst>
                              <p:cond delay="750"/>
                            </p:stCondLst>
                            <p:childTnLst>
                              <p:par>
                                <p:cTn id="44" presetID="22" presetClass="entr" presetSubtype="8" fill="hold"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left)">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250"/>
                                        <p:tgtEl>
                                          <p:spTgt spid="40"/>
                                        </p:tgtEl>
                                      </p:cBhvr>
                                    </p:animEffect>
                                    <p:set>
                                      <p:cBhvr>
                                        <p:cTn id="51" dur="1" fill="hold">
                                          <p:stCondLst>
                                            <p:cond delay="249"/>
                                          </p:stCondLst>
                                        </p:cTn>
                                        <p:tgtEl>
                                          <p:spTgt spid="40"/>
                                        </p:tgtEl>
                                        <p:attrNameLst>
                                          <p:attrName>style.visibility</p:attrName>
                                        </p:attrNameLst>
                                      </p:cBhvr>
                                      <p:to>
                                        <p:strVal val="hidden"/>
                                      </p:to>
                                    </p:set>
                                  </p:childTnLst>
                                </p:cTn>
                              </p:par>
                            </p:childTnLst>
                          </p:cTn>
                        </p:par>
                        <p:par>
                          <p:cTn id="52" fill="hold">
                            <p:stCondLst>
                              <p:cond delay="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750"/>
                            </p:stCondLst>
                            <p:childTnLst>
                              <p:par>
                                <p:cTn id="57" presetID="22" presetClass="entr" presetSubtype="8"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250"/>
                                        <p:tgtEl>
                                          <p:spTgt spid="41"/>
                                        </p:tgtEl>
                                      </p:cBhvr>
                                    </p:animEffect>
                                    <p:set>
                                      <p:cBhvr>
                                        <p:cTn id="64" dur="1" fill="hold">
                                          <p:stCondLst>
                                            <p:cond delay="249"/>
                                          </p:stCondLst>
                                        </p:cTn>
                                        <p:tgtEl>
                                          <p:spTgt spid="41"/>
                                        </p:tgtEl>
                                        <p:attrNameLst>
                                          <p:attrName>style.visibility</p:attrName>
                                        </p:attrNameLst>
                                      </p:cBhvr>
                                      <p:to>
                                        <p:strVal val="hidden"/>
                                      </p:to>
                                    </p:set>
                                  </p:childTnLst>
                                </p:cTn>
                              </p:par>
                            </p:childTnLst>
                          </p:cTn>
                        </p:par>
                        <p:par>
                          <p:cTn id="65" fill="hold">
                            <p:stCondLst>
                              <p:cond delay="250"/>
                            </p:stCondLst>
                            <p:childTnLst>
                              <p:par>
                                <p:cTn id="66" presetID="22" presetClass="entr" presetSubtype="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left)">
                                      <p:cBhvr>
                                        <p:cTn id="68" dur="500"/>
                                        <p:tgtEl>
                                          <p:spTgt spid="42"/>
                                        </p:tgtEl>
                                      </p:cBhvr>
                                    </p:animEffect>
                                  </p:childTnLst>
                                </p:cTn>
                              </p:par>
                            </p:childTnLst>
                          </p:cTn>
                        </p:par>
                        <p:par>
                          <p:cTn id="69" fill="hold">
                            <p:stCondLst>
                              <p:cond delay="750"/>
                            </p:stCondLst>
                            <p:childTnLst>
                              <p:par>
                                <p:cTn id="70" presetID="22" presetClass="entr" presetSubtype="8"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wipe(left)">
                                      <p:cBhvr>
                                        <p:cTn id="72" dur="500"/>
                                        <p:tgtEl>
                                          <p:spTgt spid="5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250"/>
                                        <p:tgtEl>
                                          <p:spTgt spid="42"/>
                                        </p:tgtEl>
                                      </p:cBhvr>
                                    </p:animEffect>
                                    <p:set>
                                      <p:cBhvr>
                                        <p:cTn id="77" dur="1" fill="hold">
                                          <p:stCondLst>
                                            <p:cond delay="249"/>
                                          </p:stCondLst>
                                        </p:cTn>
                                        <p:tgtEl>
                                          <p:spTgt spid="42"/>
                                        </p:tgtEl>
                                        <p:attrNameLst>
                                          <p:attrName>style.visibility</p:attrName>
                                        </p:attrNameLst>
                                      </p:cBhvr>
                                      <p:to>
                                        <p:strVal val="hidden"/>
                                      </p:to>
                                    </p:set>
                                  </p:childTnLst>
                                </p:cTn>
                              </p:par>
                            </p:childTnLst>
                          </p:cTn>
                        </p:par>
                        <p:par>
                          <p:cTn id="78" fill="hold">
                            <p:stCondLst>
                              <p:cond delay="250"/>
                            </p:stCondLst>
                            <p:childTnLst>
                              <p:par>
                                <p:cTn id="79" presetID="22" presetClass="entr" presetSubtype="8"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wipe(left)">
                                      <p:cBhvr>
                                        <p:cTn id="81" dur="500"/>
                                        <p:tgtEl>
                                          <p:spTgt spid="43"/>
                                        </p:tgtEl>
                                      </p:cBhvr>
                                    </p:animEffect>
                                  </p:childTnLst>
                                </p:cTn>
                              </p:par>
                            </p:childTnLst>
                          </p:cTn>
                        </p:par>
                        <p:par>
                          <p:cTn id="82" fill="hold">
                            <p:stCondLst>
                              <p:cond delay="750"/>
                            </p:stCondLst>
                            <p:childTnLst>
                              <p:par>
                                <p:cTn id="83" presetID="22" presetClass="entr" presetSubtype="8"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wipe(left)">
                                      <p:cBhvr>
                                        <p:cTn id="85" dur="500"/>
                                        <p:tgtEl>
                                          <p:spTgt spid="3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1" nodeType="clickEffect">
                                  <p:stCondLst>
                                    <p:cond delay="0"/>
                                  </p:stCondLst>
                                  <p:childTnLst>
                                    <p:animEffect transition="out" filter="fade">
                                      <p:cBhvr>
                                        <p:cTn id="89" dur="250"/>
                                        <p:tgtEl>
                                          <p:spTgt spid="43"/>
                                        </p:tgtEl>
                                      </p:cBhvr>
                                    </p:animEffect>
                                    <p:set>
                                      <p:cBhvr>
                                        <p:cTn id="90" dur="1" fill="hold">
                                          <p:stCondLst>
                                            <p:cond delay="249"/>
                                          </p:stCondLst>
                                        </p:cTn>
                                        <p:tgtEl>
                                          <p:spTgt spid="43"/>
                                        </p:tgtEl>
                                        <p:attrNameLst>
                                          <p:attrName>style.visibility</p:attrName>
                                        </p:attrNameLst>
                                      </p:cBhvr>
                                      <p:to>
                                        <p:strVal val="hidden"/>
                                      </p:to>
                                    </p:set>
                                  </p:childTnLst>
                                </p:cTn>
                              </p:par>
                            </p:childTnLst>
                          </p:cTn>
                        </p:par>
                        <p:par>
                          <p:cTn id="91" fill="hold">
                            <p:stCondLst>
                              <p:cond delay="250"/>
                            </p:stCondLst>
                            <p:childTnLst>
                              <p:par>
                                <p:cTn id="92" presetID="22" presetClass="entr" presetSubtype="8" fill="hold" grpId="0"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left)">
                                      <p:cBhvr>
                                        <p:cTn id="94" dur="500"/>
                                        <p:tgtEl>
                                          <p:spTgt spid="44"/>
                                        </p:tgtEl>
                                      </p:cBhvr>
                                    </p:animEffect>
                                  </p:childTnLst>
                                </p:cTn>
                              </p:par>
                            </p:childTnLst>
                          </p:cTn>
                        </p:par>
                        <p:par>
                          <p:cTn id="95" fill="hold">
                            <p:stCondLst>
                              <p:cond delay="750"/>
                            </p:stCondLst>
                            <p:childTnLst>
                              <p:par>
                                <p:cTn id="96" presetID="22" presetClass="entr" presetSubtype="8"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wipe(left)">
                                      <p:cBhvr>
                                        <p:cTn id="98" dur="500"/>
                                        <p:tgtEl>
                                          <p:spTgt spid="51"/>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250"/>
                                        <p:tgtEl>
                                          <p:spTgt spid="44"/>
                                        </p:tgtEl>
                                      </p:cBhvr>
                                    </p:animEffect>
                                    <p:set>
                                      <p:cBhvr>
                                        <p:cTn id="103" dur="1" fill="hold">
                                          <p:stCondLst>
                                            <p:cond delay="24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51" grpId="0" uiExpan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717E-CE34-48C2-A694-513952DBE8BD}"/>
              </a:ext>
            </a:extLst>
          </p:cNvPr>
          <p:cNvSpPr>
            <a:spLocks noGrp="1"/>
          </p:cNvSpPr>
          <p:nvPr>
            <p:ph type="title"/>
          </p:nvPr>
        </p:nvSpPr>
        <p:spPr/>
        <p:txBody>
          <a:bodyPr/>
          <a:lstStyle/>
          <a:p>
            <a:r>
              <a:rPr lang="en-ID"/>
              <a:t>Berbagai Macam Array</a:t>
            </a:r>
          </a:p>
        </p:txBody>
      </p:sp>
      <p:sp>
        <p:nvSpPr>
          <p:cNvPr id="4" name="Content Placeholder 2">
            <a:extLst>
              <a:ext uri="{FF2B5EF4-FFF2-40B4-BE49-F238E27FC236}">
                <a16:creationId xmlns:a16="http://schemas.microsoft.com/office/drawing/2014/main" id="{7C15F217-DD0F-455D-A717-E46A784E3806}"/>
              </a:ext>
            </a:extLst>
          </p:cNvPr>
          <p:cNvSpPr txBox="1">
            <a:spLocks/>
          </p:cNvSpPr>
          <p:nvPr/>
        </p:nvSpPr>
        <p:spPr bwMode="auto">
          <a:xfrm>
            <a:off x="244395" y="1654175"/>
            <a:ext cx="2365206"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50000"/>
              </a:lnSpc>
              <a:spcBef>
                <a:spcPct val="20000"/>
              </a:spcBef>
              <a:buFont typeface="Arial" pitchFamily="34" charset="0"/>
              <a:buNone/>
            </a:pPr>
            <a:r>
              <a:rPr lang="en-US" altLang="id-ID" sz="2400">
                <a:solidFill>
                  <a:srgbClr val="2F424F"/>
                </a:solidFill>
                <a:latin typeface="Arial" panose="020B0604020202020204" pitchFamily="34" charset="0"/>
              </a:rPr>
              <a:t>Array of Paper</a:t>
            </a:r>
          </a:p>
        </p:txBody>
      </p:sp>
      <p:sp>
        <p:nvSpPr>
          <p:cNvPr id="5" name="Content Placeholder 2">
            <a:extLst>
              <a:ext uri="{FF2B5EF4-FFF2-40B4-BE49-F238E27FC236}">
                <a16:creationId xmlns:a16="http://schemas.microsoft.com/office/drawing/2014/main" id="{1FA34053-E643-4583-92BA-676D8274A135}"/>
              </a:ext>
            </a:extLst>
          </p:cNvPr>
          <p:cNvSpPr txBox="1">
            <a:spLocks/>
          </p:cNvSpPr>
          <p:nvPr/>
        </p:nvSpPr>
        <p:spPr bwMode="auto">
          <a:xfrm>
            <a:off x="3431300" y="1654175"/>
            <a:ext cx="2281399"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50000"/>
              </a:lnSpc>
              <a:spcBef>
                <a:spcPct val="20000"/>
              </a:spcBef>
              <a:buFont typeface="Arial" pitchFamily="34" charset="0"/>
              <a:buNone/>
            </a:pPr>
            <a:r>
              <a:rPr lang="en-US" altLang="id-ID" sz="2400" dirty="0">
                <a:solidFill>
                  <a:srgbClr val="2F424F"/>
                </a:solidFill>
                <a:latin typeface="Arial" panose="020B0604020202020204" pitchFamily="34" charset="0"/>
              </a:rPr>
              <a:t>Array of Book</a:t>
            </a:r>
          </a:p>
        </p:txBody>
      </p:sp>
      <p:pic>
        <p:nvPicPr>
          <p:cNvPr id="6" name="Picture 4" descr="D:\Andreas Febrian\2018\DDP\images\clothes.png">
            <a:extLst>
              <a:ext uri="{FF2B5EF4-FFF2-40B4-BE49-F238E27FC236}">
                <a16:creationId xmlns:a16="http://schemas.microsoft.com/office/drawing/2014/main" id="{433A9301-4DD8-439A-BB74-492BF995DEF5}"/>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64363" y="2352675"/>
            <a:ext cx="1296987"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DD67F761-DBAA-4E4F-AEE4-DE80D9AC5E4C}"/>
              </a:ext>
            </a:extLst>
          </p:cNvPr>
          <p:cNvSpPr txBox="1">
            <a:spLocks/>
          </p:cNvSpPr>
          <p:nvPr/>
        </p:nvSpPr>
        <p:spPr bwMode="auto">
          <a:xfrm>
            <a:off x="6365795" y="1654175"/>
            <a:ext cx="257192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50000"/>
              </a:lnSpc>
              <a:spcBef>
                <a:spcPct val="20000"/>
              </a:spcBef>
              <a:buFont typeface="Arial" pitchFamily="34" charset="0"/>
              <a:buNone/>
            </a:pPr>
            <a:r>
              <a:rPr lang="en-US" altLang="id-ID" sz="2400">
                <a:solidFill>
                  <a:srgbClr val="2F424F"/>
                </a:solidFill>
                <a:latin typeface="Arial" panose="020B0604020202020204" pitchFamily="34" charset="0"/>
              </a:rPr>
              <a:t>Array of Clothes</a:t>
            </a:r>
          </a:p>
        </p:txBody>
      </p:sp>
      <p:pic>
        <p:nvPicPr>
          <p:cNvPr id="8" name="Picture 5" descr="D:\Andreas Febrian\2018\DDP\images\people.png">
            <a:extLst>
              <a:ext uri="{FF2B5EF4-FFF2-40B4-BE49-F238E27FC236}">
                <a16:creationId xmlns:a16="http://schemas.microsoft.com/office/drawing/2014/main" id="{516D5F9C-9395-4F35-8925-39B6E1D2BAE2}"/>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5900" y="4487863"/>
            <a:ext cx="867727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D:\Andreas Febrian\2018\DDP\images\books.png">
            <a:extLst>
              <a:ext uri="{FF2B5EF4-FFF2-40B4-BE49-F238E27FC236}">
                <a16:creationId xmlns:a16="http://schemas.microsoft.com/office/drawing/2014/main" id="{F2561E33-504F-4A8D-A426-DF83215A6C05}"/>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40188" y="2352675"/>
            <a:ext cx="11557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D:\Andreas Febrian\2018\DDP\images\book.png">
            <a:extLst>
              <a:ext uri="{FF2B5EF4-FFF2-40B4-BE49-F238E27FC236}">
                <a16:creationId xmlns:a16="http://schemas.microsoft.com/office/drawing/2014/main" id="{87DD265C-B774-435A-8B8A-9E8B8673C6B7}"/>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9138" y="2352675"/>
            <a:ext cx="13684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141F7FAF-9A83-40AB-B7D1-50793A8FE0F6}"/>
              </a:ext>
            </a:extLst>
          </p:cNvPr>
          <p:cNvSpPr txBox="1">
            <a:spLocks/>
          </p:cNvSpPr>
          <p:nvPr/>
        </p:nvSpPr>
        <p:spPr bwMode="auto">
          <a:xfrm>
            <a:off x="3313259" y="3789363"/>
            <a:ext cx="2573791"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ct val="150000"/>
              </a:lnSpc>
              <a:spcBef>
                <a:spcPct val="20000"/>
              </a:spcBef>
              <a:buFont typeface="Arial" pitchFamily="34" charset="0"/>
              <a:buNone/>
            </a:pPr>
            <a:r>
              <a:rPr lang="en-US" altLang="id-ID" sz="2400" dirty="0">
                <a:solidFill>
                  <a:srgbClr val="2F424F"/>
                </a:solidFill>
                <a:latin typeface="Arial" panose="020B0604020202020204" pitchFamily="34" charset="0"/>
              </a:rPr>
              <a:t>Array of People</a:t>
            </a:r>
          </a:p>
        </p:txBody>
      </p:sp>
      <p:sp>
        <p:nvSpPr>
          <p:cNvPr id="12" name="TextBox 11">
            <a:extLst>
              <a:ext uri="{FF2B5EF4-FFF2-40B4-BE49-F238E27FC236}">
                <a16:creationId xmlns:a16="http://schemas.microsoft.com/office/drawing/2014/main" id="{3048D3BB-A68C-40F5-91E9-CFB1AD393A09}"/>
              </a:ext>
            </a:extLst>
          </p:cNvPr>
          <p:cNvSpPr txBox="1"/>
          <p:nvPr/>
        </p:nvSpPr>
        <p:spPr>
          <a:xfrm>
            <a:off x="0" y="6442502"/>
            <a:ext cx="3431300" cy="415498"/>
          </a:xfrm>
          <a:prstGeom prst="rect">
            <a:avLst/>
          </a:prstGeom>
          <a:noFill/>
        </p:spPr>
        <p:txBody>
          <a:bodyPr wrap="square" rtlCol="0">
            <a:spAutoFit/>
          </a:bodyPr>
          <a:lstStyle/>
          <a:p>
            <a:r>
              <a:rPr lang="en-US" sz="1050">
                <a:solidFill>
                  <a:srgbClr val="2F424F"/>
                </a:solidFill>
                <a:latin typeface="Arial" panose="020B0604020202020204" pitchFamily="34" charset="0"/>
                <a:cs typeface="Arial" panose="020B0604020202020204" pitchFamily="34" charset="0"/>
              </a:rPr>
              <a:t>Images:</a:t>
            </a:r>
            <a:endParaRPr lang="en-US" sz="1050" dirty="0">
              <a:solidFill>
                <a:srgbClr val="2F424F"/>
              </a:solidFill>
              <a:latin typeface="Arial" panose="020B0604020202020204" pitchFamily="34" charset="0"/>
              <a:cs typeface="Arial" panose="020B0604020202020204" pitchFamily="34" charset="0"/>
            </a:endParaRPr>
          </a:p>
          <a:p>
            <a:r>
              <a:rPr lang="en-US" altLang="id-ID" sz="1050">
                <a:solidFill>
                  <a:srgbClr val="2F424F"/>
                </a:solidFill>
                <a:latin typeface="Arial" panose="020B0604020202020204" pitchFamily="34" charset="0"/>
                <a:ea typeface="MS PGothic" pitchFamily="34" charset="-128"/>
              </a:rPr>
              <a:t>http://www.fotolia.com/, http://www.gettyimages.com/</a:t>
            </a:r>
            <a:endParaRPr lang="en-US" altLang="id-ID" sz="1050" dirty="0">
              <a:solidFill>
                <a:srgbClr val="2F424F"/>
              </a:solidFill>
              <a:latin typeface="Arial" panose="020B0604020202020204" pitchFamily="34" charset="0"/>
              <a:ea typeface="MS PGothic" pitchFamily="34" charset="-128"/>
            </a:endParaRPr>
          </a:p>
        </p:txBody>
      </p:sp>
    </p:spTree>
    <p:extLst>
      <p:ext uri="{BB962C8B-B14F-4D97-AF65-F5344CB8AC3E}">
        <p14:creationId xmlns:p14="http://schemas.microsoft.com/office/powerpoint/2010/main" val="1603953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B5E4-0DC3-4096-885A-0E3BFA4580D2}"/>
              </a:ext>
            </a:extLst>
          </p:cNvPr>
          <p:cNvSpPr>
            <a:spLocks noGrp="1"/>
          </p:cNvSpPr>
          <p:nvPr>
            <p:ph type="title"/>
          </p:nvPr>
        </p:nvSpPr>
        <p:spPr/>
        <p:txBody>
          <a:bodyPr/>
          <a:lstStyle/>
          <a:p>
            <a:r>
              <a:rPr lang="en-US"/>
              <a:t>Prilaku Array</a:t>
            </a:r>
            <a:endParaRPr lang="en-ID"/>
          </a:p>
        </p:txBody>
      </p:sp>
      <p:sp>
        <p:nvSpPr>
          <p:cNvPr id="3" name="Text Placeholder 2">
            <a:extLst>
              <a:ext uri="{FF2B5EF4-FFF2-40B4-BE49-F238E27FC236}">
                <a16:creationId xmlns:a16="http://schemas.microsoft.com/office/drawing/2014/main" id="{9339BF8A-28E5-4221-BFE6-B0F8E4726F53}"/>
              </a:ext>
            </a:extLst>
          </p:cNvPr>
          <p:cNvSpPr>
            <a:spLocks noGrp="1"/>
          </p:cNvSpPr>
          <p:nvPr>
            <p:ph type="body" sz="quarter" idx="11"/>
          </p:nvPr>
        </p:nvSpPr>
        <p:spPr/>
        <p:txBody>
          <a:bodyPr/>
          <a:lstStyle/>
          <a:p>
            <a:r>
              <a:rPr lang="en-ID"/>
              <a:t>int[] arr;</a:t>
            </a:r>
          </a:p>
          <a:p>
            <a:r>
              <a:rPr lang="en-ID"/>
              <a:t>arr = new int[4];</a:t>
            </a:r>
          </a:p>
          <a:p>
            <a:r>
              <a:rPr lang="en-ID"/>
              <a:t>arr[0] = 2;</a:t>
            </a:r>
          </a:p>
          <a:p>
            <a:r>
              <a:rPr lang="en-ID"/>
              <a:t>arr[1] = arr.length;</a:t>
            </a:r>
          </a:p>
          <a:p>
            <a:r>
              <a:rPr lang="en-ID"/>
              <a:t>arr[2] = arr[0] + arr[1];</a:t>
            </a:r>
          </a:p>
          <a:p>
            <a:r>
              <a:rPr lang="en-ID"/>
              <a:t>arr[3] = arr.length + arr[1];</a:t>
            </a:r>
          </a:p>
          <a:p>
            <a:r>
              <a:rPr lang="en-ID"/>
              <a:t>arr[0] = arr[3] * 2;</a:t>
            </a:r>
          </a:p>
          <a:p>
            <a:r>
              <a:rPr lang="en-ID"/>
              <a:t>System.out.println(arr[0]);</a:t>
            </a:r>
          </a:p>
          <a:p>
            <a:r>
              <a:rPr lang="en-ID"/>
              <a:t>System.out.println(arr);</a:t>
            </a:r>
          </a:p>
        </p:txBody>
      </p:sp>
      <p:sp>
        <p:nvSpPr>
          <p:cNvPr id="31" name="Text Placeholder 3">
            <a:extLst>
              <a:ext uri="{FF2B5EF4-FFF2-40B4-BE49-F238E27FC236}">
                <a16:creationId xmlns:a16="http://schemas.microsoft.com/office/drawing/2014/main" id="{58EFF080-E0A4-4FF0-BBC9-347111A2DFFF}"/>
              </a:ext>
            </a:extLst>
          </p:cNvPr>
          <p:cNvSpPr>
            <a:spLocks noGrp="1"/>
          </p:cNvSpPr>
          <p:nvPr>
            <p:ph type="body" sz="quarter" idx="12"/>
          </p:nvPr>
        </p:nvSpPr>
        <p:spPr>
          <a:xfrm>
            <a:off x="457200" y="5760720"/>
            <a:ext cx="7806519" cy="948634"/>
          </a:xfrm>
        </p:spPr>
        <p:txBody>
          <a:bodyPr/>
          <a:lstStyle/>
          <a:p>
            <a:r>
              <a:rPr lang="en-US"/>
              <a:t>16</a:t>
            </a:r>
            <a:endParaRPr lang="id-ID"/>
          </a:p>
        </p:txBody>
      </p:sp>
      <p:sp>
        <p:nvSpPr>
          <p:cNvPr id="33" name="Arrow: Right 46">
            <a:extLst>
              <a:ext uri="{FF2B5EF4-FFF2-40B4-BE49-F238E27FC236}">
                <a16:creationId xmlns:a16="http://schemas.microsoft.com/office/drawing/2014/main" id="{32B392B8-DB4A-4AC0-A504-082B0E28E705}"/>
              </a:ext>
            </a:extLst>
          </p:cNvPr>
          <p:cNvSpPr/>
          <p:nvPr/>
        </p:nvSpPr>
        <p:spPr>
          <a:xfrm>
            <a:off x="228600" y="1133979"/>
            <a:ext cx="286603" cy="470953"/>
          </a:xfrm>
          <a:prstGeom prst="rightArrow">
            <a:avLst>
              <a:gd name="adj1" fmla="val 50000"/>
              <a:gd name="adj2" fmla="val 7160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46">
            <a:extLst>
              <a:ext uri="{FF2B5EF4-FFF2-40B4-BE49-F238E27FC236}">
                <a16:creationId xmlns:a16="http://schemas.microsoft.com/office/drawing/2014/main" id="{2DA7C33D-0056-4265-8CB4-EEF62FCEE38E}"/>
              </a:ext>
            </a:extLst>
          </p:cNvPr>
          <p:cNvSpPr/>
          <p:nvPr/>
        </p:nvSpPr>
        <p:spPr>
          <a:xfrm>
            <a:off x="228600" y="1499739"/>
            <a:ext cx="286603" cy="470953"/>
          </a:xfrm>
          <a:prstGeom prst="rightArrow">
            <a:avLst>
              <a:gd name="adj1" fmla="val 50000"/>
              <a:gd name="adj2" fmla="val 7160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46">
            <a:extLst>
              <a:ext uri="{FF2B5EF4-FFF2-40B4-BE49-F238E27FC236}">
                <a16:creationId xmlns:a16="http://schemas.microsoft.com/office/drawing/2014/main" id="{443DB571-552D-4A0E-BB59-3C90991D39B4}"/>
              </a:ext>
            </a:extLst>
          </p:cNvPr>
          <p:cNvSpPr/>
          <p:nvPr/>
        </p:nvSpPr>
        <p:spPr>
          <a:xfrm>
            <a:off x="228600" y="1855339"/>
            <a:ext cx="286603" cy="470953"/>
          </a:xfrm>
          <a:prstGeom prst="rightArrow">
            <a:avLst>
              <a:gd name="adj1" fmla="val 50000"/>
              <a:gd name="adj2" fmla="val 7160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46">
            <a:extLst>
              <a:ext uri="{FF2B5EF4-FFF2-40B4-BE49-F238E27FC236}">
                <a16:creationId xmlns:a16="http://schemas.microsoft.com/office/drawing/2014/main" id="{C3F46916-700D-40CA-8152-7F2839388E5E}"/>
              </a:ext>
            </a:extLst>
          </p:cNvPr>
          <p:cNvSpPr/>
          <p:nvPr/>
        </p:nvSpPr>
        <p:spPr>
          <a:xfrm>
            <a:off x="228600" y="2221099"/>
            <a:ext cx="286603" cy="470953"/>
          </a:xfrm>
          <a:prstGeom prst="rightArrow">
            <a:avLst>
              <a:gd name="adj1" fmla="val 50000"/>
              <a:gd name="adj2" fmla="val 7160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46">
            <a:extLst>
              <a:ext uri="{FF2B5EF4-FFF2-40B4-BE49-F238E27FC236}">
                <a16:creationId xmlns:a16="http://schemas.microsoft.com/office/drawing/2014/main" id="{0E137525-5D05-4E6F-B2A8-126FD7C5B299}"/>
              </a:ext>
            </a:extLst>
          </p:cNvPr>
          <p:cNvSpPr/>
          <p:nvPr/>
        </p:nvSpPr>
        <p:spPr>
          <a:xfrm>
            <a:off x="228600" y="2597019"/>
            <a:ext cx="286603" cy="470953"/>
          </a:xfrm>
          <a:prstGeom prst="rightArrow">
            <a:avLst>
              <a:gd name="adj1" fmla="val 50000"/>
              <a:gd name="adj2" fmla="val 7160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46">
            <a:extLst>
              <a:ext uri="{FF2B5EF4-FFF2-40B4-BE49-F238E27FC236}">
                <a16:creationId xmlns:a16="http://schemas.microsoft.com/office/drawing/2014/main" id="{255A9ED3-AF4D-4F7F-B5FA-CB0A6F95FA38}"/>
              </a:ext>
            </a:extLst>
          </p:cNvPr>
          <p:cNvSpPr/>
          <p:nvPr/>
        </p:nvSpPr>
        <p:spPr>
          <a:xfrm>
            <a:off x="228600" y="2962779"/>
            <a:ext cx="286603" cy="470953"/>
          </a:xfrm>
          <a:prstGeom prst="rightArrow">
            <a:avLst>
              <a:gd name="adj1" fmla="val 50000"/>
              <a:gd name="adj2" fmla="val 7160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46">
            <a:extLst>
              <a:ext uri="{FF2B5EF4-FFF2-40B4-BE49-F238E27FC236}">
                <a16:creationId xmlns:a16="http://schemas.microsoft.com/office/drawing/2014/main" id="{8891FFE7-8B91-47F1-A945-ABE49AC32939}"/>
              </a:ext>
            </a:extLst>
          </p:cNvPr>
          <p:cNvSpPr/>
          <p:nvPr/>
        </p:nvSpPr>
        <p:spPr>
          <a:xfrm>
            <a:off x="228600" y="3328539"/>
            <a:ext cx="286603" cy="470953"/>
          </a:xfrm>
          <a:prstGeom prst="rightArrow">
            <a:avLst>
              <a:gd name="adj1" fmla="val 50000"/>
              <a:gd name="adj2" fmla="val 7160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Right 46">
            <a:extLst>
              <a:ext uri="{FF2B5EF4-FFF2-40B4-BE49-F238E27FC236}">
                <a16:creationId xmlns:a16="http://schemas.microsoft.com/office/drawing/2014/main" id="{5282B371-05A2-40AB-863E-679190D0A75A}"/>
              </a:ext>
            </a:extLst>
          </p:cNvPr>
          <p:cNvSpPr/>
          <p:nvPr/>
        </p:nvSpPr>
        <p:spPr>
          <a:xfrm>
            <a:off x="228600" y="3694299"/>
            <a:ext cx="286603" cy="470953"/>
          </a:xfrm>
          <a:prstGeom prst="rightArrow">
            <a:avLst>
              <a:gd name="adj1" fmla="val 50000"/>
              <a:gd name="adj2" fmla="val 7160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B49D1933-2DFD-4671-9F7F-E74C066D175A}"/>
              </a:ext>
            </a:extLst>
          </p:cNvPr>
          <p:cNvSpPr/>
          <p:nvPr/>
        </p:nvSpPr>
        <p:spPr>
          <a:xfrm>
            <a:off x="5120640" y="1270679"/>
            <a:ext cx="731520" cy="36576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arr</a:t>
            </a:r>
            <a:endParaRPr lang="id-ID">
              <a:latin typeface="Arial" panose="020B0604020202020204" pitchFamily="34" charset="0"/>
              <a:cs typeface="Arial" panose="020B0604020202020204" pitchFamily="34" charset="0"/>
            </a:endParaRPr>
          </a:p>
        </p:txBody>
      </p:sp>
      <p:cxnSp>
        <p:nvCxnSpPr>
          <p:cNvPr id="42" name="Straight Arrow Connector 41">
            <a:extLst>
              <a:ext uri="{FF2B5EF4-FFF2-40B4-BE49-F238E27FC236}">
                <a16:creationId xmlns:a16="http://schemas.microsoft.com/office/drawing/2014/main" id="{CA90C054-C567-4DFC-9D38-3C76DA4B5A5C}"/>
              </a:ext>
            </a:extLst>
          </p:cNvPr>
          <p:cNvCxnSpPr>
            <a:cxnSpLocks/>
            <a:stCxn id="41" idx="3"/>
          </p:cNvCxnSpPr>
          <p:nvPr/>
        </p:nvCxnSpPr>
        <p:spPr>
          <a:xfrm>
            <a:off x="5852160" y="1453559"/>
            <a:ext cx="640080" cy="0"/>
          </a:xfrm>
          <a:prstGeom prst="straightConnector1">
            <a:avLst/>
          </a:prstGeom>
          <a:ln w="38100">
            <a:solidFill>
              <a:schemeClr val="accent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43" name="Table 42">
            <a:extLst>
              <a:ext uri="{FF2B5EF4-FFF2-40B4-BE49-F238E27FC236}">
                <a16:creationId xmlns:a16="http://schemas.microsoft.com/office/drawing/2014/main" id="{CD07AE5F-1F0D-4227-8D26-F1ED2075A62E}"/>
              </a:ext>
            </a:extLst>
          </p:cNvPr>
          <p:cNvGraphicFramePr>
            <a:graphicFrameLocks noGrp="1"/>
          </p:cNvGraphicFramePr>
          <p:nvPr>
            <p:extLst>
              <p:ext uri="{D42A27DB-BD31-4B8C-83A1-F6EECF244321}">
                <p14:modId xmlns:p14="http://schemas.microsoft.com/office/powerpoint/2010/main" val="3112329524"/>
              </p:ext>
            </p:extLst>
          </p:nvPr>
        </p:nvGraphicFramePr>
        <p:xfrm>
          <a:off x="6492240" y="1280160"/>
          <a:ext cx="548640" cy="1483360"/>
        </p:xfrm>
        <a:graphic>
          <a:graphicData uri="http://schemas.openxmlformats.org/drawingml/2006/table">
            <a:tbl>
              <a:tblPr firstRow="1" bandRow="1">
                <a:tableStyleId>{2D5ABB26-0587-4C30-8999-92F81FD0307C}</a:tableStyleId>
              </a:tblPr>
              <a:tblGrid>
                <a:gridCol w="548640">
                  <a:extLst>
                    <a:ext uri="{9D8B030D-6E8A-4147-A177-3AD203B41FA5}">
                      <a16:colId xmlns:a16="http://schemas.microsoft.com/office/drawing/2014/main" val="2978022433"/>
                    </a:ext>
                  </a:extLst>
                </a:gridCol>
              </a:tblGrid>
              <a:tr h="370840">
                <a:tc>
                  <a:txBody>
                    <a:bodyPr/>
                    <a:lstStyle/>
                    <a:p>
                      <a:pPr algn="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72861207"/>
                  </a:ext>
                </a:extLst>
              </a:tr>
              <a:tr h="370840">
                <a:tc>
                  <a:txBody>
                    <a:bodyPr/>
                    <a:lstStyle/>
                    <a:p>
                      <a:pPr algn="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0066901"/>
                  </a:ext>
                </a:extLst>
              </a:tr>
              <a:tr h="370840">
                <a:tc>
                  <a:txBody>
                    <a:bodyPr/>
                    <a:lstStyle/>
                    <a:p>
                      <a:pPr algn="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13151387"/>
                  </a:ext>
                </a:extLst>
              </a:tr>
              <a:tr h="370840">
                <a:tc>
                  <a:txBody>
                    <a:bodyPr/>
                    <a:lstStyle/>
                    <a:p>
                      <a:pPr algn="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68184009"/>
                  </a:ext>
                </a:extLst>
              </a:tr>
            </a:tbl>
          </a:graphicData>
        </a:graphic>
      </p:graphicFrame>
      <p:sp>
        <p:nvSpPr>
          <p:cNvPr id="44" name="Text Placeholder 2">
            <a:extLst>
              <a:ext uri="{FF2B5EF4-FFF2-40B4-BE49-F238E27FC236}">
                <a16:creationId xmlns:a16="http://schemas.microsoft.com/office/drawing/2014/main" id="{02AF2882-EB8C-4985-BCD2-074C3FBB7408}"/>
              </a:ext>
            </a:extLst>
          </p:cNvPr>
          <p:cNvSpPr txBox="1">
            <a:spLocks/>
          </p:cNvSpPr>
          <p:nvPr/>
        </p:nvSpPr>
        <p:spPr>
          <a:xfrm>
            <a:off x="7058432" y="1284287"/>
            <a:ext cx="640080" cy="365760"/>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0"/>
              </a:spcBef>
              <a:buFont typeface="Arial" panose="020B0604020202020204" pitchFamily="34" charset="0"/>
              <a:buNone/>
              <a:tabLst>
                <a:tab pos="342900" algn="l"/>
                <a:tab pos="685800" algn="l"/>
                <a:tab pos="1028700" algn="l"/>
                <a:tab pos="1371600" algn="l"/>
              </a:tabLst>
              <a:defRPr sz="2000" kern="1200" baseline="0">
                <a:solidFill>
                  <a:schemeClr val="accent1">
                    <a:lumMod val="50000"/>
                  </a:schemeClr>
                </a:solidFill>
                <a:latin typeface="Consolas" panose="020B0609020204030204" pitchFamily="49" charset="0"/>
                <a:ea typeface="+mn-ea"/>
                <a:cs typeface="Consolas" panose="020B0609020204030204" pitchFamily="49"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a:solidFill>
                  <a:schemeClr val="accent2">
                    <a:lumMod val="75000"/>
                  </a:schemeClr>
                </a:solidFill>
              </a:rPr>
              <a:t>[0]</a:t>
            </a:r>
            <a:endParaRPr lang="id-ID" sz="1800">
              <a:solidFill>
                <a:schemeClr val="accent2">
                  <a:lumMod val="75000"/>
                </a:schemeClr>
              </a:solidFill>
            </a:endParaRPr>
          </a:p>
        </p:txBody>
      </p:sp>
      <p:sp>
        <p:nvSpPr>
          <p:cNvPr id="45" name="Text Placeholder 2">
            <a:extLst>
              <a:ext uri="{FF2B5EF4-FFF2-40B4-BE49-F238E27FC236}">
                <a16:creationId xmlns:a16="http://schemas.microsoft.com/office/drawing/2014/main" id="{66807E17-FF2C-4165-9739-01CEFB0CF259}"/>
              </a:ext>
            </a:extLst>
          </p:cNvPr>
          <p:cNvSpPr txBox="1">
            <a:spLocks/>
          </p:cNvSpPr>
          <p:nvPr/>
        </p:nvSpPr>
        <p:spPr>
          <a:xfrm>
            <a:off x="7058432" y="1658143"/>
            <a:ext cx="640080" cy="365760"/>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0"/>
              </a:spcBef>
              <a:buFont typeface="Arial" panose="020B0604020202020204" pitchFamily="34" charset="0"/>
              <a:buNone/>
              <a:tabLst>
                <a:tab pos="342900" algn="l"/>
                <a:tab pos="685800" algn="l"/>
                <a:tab pos="1028700" algn="l"/>
                <a:tab pos="1371600" algn="l"/>
              </a:tabLst>
              <a:defRPr sz="2000" kern="1200" baseline="0">
                <a:solidFill>
                  <a:schemeClr val="accent1">
                    <a:lumMod val="50000"/>
                  </a:schemeClr>
                </a:solidFill>
                <a:latin typeface="Consolas" panose="020B0609020204030204" pitchFamily="49" charset="0"/>
                <a:ea typeface="+mn-ea"/>
                <a:cs typeface="Consolas" panose="020B0609020204030204" pitchFamily="49"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a:solidFill>
                  <a:schemeClr val="accent2">
                    <a:lumMod val="75000"/>
                  </a:schemeClr>
                </a:solidFill>
              </a:rPr>
              <a:t>[1]</a:t>
            </a:r>
            <a:endParaRPr lang="id-ID" sz="1800">
              <a:solidFill>
                <a:schemeClr val="accent2">
                  <a:lumMod val="75000"/>
                </a:schemeClr>
              </a:solidFill>
            </a:endParaRPr>
          </a:p>
        </p:txBody>
      </p:sp>
      <p:sp>
        <p:nvSpPr>
          <p:cNvPr id="46" name="Text Placeholder 2">
            <a:extLst>
              <a:ext uri="{FF2B5EF4-FFF2-40B4-BE49-F238E27FC236}">
                <a16:creationId xmlns:a16="http://schemas.microsoft.com/office/drawing/2014/main" id="{028D0446-0DE1-4382-BCEA-EBDA85C81CFE}"/>
              </a:ext>
            </a:extLst>
          </p:cNvPr>
          <p:cNvSpPr txBox="1">
            <a:spLocks/>
          </p:cNvSpPr>
          <p:nvPr/>
        </p:nvSpPr>
        <p:spPr>
          <a:xfrm>
            <a:off x="7058432" y="2031999"/>
            <a:ext cx="640080" cy="365760"/>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0"/>
              </a:spcBef>
              <a:buFont typeface="Arial" panose="020B0604020202020204" pitchFamily="34" charset="0"/>
              <a:buNone/>
              <a:tabLst>
                <a:tab pos="342900" algn="l"/>
                <a:tab pos="685800" algn="l"/>
                <a:tab pos="1028700" algn="l"/>
                <a:tab pos="1371600" algn="l"/>
              </a:tabLst>
              <a:defRPr sz="2000" kern="1200" baseline="0">
                <a:solidFill>
                  <a:schemeClr val="accent1">
                    <a:lumMod val="50000"/>
                  </a:schemeClr>
                </a:solidFill>
                <a:latin typeface="Consolas" panose="020B0609020204030204" pitchFamily="49" charset="0"/>
                <a:ea typeface="+mn-ea"/>
                <a:cs typeface="Consolas" panose="020B0609020204030204" pitchFamily="49"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a:solidFill>
                  <a:schemeClr val="accent2">
                    <a:lumMod val="75000"/>
                  </a:schemeClr>
                </a:solidFill>
              </a:rPr>
              <a:t>[2]</a:t>
            </a:r>
            <a:endParaRPr lang="id-ID" sz="1800">
              <a:solidFill>
                <a:schemeClr val="accent2">
                  <a:lumMod val="75000"/>
                </a:schemeClr>
              </a:solidFill>
            </a:endParaRPr>
          </a:p>
        </p:txBody>
      </p:sp>
      <p:sp>
        <p:nvSpPr>
          <p:cNvPr id="47" name="Text Placeholder 2">
            <a:extLst>
              <a:ext uri="{FF2B5EF4-FFF2-40B4-BE49-F238E27FC236}">
                <a16:creationId xmlns:a16="http://schemas.microsoft.com/office/drawing/2014/main" id="{317CA595-2D77-4BB2-AD6F-3618F5D44A70}"/>
              </a:ext>
            </a:extLst>
          </p:cNvPr>
          <p:cNvSpPr txBox="1">
            <a:spLocks/>
          </p:cNvSpPr>
          <p:nvPr/>
        </p:nvSpPr>
        <p:spPr>
          <a:xfrm>
            <a:off x="7058432" y="2405856"/>
            <a:ext cx="640080" cy="365760"/>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0"/>
              </a:spcBef>
              <a:buFont typeface="Arial" panose="020B0604020202020204" pitchFamily="34" charset="0"/>
              <a:buNone/>
              <a:tabLst>
                <a:tab pos="342900" algn="l"/>
                <a:tab pos="685800" algn="l"/>
                <a:tab pos="1028700" algn="l"/>
                <a:tab pos="1371600" algn="l"/>
              </a:tabLst>
              <a:defRPr sz="2000" kern="1200" baseline="0">
                <a:solidFill>
                  <a:schemeClr val="accent1">
                    <a:lumMod val="50000"/>
                  </a:schemeClr>
                </a:solidFill>
                <a:latin typeface="Consolas" panose="020B0609020204030204" pitchFamily="49" charset="0"/>
                <a:ea typeface="+mn-ea"/>
                <a:cs typeface="Consolas" panose="020B0609020204030204" pitchFamily="49"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a:solidFill>
                  <a:schemeClr val="accent2">
                    <a:lumMod val="75000"/>
                  </a:schemeClr>
                </a:solidFill>
              </a:rPr>
              <a:t>[3]</a:t>
            </a:r>
            <a:endParaRPr lang="id-ID" sz="1800">
              <a:solidFill>
                <a:schemeClr val="accent2">
                  <a:lumMod val="75000"/>
                </a:schemeClr>
              </a:solidFill>
            </a:endParaRPr>
          </a:p>
        </p:txBody>
      </p:sp>
      <p:graphicFrame>
        <p:nvGraphicFramePr>
          <p:cNvPr id="48" name="Table 47">
            <a:extLst>
              <a:ext uri="{FF2B5EF4-FFF2-40B4-BE49-F238E27FC236}">
                <a16:creationId xmlns:a16="http://schemas.microsoft.com/office/drawing/2014/main" id="{BF57A6AB-1524-4288-BCD3-C15BCBBD3F81}"/>
              </a:ext>
            </a:extLst>
          </p:cNvPr>
          <p:cNvGraphicFramePr>
            <a:graphicFrameLocks noGrp="1"/>
          </p:cNvGraphicFramePr>
          <p:nvPr>
            <p:extLst>
              <p:ext uri="{D42A27DB-BD31-4B8C-83A1-F6EECF244321}">
                <p14:modId xmlns:p14="http://schemas.microsoft.com/office/powerpoint/2010/main" val="3831477943"/>
              </p:ext>
            </p:extLst>
          </p:nvPr>
        </p:nvGraphicFramePr>
        <p:xfrm>
          <a:off x="6492240" y="1280160"/>
          <a:ext cx="548640" cy="1483360"/>
        </p:xfrm>
        <a:graphic>
          <a:graphicData uri="http://schemas.openxmlformats.org/drawingml/2006/table">
            <a:tbl>
              <a:tblPr firstRow="1" bandRow="1">
                <a:tableStyleId>{2D5ABB26-0587-4C30-8999-92F81FD0307C}</a:tableStyleId>
              </a:tblPr>
              <a:tblGrid>
                <a:gridCol w="548640">
                  <a:extLst>
                    <a:ext uri="{9D8B030D-6E8A-4147-A177-3AD203B41FA5}">
                      <a16:colId xmlns:a16="http://schemas.microsoft.com/office/drawing/2014/main" val="2978022433"/>
                    </a:ext>
                  </a:extLst>
                </a:gridCol>
              </a:tblGrid>
              <a:tr h="370840">
                <a:tc>
                  <a:txBody>
                    <a:bodyPr/>
                    <a:lstStyle/>
                    <a:p>
                      <a:pPr algn="r"/>
                      <a:r>
                        <a:rPr lang="en-US">
                          <a:solidFill>
                            <a:schemeClr val="accent1">
                              <a:lumMod val="50000"/>
                            </a:schemeClr>
                          </a:solidFill>
                        </a:rPr>
                        <a:t>2</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72861207"/>
                  </a:ext>
                </a:extLst>
              </a:tr>
              <a:tr h="370840">
                <a:tc>
                  <a:txBody>
                    <a:bodyPr/>
                    <a:lstStyle/>
                    <a:p>
                      <a:pPr algn="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0066901"/>
                  </a:ext>
                </a:extLst>
              </a:tr>
              <a:tr h="370840">
                <a:tc>
                  <a:txBody>
                    <a:bodyPr/>
                    <a:lstStyle/>
                    <a:p>
                      <a:pPr algn="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13151387"/>
                  </a:ext>
                </a:extLst>
              </a:tr>
              <a:tr h="370840">
                <a:tc>
                  <a:txBody>
                    <a:bodyPr/>
                    <a:lstStyle/>
                    <a:p>
                      <a:pPr algn="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68184009"/>
                  </a:ext>
                </a:extLst>
              </a:tr>
            </a:tbl>
          </a:graphicData>
        </a:graphic>
      </p:graphicFrame>
      <p:graphicFrame>
        <p:nvGraphicFramePr>
          <p:cNvPr id="49" name="Table 48">
            <a:extLst>
              <a:ext uri="{FF2B5EF4-FFF2-40B4-BE49-F238E27FC236}">
                <a16:creationId xmlns:a16="http://schemas.microsoft.com/office/drawing/2014/main" id="{B3687C2E-3ACA-4392-8B45-95694C2448C6}"/>
              </a:ext>
            </a:extLst>
          </p:cNvPr>
          <p:cNvGraphicFramePr>
            <a:graphicFrameLocks noGrp="1"/>
          </p:cNvGraphicFramePr>
          <p:nvPr>
            <p:extLst>
              <p:ext uri="{D42A27DB-BD31-4B8C-83A1-F6EECF244321}">
                <p14:modId xmlns:p14="http://schemas.microsoft.com/office/powerpoint/2010/main" val="4290420064"/>
              </p:ext>
            </p:extLst>
          </p:nvPr>
        </p:nvGraphicFramePr>
        <p:xfrm>
          <a:off x="6492240" y="1280160"/>
          <a:ext cx="548640" cy="1483360"/>
        </p:xfrm>
        <a:graphic>
          <a:graphicData uri="http://schemas.openxmlformats.org/drawingml/2006/table">
            <a:tbl>
              <a:tblPr firstRow="1" bandRow="1">
                <a:tableStyleId>{2D5ABB26-0587-4C30-8999-92F81FD0307C}</a:tableStyleId>
              </a:tblPr>
              <a:tblGrid>
                <a:gridCol w="548640">
                  <a:extLst>
                    <a:ext uri="{9D8B030D-6E8A-4147-A177-3AD203B41FA5}">
                      <a16:colId xmlns:a16="http://schemas.microsoft.com/office/drawing/2014/main" val="2978022433"/>
                    </a:ext>
                  </a:extLst>
                </a:gridCol>
              </a:tblGrid>
              <a:tr h="370840">
                <a:tc>
                  <a:txBody>
                    <a:bodyPr/>
                    <a:lstStyle/>
                    <a:p>
                      <a:pPr algn="r"/>
                      <a:r>
                        <a:rPr lang="en-US">
                          <a:solidFill>
                            <a:schemeClr val="accent1">
                              <a:lumMod val="50000"/>
                            </a:schemeClr>
                          </a:solidFill>
                        </a:rPr>
                        <a:t>2</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72861207"/>
                  </a:ext>
                </a:extLst>
              </a:tr>
              <a:tr h="370840">
                <a:tc>
                  <a:txBody>
                    <a:bodyPr/>
                    <a:lstStyle/>
                    <a:p>
                      <a:pPr algn="r"/>
                      <a:r>
                        <a:rPr lang="en-US">
                          <a:solidFill>
                            <a:schemeClr val="accent1">
                              <a:lumMod val="50000"/>
                            </a:schemeClr>
                          </a:solidFill>
                        </a:rPr>
                        <a:t>4</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0066901"/>
                  </a:ext>
                </a:extLst>
              </a:tr>
              <a:tr h="370840">
                <a:tc>
                  <a:txBody>
                    <a:bodyPr/>
                    <a:lstStyle/>
                    <a:p>
                      <a:pPr algn="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13151387"/>
                  </a:ext>
                </a:extLst>
              </a:tr>
              <a:tr h="370840">
                <a:tc>
                  <a:txBody>
                    <a:bodyPr/>
                    <a:lstStyle/>
                    <a:p>
                      <a:pPr algn="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68184009"/>
                  </a:ext>
                </a:extLst>
              </a:tr>
            </a:tbl>
          </a:graphicData>
        </a:graphic>
      </p:graphicFrame>
      <p:graphicFrame>
        <p:nvGraphicFramePr>
          <p:cNvPr id="50" name="Table 49">
            <a:extLst>
              <a:ext uri="{FF2B5EF4-FFF2-40B4-BE49-F238E27FC236}">
                <a16:creationId xmlns:a16="http://schemas.microsoft.com/office/drawing/2014/main" id="{9FF9364B-79D9-4C8E-95C4-DC8C940DE3B3}"/>
              </a:ext>
            </a:extLst>
          </p:cNvPr>
          <p:cNvGraphicFramePr>
            <a:graphicFrameLocks noGrp="1"/>
          </p:cNvGraphicFramePr>
          <p:nvPr>
            <p:extLst>
              <p:ext uri="{D42A27DB-BD31-4B8C-83A1-F6EECF244321}">
                <p14:modId xmlns:p14="http://schemas.microsoft.com/office/powerpoint/2010/main" val="2844516373"/>
              </p:ext>
            </p:extLst>
          </p:nvPr>
        </p:nvGraphicFramePr>
        <p:xfrm>
          <a:off x="6492240" y="1280160"/>
          <a:ext cx="548640" cy="1483360"/>
        </p:xfrm>
        <a:graphic>
          <a:graphicData uri="http://schemas.openxmlformats.org/drawingml/2006/table">
            <a:tbl>
              <a:tblPr firstRow="1" bandRow="1">
                <a:tableStyleId>{2D5ABB26-0587-4C30-8999-92F81FD0307C}</a:tableStyleId>
              </a:tblPr>
              <a:tblGrid>
                <a:gridCol w="548640">
                  <a:extLst>
                    <a:ext uri="{9D8B030D-6E8A-4147-A177-3AD203B41FA5}">
                      <a16:colId xmlns:a16="http://schemas.microsoft.com/office/drawing/2014/main" val="2978022433"/>
                    </a:ext>
                  </a:extLst>
                </a:gridCol>
              </a:tblGrid>
              <a:tr h="370840">
                <a:tc>
                  <a:txBody>
                    <a:bodyPr/>
                    <a:lstStyle/>
                    <a:p>
                      <a:pPr algn="r"/>
                      <a:r>
                        <a:rPr lang="en-US">
                          <a:solidFill>
                            <a:schemeClr val="accent1">
                              <a:lumMod val="50000"/>
                            </a:schemeClr>
                          </a:solidFill>
                        </a:rPr>
                        <a:t>2</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72861207"/>
                  </a:ext>
                </a:extLst>
              </a:tr>
              <a:tr h="370840">
                <a:tc>
                  <a:txBody>
                    <a:bodyPr/>
                    <a:lstStyle/>
                    <a:p>
                      <a:pPr algn="r"/>
                      <a:r>
                        <a:rPr lang="en-US">
                          <a:solidFill>
                            <a:schemeClr val="accent1">
                              <a:lumMod val="50000"/>
                            </a:schemeClr>
                          </a:solidFill>
                        </a:rPr>
                        <a:t>4</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0066901"/>
                  </a:ext>
                </a:extLst>
              </a:tr>
              <a:tr h="370840">
                <a:tc>
                  <a:txBody>
                    <a:bodyPr/>
                    <a:lstStyle/>
                    <a:p>
                      <a:pPr algn="r"/>
                      <a:r>
                        <a:rPr lang="en-US">
                          <a:solidFill>
                            <a:schemeClr val="accent1">
                              <a:lumMod val="50000"/>
                            </a:schemeClr>
                          </a:solidFill>
                        </a:rPr>
                        <a:t>6</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13151387"/>
                  </a:ext>
                </a:extLst>
              </a:tr>
              <a:tr h="370840">
                <a:tc>
                  <a:txBody>
                    <a:bodyPr/>
                    <a:lstStyle/>
                    <a:p>
                      <a:pPr algn="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68184009"/>
                  </a:ext>
                </a:extLst>
              </a:tr>
            </a:tbl>
          </a:graphicData>
        </a:graphic>
      </p:graphicFrame>
      <p:graphicFrame>
        <p:nvGraphicFramePr>
          <p:cNvPr id="51" name="Table 50">
            <a:extLst>
              <a:ext uri="{FF2B5EF4-FFF2-40B4-BE49-F238E27FC236}">
                <a16:creationId xmlns:a16="http://schemas.microsoft.com/office/drawing/2014/main" id="{C16863A3-D888-4C82-AD74-D15BBC71AC90}"/>
              </a:ext>
            </a:extLst>
          </p:cNvPr>
          <p:cNvGraphicFramePr>
            <a:graphicFrameLocks noGrp="1"/>
          </p:cNvGraphicFramePr>
          <p:nvPr>
            <p:extLst>
              <p:ext uri="{D42A27DB-BD31-4B8C-83A1-F6EECF244321}">
                <p14:modId xmlns:p14="http://schemas.microsoft.com/office/powerpoint/2010/main" val="2531369744"/>
              </p:ext>
            </p:extLst>
          </p:nvPr>
        </p:nvGraphicFramePr>
        <p:xfrm>
          <a:off x="6492240" y="1280160"/>
          <a:ext cx="548640" cy="1483360"/>
        </p:xfrm>
        <a:graphic>
          <a:graphicData uri="http://schemas.openxmlformats.org/drawingml/2006/table">
            <a:tbl>
              <a:tblPr firstRow="1" bandRow="1">
                <a:tableStyleId>{2D5ABB26-0587-4C30-8999-92F81FD0307C}</a:tableStyleId>
              </a:tblPr>
              <a:tblGrid>
                <a:gridCol w="548640">
                  <a:extLst>
                    <a:ext uri="{9D8B030D-6E8A-4147-A177-3AD203B41FA5}">
                      <a16:colId xmlns:a16="http://schemas.microsoft.com/office/drawing/2014/main" val="2978022433"/>
                    </a:ext>
                  </a:extLst>
                </a:gridCol>
              </a:tblGrid>
              <a:tr h="370840">
                <a:tc>
                  <a:txBody>
                    <a:bodyPr/>
                    <a:lstStyle/>
                    <a:p>
                      <a:pPr algn="r"/>
                      <a:r>
                        <a:rPr lang="en-US">
                          <a:solidFill>
                            <a:schemeClr val="accent1">
                              <a:lumMod val="50000"/>
                            </a:schemeClr>
                          </a:solidFill>
                        </a:rPr>
                        <a:t>2</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72861207"/>
                  </a:ext>
                </a:extLst>
              </a:tr>
              <a:tr h="370840">
                <a:tc>
                  <a:txBody>
                    <a:bodyPr/>
                    <a:lstStyle/>
                    <a:p>
                      <a:pPr algn="r"/>
                      <a:r>
                        <a:rPr lang="en-US">
                          <a:solidFill>
                            <a:schemeClr val="accent1">
                              <a:lumMod val="50000"/>
                            </a:schemeClr>
                          </a:solidFill>
                        </a:rPr>
                        <a:t>4</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0066901"/>
                  </a:ext>
                </a:extLst>
              </a:tr>
              <a:tr h="370840">
                <a:tc>
                  <a:txBody>
                    <a:bodyPr/>
                    <a:lstStyle/>
                    <a:p>
                      <a:pPr algn="r"/>
                      <a:r>
                        <a:rPr lang="en-US">
                          <a:solidFill>
                            <a:schemeClr val="accent1">
                              <a:lumMod val="50000"/>
                            </a:schemeClr>
                          </a:solidFill>
                        </a:rPr>
                        <a:t>6</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13151387"/>
                  </a:ext>
                </a:extLst>
              </a:tr>
              <a:tr h="370840">
                <a:tc>
                  <a:txBody>
                    <a:bodyPr/>
                    <a:lstStyle/>
                    <a:p>
                      <a:pPr algn="r"/>
                      <a:r>
                        <a:rPr lang="en-US">
                          <a:solidFill>
                            <a:schemeClr val="accent1">
                              <a:lumMod val="50000"/>
                            </a:schemeClr>
                          </a:solidFill>
                        </a:rPr>
                        <a:t>8</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68184009"/>
                  </a:ext>
                </a:extLst>
              </a:tr>
            </a:tbl>
          </a:graphicData>
        </a:graphic>
      </p:graphicFrame>
      <p:graphicFrame>
        <p:nvGraphicFramePr>
          <p:cNvPr id="52" name="Table 51">
            <a:extLst>
              <a:ext uri="{FF2B5EF4-FFF2-40B4-BE49-F238E27FC236}">
                <a16:creationId xmlns:a16="http://schemas.microsoft.com/office/drawing/2014/main" id="{79AC2B5F-08EB-4BB5-9880-06BA4ADFEF83}"/>
              </a:ext>
            </a:extLst>
          </p:cNvPr>
          <p:cNvGraphicFramePr>
            <a:graphicFrameLocks noGrp="1"/>
          </p:cNvGraphicFramePr>
          <p:nvPr>
            <p:extLst>
              <p:ext uri="{D42A27DB-BD31-4B8C-83A1-F6EECF244321}">
                <p14:modId xmlns:p14="http://schemas.microsoft.com/office/powerpoint/2010/main" val="222979409"/>
              </p:ext>
            </p:extLst>
          </p:nvPr>
        </p:nvGraphicFramePr>
        <p:xfrm>
          <a:off x="6492240" y="1280160"/>
          <a:ext cx="548640" cy="1483360"/>
        </p:xfrm>
        <a:graphic>
          <a:graphicData uri="http://schemas.openxmlformats.org/drawingml/2006/table">
            <a:tbl>
              <a:tblPr firstRow="1" bandRow="1">
                <a:tableStyleId>{2D5ABB26-0587-4C30-8999-92F81FD0307C}</a:tableStyleId>
              </a:tblPr>
              <a:tblGrid>
                <a:gridCol w="548640">
                  <a:extLst>
                    <a:ext uri="{9D8B030D-6E8A-4147-A177-3AD203B41FA5}">
                      <a16:colId xmlns:a16="http://schemas.microsoft.com/office/drawing/2014/main" val="2978022433"/>
                    </a:ext>
                  </a:extLst>
                </a:gridCol>
              </a:tblGrid>
              <a:tr h="370840">
                <a:tc>
                  <a:txBody>
                    <a:bodyPr/>
                    <a:lstStyle/>
                    <a:p>
                      <a:pPr algn="r"/>
                      <a:r>
                        <a:rPr lang="en-US">
                          <a:solidFill>
                            <a:schemeClr val="accent1">
                              <a:lumMod val="50000"/>
                            </a:schemeClr>
                          </a:solidFill>
                        </a:rPr>
                        <a:t>16</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72861207"/>
                  </a:ext>
                </a:extLst>
              </a:tr>
              <a:tr h="370840">
                <a:tc>
                  <a:txBody>
                    <a:bodyPr/>
                    <a:lstStyle/>
                    <a:p>
                      <a:pPr algn="r"/>
                      <a:r>
                        <a:rPr lang="en-US">
                          <a:solidFill>
                            <a:schemeClr val="accent1">
                              <a:lumMod val="50000"/>
                            </a:schemeClr>
                          </a:solidFill>
                        </a:rPr>
                        <a:t>4</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0066901"/>
                  </a:ext>
                </a:extLst>
              </a:tr>
              <a:tr h="370840">
                <a:tc>
                  <a:txBody>
                    <a:bodyPr/>
                    <a:lstStyle/>
                    <a:p>
                      <a:pPr algn="r"/>
                      <a:r>
                        <a:rPr lang="en-US">
                          <a:solidFill>
                            <a:schemeClr val="accent1">
                              <a:lumMod val="50000"/>
                            </a:schemeClr>
                          </a:solidFill>
                        </a:rPr>
                        <a:t>6</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13151387"/>
                  </a:ext>
                </a:extLst>
              </a:tr>
              <a:tr h="370840">
                <a:tc>
                  <a:txBody>
                    <a:bodyPr/>
                    <a:lstStyle/>
                    <a:p>
                      <a:pPr algn="r"/>
                      <a:r>
                        <a:rPr lang="en-US">
                          <a:solidFill>
                            <a:schemeClr val="accent1">
                              <a:lumMod val="50000"/>
                            </a:schemeClr>
                          </a:solidFill>
                        </a:rPr>
                        <a:t>8</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68184009"/>
                  </a:ext>
                </a:extLst>
              </a:tr>
            </a:tbl>
          </a:graphicData>
        </a:graphic>
      </p:graphicFrame>
      <p:sp>
        <p:nvSpPr>
          <p:cNvPr id="53" name="Arrow: Right 46">
            <a:extLst>
              <a:ext uri="{FF2B5EF4-FFF2-40B4-BE49-F238E27FC236}">
                <a16:creationId xmlns:a16="http://schemas.microsoft.com/office/drawing/2014/main" id="{F178805E-D1AE-4BE9-88BE-D298D047B0FD}"/>
              </a:ext>
            </a:extLst>
          </p:cNvPr>
          <p:cNvSpPr/>
          <p:nvPr/>
        </p:nvSpPr>
        <p:spPr>
          <a:xfrm>
            <a:off x="228599" y="4041394"/>
            <a:ext cx="286603" cy="470953"/>
          </a:xfrm>
          <a:prstGeom prst="rightArrow">
            <a:avLst>
              <a:gd name="adj1" fmla="val 50000"/>
              <a:gd name="adj2" fmla="val 7160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a:extLst>
              <a:ext uri="{FF2B5EF4-FFF2-40B4-BE49-F238E27FC236}">
                <a16:creationId xmlns:a16="http://schemas.microsoft.com/office/drawing/2014/main" id="{80B75BA4-7A1C-46CF-9026-7F817A71768E}"/>
              </a:ext>
            </a:extLst>
          </p:cNvPr>
          <p:cNvSpPr txBox="1">
            <a:spLocks/>
          </p:cNvSpPr>
          <p:nvPr/>
        </p:nvSpPr>
        <p:spPr>
          <a:xfrm>
            <a:off x="457200" y="5760720"/>
            <a:ext cx="7806519" cy="94863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16</a:t>
            </a:r>
          </a:p>
          <a:p>
            <a:r>
              <a:rPr lang="id-ID"/>
              <a:t>[I@7960847b</a:t>
            </a:r>
          </a:p>
        </p:txBody>
      </p:sp>
    </p:spTree>
    <p:extLst>
      <p:ext uri="{BB962C8B-B14F-4D97-AF65-F5344CB8AC3E}">
        <p14:creationId xmlns:p14="http://schemas.microsoft.com/office/powerpoint/2010/main" val="84056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randombar(horizontal)">
                                      <p:cBhvr>
                                        <p:cTn id="11" dur="500"/>
                                        <p:tgtEl>
                                          <p:spTgt spid="4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left)">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50"/>
                                        <p:tgtEl>
                                          <p:spTgt spid="33"/>
                                        </p:tgtEl>
                                      </p:cBhvr>
                                    </p:animEffect>
                                    <p:set>
                                      <p:cBhvr>
                                        <p:cTn id="20" dur="1" fill="hold">
                                          <p:stCondLst>
                                            <p:cond delay="249"/>
                                          </p:stCondLst>
                                        </p:cTn>
                                        <p:tgtEl>
                                          <p:spTgt spid="33"/>
                                        </p:tgtEl>
                                        <p:attrNameLst>
                                          <p:attrName>style.visibility</p:attrName>
                                        </p:attrNameLst>
                                      </p:cBhvr>
                                      <p:to>
                                        <p:strVal val="hidden"/>
                                      </p:to>
                                    </p:set>
                                  </p:childTnLst>
                                </p:cTn>
                              </p:par>
                            </p:childTnLst>
                          </p:cTn>
                        </p:par>
                        <p:par>
                          <p:cTn id="21" fill="hold">
                            <p:stCondLst>
                              <p:cond delay="250"/>
                            </p:stCondLst>
                            <p:childTnLst>
                              <p:par>
                                <p:cTn id="22" presetID="22" presetClass="entr" presetSubtype="8"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left)">
                                      <p:cBhvr>
                                        <p:cTn id="24" dur="500"/>
                                        <p:tgtEl>
                                          <p:spTgt spid="34"/>
                                        </p:tgtEl>
                                      </p:cBhvr>
                                    </p:animEffect>
                                  </p:childTnLst>
                                </p:cTn>
                              </p:par>
                            </p:childTnLst>
                          </p:cTn>
                        </p:par>
                        <p:par>
                          <p:cTn id="25" fill="hold">
                            <p:stCondLst>
                              <p:cond delay="750"/>
                            </p:stCondLst>
                            <p:childTnLst>
                              <p:par>
                                <p:cTn id="26" presetID="22" presetClass="entr" presetSubtype="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500"/>
                                        <p:tgtEl>
                                          <p:spTgt spid="43"/>
                                        </p:tgtEl>
                                      </p:cBhvr>
                                    </p:animEffect>
                                  </p:childTnLst>
                                </p:cTn>
                              </p:par>
                            </p:childTnLst>
                          </p:cTn>
                        </p:par>
                        <p:par>
                          <p:cTn id="29" fill="hold">
                            <p:stCondLst>
                              <p:cond delay="1250"/>
                            </p:stCondLst>
                            <p:childTnLst>
                              <p:par>
                                <p:cTn id="30" presetID="22" presetClass="entr" presetSubtype="8"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250"/>
                                        <p:tgtEl>
                                          <p:spTgt spid="44"/>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left)">
                                      <p:cBhvr>
                                        <p:cTn id="36" dur="250"/>
                                        <p:tgtEl>
                                          <p:spTgt spid="45"/>
                                        </p:tgtEl>
                                      </p:cBhvr>
                                    </p:animEffect>
                                  </p:childTnLst>
                                </p:cTn>
                              </p:par>
                            </p:childTnLst>
                          </p:cTn>
                        </p:par>
                        <p:par>
                          <p:cTn id="37" fill="hold">
                            <p:stCondLst>
                              <p:cond delay="1750"/>
                            </p:stCondLst>
                            <p:childTnLst>
                              <p:par>
                                <p:cTn id="38" presetID="22" presetClass="entr" presetSubtype="8"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left)">
                                      <p:cBhvr>
                                        <p:cTn id="40" dur="250"/>
                                        <p:tgtEl>
                                          <p:spTgt spid="46"/>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left)">
                                      <p:cBhvr>
                                        <p:cTn id="44" dur="25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250"/>
                                        <p:tgtEl>
                                          <p:spTgt spid="34"/>
                                        </p:tgtEl>
                                      </p:cBhvr>
                                    </p:animEffect>
                                    <p:set>
                                      <p:cBhvr>
                                        <p:cTn id="49" dur="1" fill="hold">
                                          <p:stCondLst>
                                            <p:cond delay="249"/>
                                          </p:stCondLst>
                                        </p:cTn>
                                        <p:tgtEl>
                                          <p:spTgt spid="34"/>
                                        </p:tgtEl>
                                        <p:attrNameLst>
                                          <p:attrName>style.visibility</p:attrName>
                                        </p:attrNameLst>
                                      </p:cBhvr>
                                      <p:to>
                                        <p:strVal val="hidden"/>
                                      </p:to>
                                    </p:set>
                                  </p:childTnLst>
                                </p:cTn>
                              </p:par>
                            </p:childTnLst>
                          </p:cTn>
                        </p:par>
                        <p:par>
                          <p:cTn id="50" fill="hold">
                            <p:stCondLst>
                              <p:cond delay="250"/>
                            </p:stCondLst>
                            <p:childTnLst>
                              <p:par>
                                <p:cTn id="51" presetID="22" presetClass="entr" presetSubtype="8"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50"/>
                            </p:stCondLst>
                            <p:childTnLst>
                              <p:par>
                                <p:cTn id="55" presetID="22" presetClass="entr" presetSubtype="8" fill="hold"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left)">
                                      <p:cBhvr>
                                        <p:cTn id="57" dur="500"/>
                                        <p:tgtEl>
                                          <p:spTgt spid="4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250"/>
                                        <p:tgtEl>
                                          <p:spTgt spid="35"/>
                                        </p:tgtEl>
                                      </p:cBhvr>
                                    </p:animEffect>
                                    <p:set>
                                      <p:cBhvr>
                                        <p:cTn id="62" dur="1" fill="hold">
                                          <p:stCondLst>
                                            <p:cond delay="249"/>
                                          </p:stCondLst>
                                        </p:cTn>
                                        <p:tgtEl>
                                          <p:spTgt spid="35"/>
                                        </p:tgtEl>
                                        <p:attrNameLst>
                                          <p:attrName>style.visibility</p:attrName>
                                        </p:attrNameLst>
                                      </p:cBhvr>
                                      <p:to>
                                        <p:strVal val="hidden"/>
                                      </p:to>
                                    </p:set>
                                  </p:childTnLst>
                                </p:cTn>
                              </p:par>
                            </p:childTnLst>
                          </p:cTn>
                        </p:par>
                        <p:par>
                          <p:cTn id="63" fill="hold">
                            <p:stCondLst>
                              <p:cond delay="250"/>
                            </p:stCondLst>
                            <p:childTnLst>
                              <p:par>
                                <p:cTn id="64" presetID="22" presetClass="entr" presetSubtype="8"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left)">
                                      <p:cBhvr>
                                        <p:cTn id="66" dur="500"/>
                                        <p:tgtEl>
                                          <p:spTgt spid="36"/>
                                        </p:tgtEl>
                                      </p:cBhvr>
                                    </p:animEffect>
                                  </p:childTnLst>
                                </p:cTn>
                              </p:par>
                            </p:childTnLst>
                          </p:cTn>
                        </p:par>
                        <p:par>
                          <p:cTn id="67" fill="hold">
                            <p:stCondLst>
                              <p:cond delay="750"/>
                            </p:stCondLst>
                            <p:childTnLst>
                              <p:par>
                                <p:cTn id="68" presetID="22" presetClass="entr" presetSubtype="8" fill="hold"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left)">
                                      <p:cBhvr>
                                        <p:cTn id="70" dur="500"/>
                                        <p:tgtEl>
                                          <p:spTgt spid="4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250"/>
                                        <p:tgtEl>
                                          <p:spTgt spid="36"/>
                                        </p:tgtEl>
                                      </p:cBhvr>
                                    </p:animEffect>
                                    <p:set>
                                      <p:cBhvr>
                                        <p:cTn id="75" dur="1" fill="hold">
                                          <p:stCondLst>
                                            <p:cond delay="249"/>
                                          </p:stCondLst>
                                        </p:cTn>
                                        <p:tgtEl>
                                          <p:spTgt spid="36"/>
                                        </p:tgtEl>
                                        <p:attrNameLst>
                                          <p:attrName>style.visibility</p:attrName>
                                        </p:attrNameLst>
                                      </p:cBhvr>
                                      <p:to>
                                        <p:strVal val="hidden"/>
                                      </p:to>
                                    </p:set>
                                  </p:childTnLst>
                                </p:cTn>
                              </p:par>
                            </p:childTnLst>
                          </p:cTn>
                        </p:par>
                        <p:par>
                          <p:cTn id="76" fill="hold">
                            <p:stCondLst>
                              <p:cond delay="250"/>
                            </p:stCondLst>
                            <p:childTnLst>
                              <p:par>
                                <p:cTn id="77" presetID="22" presetClass="entr" presetSubtype="8" fill="hold" grpId="0"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left)">
                                      <p:cBhvr>
                                        <p:cTn id="79" dur="500"/>
                                        <p:tgtEl>
                                          <p:spTgt spid="37"/>
                                        </p:tgtEl>
                                      </p:cBhvr>
                                    </p:animEffect>
                                  </p:childTnLst>
                                </p:cTn>
                              </p:par>
                            </p:childTnLst>
                          </p:cTn>
                        </p:par>
                        <p:par>
                          <p:cTn id="80" fill="hold">
                            <p:stCondLst>
                              <p:cond delay="750"/>
                            </p:stCondLst>
                            <p:childTnLst>
                              <p:par>
                                <p:cTn id="81" presetID="22" presetClass="entr" presetSubtype="8" fill="hold"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left)">
                                      <p:cBhvr>
                                        <p:cTn id="83" dur="500"/>
                                        <p:tgtEl>
                                          <p:spTgt spid="5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250"/>
                                        <p:tgtEl>
                                          <p:spTgt spid="37"/>
                                        </p:tgtEl>
                                      </p:cBhvr>
                                    </p:animEffect>
                                    <p:set>
                                      <p:cBhvr>
                                        <p:cTn id="88" dur="1" fill="hold">
                                          <p:stCondLst>
                                            <p:cond delay="249"/>
                                          </p:stCondLst>
                                        </p:cTn>
                                        <p:tgtEl>
                                          <p:spTgt spid="37"/>
                                        </p:tgtEl>
                                        <p:attrNameLst>
                                          <p:attrName>style.visibility</p:attrName>
                                        </p:attrNameLst>
                                      </p:cBhvr>
                                      <p:to>
                                        <p:strVal val="hidden"/>
                                      </p:to>
                                    </p:set>
                                  </p:childTnLst>
                                </p:cTn>
                              </p:par>
                            </p:childTnLst>
                          </p:cTn>
                        </p:par>
                        <p:par>
                          <p:cTn id="89" fill="hold">
                            <p:stCondLst>
                              <p:cond delay="250"/>
                            </p:stCondLst>
                            <p:childTnLst>
                              <p:par>
                                <p:cTn id="90" presetID="22" presetClass="entr" presetSubtype="8" fill="hold" grpId="0" nodeType="after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wipe(left)">
                                      <p:cBhvr>
                                        <p:cTn id="92" dur="500"/>
                                        <p:tgtEl>
                                          <p:spTgt spid="38"/>
                                        </p:tgtEl>
                                      </p:cBhvr>
                                    </p:animEffect>
                                  </p:childTnLst>
                                </p:cTn>
                              </p:par>
                            </p:childTnLst>
                          </p:cTn>
                        </p:par>
                        <p:par>
                          <p:cTn id="93" fill="hold">
                            <p:stCondLst>
                              <p:cond delay="750"/>
                            </p:stCondLst>
                            <p:childTnLst>
                              <p:par>
                                <p:cTn id="94" presetID="22" presetClass="entr" presetSubtype="8" fill="hold"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wipe(left)">
                                      <p:cBhvr>
                                        <p:cTn id="96" dur="500"/>
                                        <p:tgtEl>
                                          <p:spTgt spid="51"/>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250"/>
                                        <p:tgtEl>
                                          <p:spTgt spid="38"/>
                                        </p:tgtEl>
                                      </p:cBhvr>
                                    </p:animEffect>
                                    <p:set>
                                      <p:cBhvr>
                                        <p:cTn id="101" dur="1" fill="hold">
                                          <p:stCondLst>
                                            <p:cond delay="249"/>
                                          </p:stCondLst>
                                        </p:cTn>
                                        <p:tgtEl>
                                          <p:spTgt spid="38"/>
                                        </p:tgtEl>
                                        <p:attrNameLst>
                                          <p:attrName>style.visibility</p:attrName>
                                        </p:attrNameLst>
                                      </p:cBhvr>
                                      <p:to>
                                        <p:strVal val="hidden"/>
                                      </p:to>
                                    </p:set>
                                  </p:childTnLst>
                                </p:cTn>
                              </p:par>
                            </p:childTnLst>
                          </p:cTn>
                        </p:par>
                        <p:par>
                          <p:cTn id="102" fill="hold">
                            <p:stCondLst>
                              <p:cond delay="250"/>
                            </p:stCondLst>
                            <p:childTnLst>
                              <p:par>
                                <p:cTn id="103" presetID="2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wipe(left)">
                                      <p:cBhvr>
                                        <p:cTn id="105" dur="500"/>
                                        <p:tgtEl>
                                          <p:spTgt spid="39"/>
                                        </p:tgtEl>
                                      </p:cBhvr>
                                    </p:animEffect>
                                  </p:childTnLst>
                                </p:cTn>
                              </p:par>
                            </p:childTnLst>
                          </p:cTn>
                        </p:par>
                        <p:par>
                          <p:cTn id="106" fill="hold">
                            <p:stCondLst>
                              <p:cond delay="750"/>
                            </p:stCondLst>
                            <p:childTnLst>
                              <p:par>
                                <p:cTn id="107" presetID="22" presetClass="entr" presetSubtype="8" fill="hold" nodeType="after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wipe(left)">
                                      <p:cBhvr>
                                        <p:cTn id="109" dur="500"/>
                                        <p:tgtEl>
                                          <p:spTgt spid="52"/>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1" nodeType="clickEffect">
                                  <p:stCondLst>
                                    <p:cond delay="0"/>
                                  </p:stCondLst>
                                  <p:childTnLst>
                                    <p:animEffect transition="out" filter="fade">
                                      <p:cBhvr>
                                        <p:cTn id="113" dur="250"/>
                                        <p:tgtEl>
                                          <p:spTgt spid="39"/>
                                        </p:tgtEl>
                                      </p:cBhvr>
                                    </p:animEffect>
                                    <p:set>
                                      <p:cBhvr>
                                        <p:cTn id="114" dur="1" fill="hold">
                                          <p:stCondLst>
                                            <p:cond delay="249"/>
                                          </p:stCondLst>
                                        </p:cTn>
                                        <p:tgtEl>
                                          <p:spTgt spid="39"/>
                                        </p:tgtEl>
                                        <p:attrNameLst>
                                          <p:attrName>style.visibility</p:attrName>
                                        </p:attrNameLst>
                                      </p:cBhvr>
                                      <p:to>
                                        <p:strVal val="hidden"/>
                                      </p:to>
                                    </p:set>
                                  </p:childTnLst>
                                </p:cTn>
                              </p:par>
                            </p:childTnLst>
                          </p:cTn>
                        </p:par>
                        <p:par>
                          <p:cTn id="115" fill="hold">
                            <p:stCondLst>
                              <p:cond delay="250"/>
                            </p:stCondLst>
                            <p:childTnLst>
                              <p:par>
                                <p:cTn id="116" presetID="22" presetClass="entr" presetSubtype="8" fill="hold" grpId="0" nodeType="afterEffect">
                                  <p:stCondLst>
                                    <p:cond delay="0"/>
                                  </p:stCondLst>
                                  <p:childTnLst>
                                    <p:set>
                                      <p:cBhvr>
                                        <p:cTn id="117" dur="1" fill="hold">
                                          <p:stCondLst>
                                            <p:cond delay="0"/>
                                          </p:stCondLst>
                                        </p:cTn>
                                        <p:tgtEl>
                                          <p:spTgt spid="40"/>
                                        </p:tgtEl>
                                        <p:attrNameLst>
                                          <p:attrName>style.visibility</p:attrName>
                                        </p:attrNameLst>
                                      </p:cBhvr>
                                      <p:to>
                                        <p:strVal val="visible"/>
                                      </p:to>
                                    </p:set>
                                    <p:animEffect transition="in" filter="wipe(left)">
                                      <p:cBhvr>
                                        <p:cTn id="118" dur="500"/>
                                        <p:tgtEl>
                                          <p:spTgt spid="40"/>
                                        </p:tgtEl>
                                      </p:cBhvr>
                                    </p:animEffect>
                                  </p:childTnLst>
                                </p:cTn>
                              </p:par>
                            </p:childTnLst>
                          </p:cTn>
                        </p:par>
                        <p:par>
                          <p:cTn id="119" fill="hold">
                            <p:stCondLst>
                              <p:cond delay="750"/>
                            </p:stCondLst>
                            <p:childTnLst>
                              <p:par>
                                <p:cTn id="120" presetID="22" presetClass="entr" presetSubtype="8" fill="hold" grpId="0" nodeType="afterEffect">
                                  <p:stCondLst>
                                    <p:cond delay="0"/>
                                  </p:stCondLst>
                                  <p:childTnLst>
                                    <p:set>
                                      <p:cBhvr>
                                        <p:cTn id="121" dur="1" fill="hold">
                                          <p:stCondLst>
                                            <p:cond delay="0"/>
                                          </p:stCondLst>
                                        </p:cTn>
                                        <p:tgtEl>
                                          <p:spTgt spid="31">
                                            <p:txEl>
                                              <p:pRg st="0" end="0"/>
                                            </p:txEl>
                                          </p:spTgt>
                                        </p:tgtEl>
                                        <p:attrNameLst>
                                          <p:attrName>style.visibility</p:attrName>
                                        </p:attrNameLst>
                                      </p:cBhvr>
                                      <p:to>
                                        <p:strVal val="visible"/>
                                      </p:to>
                                    </p:set>
                                    <p:animEffect transition="in" filter="wipe(left)">
                                      <p:cBhvr>
                                        <p:cTn id="122" dur="500"/>
                                        <p:tgtEl>
                                          <p:spTgt spid="31">
                                            <p:txEl>
                                              <p:pRg st="0" end="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1" nodeType="clickEffect">
                                  <p:stCondLst>
                                    <p:cond delay="0"/>
                                  </p:stCondLst>
                                  <p:childTnLst>
                                    <p:animEffect transition="out" filter="fade">
                                      <p:cBhvr>
                                        <p:cTn id="126" dur="250"/>
                                        <p:tgtEl>
                                          <p:spTgt spid="40"/>
                                        </p:tgtEl>
                                      </p:cBhvr>
                                    </p:animEffect>
                                    <p:set>
                                      <p:cBhvr>
                                        <p:cTn id="127" dur="1" fill="hold">
                                          <p:stCondLst>
                                            <p:cond delay="249"/>
                                          </p:stCondLst>
                                        </p:cTn>
                                        <p:tgtEl>
                                          <p:spTgt spid="40"/>
                                        </p:tgtEl>
                                        <p:attrNameLst>
                                          <p:attrName>style.visibility</p:attrName>
                                        </p:attrNameLst>
                                      </p:cBhvr>
                                      <p:to>
                                        <p:strVal val="hidden"/>
                                      </p:to>
                                    </p:set>
                                  </p:childTnLst>
                                </p:cTn>
                              </p:par>
                            </p:childTnLst>
                          </p:cTn>
                        </p:par>
                        <p:par>
                          <p:cTn id="128" fill="hold">
                            <p:stCondLst>
                              <p:cond delay="250"/>
                            </p:stCondLst>
                            <p:childTnLst>
                              <p:par>
                                <p:cTn id="129" presetID="22" presetClass="entr" presetSubtype="8" fill="hold" grpId="0" nodeType="afterEffect">
                                  <p:stCondLst>
                                    <p:cond delay="0"/>
                                  </p:stCondLst>
                                  <p:childTnLst>
                                    <p:set>
                                      <p:cBhvr>
                                        <p:cTn id="130" dur="1" fill="hold">
                                          <p:stCondLst>
                                            <p:cond delay="0"/>
                                          </p:stCondLst>
                                        </p:cTn>
                                        <p:tgtEl>
                                          <p:spTgt spid="53"/>
                                        </p:tgtEl>
                                        <p:attrNameLst>
                                          <p:attrName>style.visibility</p:attrName>
                                        </p:attrNameLst>
                                      </p:cBhvr>
                                      <p:to>
                                        <p:strVal val="visible"/>
                                      </p:to>
                                    </p:set>
                                    <p:animEffect transition="in" filter="wipe(left)">
                                      <p:cBhvr>
                                        <p:cTn id="131" dur="500"/>
                                        <p:tgtEl>
                                          <p:spTgt spid="53"/>
                                        </p:tgtEl>
                                      </p:cBhvr>
                                    </p:animEffect>
                                  </p:childTnLst>
                                </p:cTn>
                              </p:par>
                            </p:childTnLst>
                          </p:cTn>
                        </p:par>
                        <p:par>
                          <p:cTn id="132" fill="hold">
                            <p:stCondLst>
                              <p:cond delay="750"/>
                            </p:stCondLst>
                            <p:childTnLst>
                              <p:par>
                                <p:cTn id="133" presetID="22" presetClass="entr" presetSubtype="8" fill="hold" grpId="0" nodeType="afterEffect">
                                  <p:stCondLst>
                                    <p:cond delay="0"/>
                                  </p:stCondLst>
                                  <p:childTnLst>
                                    <p:set>
                                      <p:cBhvr>
                                        <p:cTn id="134" dur="1" fill="hold">
                                          <p:stCondLst>
                                            <p:cond delay="0"/>
                                          </p:stCondLst>
                                        </p:cTn>
                                        <p:tgtEl>
                                          <p:spTgt spid="54"/>
                                        </p:tgtEl>
                                        <p:attrNameLst>
                                          <p:attrName>style.visibility</p:attrName>
                                        </p:attrNameLst>
                                      </p:cBhvr>
                                      <p:to>
                                        <p:strVal val="visible"/>
                                      </p:to>
                                    </p:set>
                                    <p:animEffect transition="in" filter="wipe(left)">
                                      <p:cBhvr>
                                        <p:cTn id="135" dur="500"/>
                                        <p:tgtEl>
                                          <p:spTgt spid="54"/>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1" nodeType="clickEffect">
                                  <p:stCondLst>
                                    <p:cond delay="0"/>
                                  </p:stCondLst>
                                  <p:childTnLst>
                                    <p:animEffect transition="out" filter="fade">
                                      <p:cBhvr>
                                        <p:cTn id="139" dur="250"/>
                                        <p:tgtEl>
                                          <p:spTgt spid="53"/>
                                        </p:tgtEl>
                                      </p:cBhvr>
                                    </p:animEffect>
                                    <p:set>
                                      <p:cBhvr>
                                        <p:cTn id="140" dur="1" fill="hold">
                                          <p:stCondLst>
                                            <p:cond delay="24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4" grpId="0"/>
      <p:bldP spid="45" grpId="0"/>
      <p:bldP spid="46" grpId="0"/>
      <p:bldP spid="47" grpId="0"/>
      <p:bldP spid="53" grpId="0" animBg="1"/>
      <p:bldP spid="53" grpId="1"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C6A5598-2D9B-4B71-A437-8663E638B257}"/>
              </a:ext>
            </a:extLst>
          </p:cNvPr>
          <p:cNvSpPr>
            <a:spLocks noGrp="1"/>
          </p:cNvSpPr>
          <p:nvPr>
            <p:ph type="title"/>
          </p:nvPr>
        </p:nvSpPr>
        <p:spPr/>
        <p:txBody>
          <a:bodyPr/>
          <a:lstStyle/>
          <a:p>
            <a:r>
              <a:rPr lang="en-ID"/>
              <a:t>Sintaks For</a:t>
            </a:r>
          </a:p>
        </p:txBody>
      </p:sp>
      <p:sp>
        <p:nvSpPr>
          <p:cNvPr id="19" name="Text Placeholder 4">
            <a:extLst>
              <a:ext uri="{FF2B5EF4-FFF2-40B4-BE49-F238E27FC236}">
                <a16:creationId xmlns:a16="http://schemas.microsoft.com/office/drawing/2014/main" id="{AC412866-C04C-4084-8246-6B7E5BF21811}"/>
              </a:ext>
            </a:extLst>
          </p:cNvPr>
          <p:cNvSpPr>
            <a:spLocks noGrp="1"/>
          </p:cNvSpPr>
          <p:nvPr>
            <p:ph type="body" sz="quarter" idx="11"/>
          </p:nvPr>
        </p:nvSpPr>
        <p:spPr>
          <a:xfrm>
            <a:off x="466437" y="1196788"/>
            <a:ext cx="8211126" cy="2232212"/>
          </a:xfrm>
        </p:spPr>
        <p:txBody>
          <a:bodyPr/>
          <a:lstStyle/>
          <a:p>
            <a:pPr algn="l"/>
            <a:r>
              <a:rPr lang="en-US"/>
              <a:t>for(inisialisasi; terminasi; increment/decrement){</a:t>
            </a:r>
          </a:p>
          <a:p>
            <a:pPr algn="l"/>
            <a:endParaRPr lang="en-US"/>
          </a:p>
          <a:p>
            <a:pPr algn="l"/>
            <a:r>
              <a:rPr lang="en-US">
                <a:solidFill>
                  <a:schemeClr val="accent6">
                    <a:lumMod val="75000"/>
                  </a:schemeClr>
                </a:solidFill>
              </a:rPr>
              <a:t>	// instruksi-instruksi</a:t>
            </a:r>
          </a:p>
          <a:p>
            <a:pPr algn="l"/>
            <a:r>
              <a:rPr lang="en-US"/>
              <a:t>}</a:t>
            </a:r>
          </a:p>
        </p:txBody>
      </p:sp>
      <p:sp>
        <p:nvSpPr>
          <p:cNvPr id="20" name="Text Placeholder 5">
            <a:extLst>
              <a:ext uri="{FF2B5EF4-FFF2-40B4-BE49-F238E27FC236}">
                <a16:creationId xmlns:a16="http://schemas.microsoft.com/office/drawing/2014/main" id="{B359C345-9AE5-42F9-BE0A-75998352DFBE}"/>
              </a:ext>
            </a:extLst>
          </p:cNvPr>
          <p:cNvSpPr>
            <a:spLocks noGrp="1"/>
          </p:cNvSpPr>
          <p:nvPr>
            <p:ph type="body" sz="quarter" idx="12"/>
          </p:nvPr>
        </p:nvSpPr>
        <p:spPr>
          <a:xfrm>
            <a:off x="2243485" y="3859769"/>
            <a:ext cx="4657031" cy="2784313"/>
          </a:xfrm>
        </p:spPr>
        <p:txBody>
          <a:bodyPr/>
          <a:lstStyle/>
          <a:p>
            <a:r>
              <a:rPr lang="nn-NO"/>
              <a:t>for(int i = 0; i &lt;= 10; i++){</a:t>
            </a:r>
          </a:p>
          <a:p>
            <a:r>
              <a:rPr lang="nn-NO"/>
              <a:t>	System.out.println(i);</a:t>
            </a:r>
          </a:p>
          <a:p>
            <a:r>
              <a:rPr lang="nn-NO"/>
              <a:t>}</a:t>
            </a:r>
          </a:p>
        </p:txBody>
      </p:sp>
      <p:sp>
        <p:nvSpPr>
          <p:cNvPr id="21" name="Rectangle 20">
            <a:extLst>
              <a:ext uri="{FF2B5EF4-FFF2-40B4-BE49-F238E27FC236}">
                <a16:creationId xmlns:a16="http://schemas.microsoft.com/office/drawing/2014/main" id="{6A2E2350-5BF7-4A50-BFF2-80EC7550937D}"/>
              </a:ext>
            </a:extLst>
          </p:cNvPr>
          <p:cNvSpPr/>
          <p:nvPr/>
        </p:nvSpPr>
        <p:spPr>
          <a:xfrm>
            <a:off x="1102304" y="1532223"/>
            <a:ext cx="2103120" cy="36576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a:extLst>
              <a:ext uri="{FF2B5EF4-FFF2-40B4-BE49-F238E27FC236}">
                <a16:creationId xmlns:a16="http://schemas.microsoft.com/office/drawing/2014/main" id="{F4C546B0-48D7-4756-B240-299EEC3D6D53}"/>
              </a:ext>
            </a:extLst>
          </p:cNvPr>
          <p:cNvSpPr/>
          <p:nvPr/>
        </p:nvSpPr>
        <p:spPr>
          <a:xfrm>
            <a:off x="3228015" y="1532223"/>
            <a:ext cx="1645920" cy="36576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22">
            <a:extLst>
              <a:ext uri="{FF2B5EF4-FFF2-40B4-BE49-F238E27FC236}">
                <a16:creationId xmlns:a16="http://schemas.microsoft.com/office/drawing/2014/main" id="{B26DE597-6E52-4E43-8EE6-32E6EF2B9851}"/>
              </a:ext>
            </a:extLst>
          </p:cNvPr>
          <p:cNvSpPr/>
          <p:nvPr/>
        </p:nvSpPr>
        <p:spPr>
          <a:xfrm>
            <a:off x="4905245" y="1536207"/>
            <a:ext cx="3200400" cy="36576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23">
            <a:extLst>
              <a:ext uri="{FF2B5EF4-FFF2-40B4-BE49-F238E27FC236}">
                <a16:creationId xmlns:a16="http://schemas.microsoft.com/office/drawing/2014/main" id="{E5BFCECB-F487-4219-8FE3-5139F9F66CF3}"/>
              </a:ext>
            </a:extLst>
          </p:cNvPr>
          <p:cNvSpPr/>
          <p:nvPr/>
        </p:nvSpPr>
        <p:spPr>
          <a:xfrm>
            <a:off x="822960" y="2353590"/>
            <a:ext cx="3749040" cy="36576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24">
            <a:extLst>
              <a:ext uri="{FF2B5EF4-FFF2-40B4-BE49-F238E27FC236}">
                <a16:creationId xmlns:a16="http://schemas.microsoft.com/office/drawing/2014/main" id="{0D2C869A-CDF8-46FF-B93F-E550FE1D8BFE}"/>
              </a:ext>
            </a:extLst>
          </p:cNvPr>
          <p:cNvSpPr/>
          <p:nvPr/>
        </p:nvSpPr>
        <p:spPr>
          <a:xfrm>
            <a:off x="2920875" y="3937342"/>
            <a:ext cx="1463040" cy="365760"/>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25">
            <a:extLst>
              <a:ext uri="{FF2B5EF4-FFF2-40B4-BE49-F238E27FC236}">
                <a16:creationId xmlns:a16="http://schemas.microsoft.com/office/drawing/2014/main" id="{530E8387-B8B2-4A4C-9CC1-E12CEF27F394}"/>
              </a:ext>
            </a:extLst>
          </p:cNvPr>
          <p:cNvSpPr/>
          <p:nvPr/>
        </p:nvSpPr>
        <p:spPr>
          <a:xfrm>
            <a:off x="4608892" y="3937342"/>
            <a:ext cx="1169377" cy="365760"/>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Rectangle 26">
            <a:extLst>
              <a:ext uri="{FF2B5EF4-FFF2-40B4-BE49-F238E27FC236}">
                <a16:creationId xmlns:a16="http://schemas.microsoft.com/office/drawing/2014/main" id="{EAAF141C-21FA-44F9-8159-C298D7F5DB62}"/>
              </a:ext>
            </a:extLst>
          </p:cNvPr>
          <p:cNvSpPr/>
          <p:nvPr/>
        </p:nvSpPr>
        <p:spPr>
          <a:xfrm>
            <a:off x="6004692" y="3937342"/>
            <a:ext cx="548640" cy="365760"/>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Rectangle 27">
            <a:extLst>
              <a:ext uri="{FF2B5EF4-FFF2-40B4-BE49-F238E27FC236}">
                <a16:creationId xmlns:a16="http://schemas.microsoft.com/office/drawing/2014/main" id="{68C99A69-5156-4214-A1C5-0781821FBA5D}"/>
              </a:ext>
            </a:extLst>
          </p:cNvPr>
          <p:cNvSpPr/>
          <p:nvPr/>
        </p:nvSpPr>
        <p:spPr>
          <a:xfrm>
            <a:off x="2629603" y="4341503"/>
            <a:ext cx="3440270" cy="365760"/>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2259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Vertical)">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outVertical)">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50"/>
                                        <p:tgtEl>
                                          <p:spTgt spid="21"/>
                                        </p:tgtEl>
                                      </p:cBhvr>
                                    </p:animEffect>
                                    <p:set>
                                      <p:cBhvr>
                                        <p:cTn id="16" dur="1" fill="hold">
                                          <p:stCondLst>
                                            <p:cond delay="249"/>
                                          </p:stCondLst>
                                        </p:cTn>
                                        <p:tgtEl>
                                          <p:spTgt spid="21"/>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250"/>
                                        <p:tgtEl>
                                          <p:spTgt spid="25"/>
                                        </p:tgtEl>
                                      </p:cBhvr>
                                    </p:animEffect>
                                    <p:set>
                                      <p:cBhvr>
                                        <p:cTn id="19" dur="1" fill="hold">
                                          <p:stCondLst>
                                            <p:cond delay="249"/>
                                          </p:stCondLst>
                                        </p:cTn>
                                        <p:tgtEl>
                                          <p:spTgt spid="25"/>
                                        </p:tgtEl>
                                        <p:attrNameLst>
                                          <p:attrName>style.visibility</p:attrName>
                                        </p:attrNameLst>
                                      </p:cBhvr>
                                      <p:to>
                                        <p:strVal val="hidden"/>
                                      </p:to>
                                    </p:set>
                                  </p:childTnLst>
                                </p:cTn>
                              </p:par>
                            </p:childTnLst>
                          </p:cTn>
                        </p:par>
                        <p:par>
                          <p:cTn id="20" fill="hold">
                            <p:stCondLst>
                              <p:cond delay="250"/>
                            </p:stCondLst>
                            <p:childTnLst>
                              <p:par>
                                <p:cTn id="21" presetID="16" presetClass="entr" presetSubtype="37"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outVertical)">
                                      <p:cBhvr>
                                        <p:cTn id="23" dur="500"/>
                                        <p:tgtEl>
                                          <p:spTgt spid="22"/>
                                        </p:tgtEl>
                                      </p:cBhvr>
                                    </p:animEffect>
                                  </p:childTnLst>
                                </p:cTn>
                              </p:par>
                            </p:childTnLst>
                          </p:cTn>
                        </p:par>
                        <p:par>
                          <p:cTn id="24" fill="hold">
                            <p:stCondLst>
                              <p:cond delay="750"/>
                            </p:stCondLst>
                            <p:childTnLst>
                              <p:par>
                                <p:cTn id="25" presetID="16" presetClass="entr" presetSubtype="37"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out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50"/>
                                        <p:tgtEl>
                                          <p:spTgt spid="22"/>
                                        </p:tgtEl>
                                      </p:cBhvr>
                                    </p:animEffect>
                                    <p:set>
                                      <p:cBhvr>
                                        <p:cTn id="32" dur="1" fill="hold">
                                          <p:stCondLst>
                                            <p:cond delay="249"/>
                                          </p:stCondLst>
                                        </p:cTn>
                                        <p:tgtEl>
                                          <p:spTgt spid="2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250"/>
                                        <p:tgtEl>
                                          <p:spTgt spid="26"/>
                                        </p:tgtEl>
                                      </p:cBhvr>
                                    </p:animEffect>
                                    <p:set>
                                      <p:cBhvr>
                                        <p:cTn id="35" dur="1" fill="hold">
                                          <p:stCondLst>
                                            <p:cond delay="249"/>
                                          </p:stCondLst>
                                        </p:cTn>
                                        <p:tgtEl>
                                          <p:spTgt spid="26"/>
                                        </p:tgtEl>
                                        <p:attrNameLst>
                                          <p:attrName>style.visibility</p:attrName>
                                        </p:attrNameLst>
                                      </p:cBhvr>
                                      <p:to>
                                        <p:strVal val="hidden"/>
                                      </p:to>
                                    </p:set>
                                  </p:childTnLst>
                                </p:cTn>
                              </p:par>
                            </p:childTnLst>
                          </p:cTn>
                        </p:par>
                        <p:par>
                          <p:cTn id="36" fill="hold">
                            <p:stCondLst>
                              <p:cond delay="250"/>
                            </p:stCondLst>
                            <p:childTnLst>
                              <p:par>
                                <p:cTn id="37" presetID="16" presetClass="entr" presetSubtype="37"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outVertical)">
                                      <p:cBhvr>
                                        <p:cTn id="39" dur="500"/>
                                        <p:tgtEl>
                                          <p:spTgt spid="23"/>
                                        </p:tgtEl>
                                      </p:cBhvr>
                                    </p:animEffect>
                                  </p:childTnLst>
                                </p:cTn>
                              </p:par>
                            </p:childTnLst>
                          </p:cTn>
                        </p:par>
                        <p:par>
                          <p:cTn id="40" fill="hold">
                            <p:stCondLst>
                              <p:cond delay="750"/>
                            </p:stCondLst>
                            <p:childTnLst>
                              <p:par>
                                <p:cTn id="41" presetID="16" presetClass="entr" presetSubtype="37"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arn(outVertical)">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250"/>
                                        <p:tgtEl>
                                          <p:spTgt spid="23"/>
                                        </p:tgtEl>
                                      </p:cBhvr>
                                    </p:animEffect>
                                    <p:set>
                                      <p:cBhvr>
                                        <p:cTn id="48" dur="1" fill="hold">
                                          <p:stCondLst>
                                            <p:cond delay="249"/>
                                          </p:stCondLst>
                                        </p:cTn>
                                        <p:tgtEl>
                                          <p:spTgt spid="23"/>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250"/>
                                        <p:tgtEl>
                                          <p:spTgt spid="27"/>
                                        </p:tgtEl>
                                      </p:cBhvr>
                                    </p:animEffect>
                                    <p:set>
                                      <p:cBhvr>
                                        <p:cTn id="51" dur="1" fill="hold">
                                          <p:stCondLst>
                                            <p:cond delay="249"/>
                                          </p:stCondLst>
                                        </p:cTn>
                                        <p:tgtEl>
                                          <p:spTgt spid="27"/>
                                        </p:tgtEl>
                                        <p:attrNameLst>
                                          <p:attrName>style.visibility</p:attrName>
                                        </p:attrNameLst>
                                      </p:cBhvr>
                                      <p:to>
                                        <p:strVal val="hidden"/>
                                      </p:to>
                                    </p:set>
                                  </p:childTnLst>
                                </p:cTn>
                              </p:par>
                            </p:childTnLst>
                          </p:cTn>
                        </p:par>
                        <p:par>
                          <p:cTn id="52" fill="hold">
                            <p:stCondLst>
                              <p:cond delay="250"/>
                            </p:stCondLst>
                            <p:childTnLst>
                              <p:par>
                                <p:cTn id="53" presetID="16" presetClass="entr" presetSubtype="37"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outVertical)">
                                      <p:cBhvr>
                                        <p:cTn id="55" dur="500"/>
                                        <p:tgtEl>
                                          <p:spTgt spid="24"/>
                                        </p:tgtEl>
                                      </p:cBhvr>
                                    </p:animEffect>
                                  </p:childTnLst>
                                </p:cTn>
                              </p:par>
                            </p:childTnLst>
                          </p:cTn>
                        </p:par>
                        <p:par>
                          <p:cTn id="56" fill="hold">
                            <p:stCondLst>
                              <p:cond delay="750"/>
                            </p:stCondLst>
                            <p:childTnLst>
                              <p:par>
                                <p:cTn id="57" presetID="16" presetClass="entr" presetSubtype="37"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barn(outVertical)">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250"/>
                                        <p:tgtEl>
                                          <p:spTgt spid="24"/>
                                        </p:tgtEl>
                                      </p:cBhvr>
                                    </p:animEffect>
                                    <p:set>
                                      <p:cBhvr>
                                        <p:cTn id="64" dur="1" fill="hold">
                                          <p:stCondLst>
                                            <p:cond delay="249"/>
                                          </p:stCondLst>
                                        </p:cTn>
                                        <p:tgtEl>
                                          <p:spTgt spid="24"/>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250"/>
                                        <p:tgtEl>
                                          <p:spTgt spid="28"/>
                                        </p:tgtEl>
                                      </p:cBhvr>
                                    </p:animEffect>
                                    <p:set>
                                      <p:cBhvr>
                                        <p:cTn id="67" dur="1" fill="hold">
                                          <p:stCondLst>
                                            <p:cond delay="24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26E51-5235-4509-8ABA-7BF638C4AAB6}"/>
              </a:ext>
            </a:extLst>
          </p:cNvPr>
          <p:cNvSpPr>
            <a:spLocks noGrp="1"/>
          </p:cNvSpPr>
          <p:nvPr>
            <p:ph type="title"/>
          </p:nvPr>
        </p:nvSpPr>
        <p:spPr/>
        <p:txBody>
          <a:bodyPr/>
          <a:lstStyle/>
          <a:p>
            <a:r>
              <a:rPr lang="en-ID"/>
              <a:t>Prilaku For</a:t>
            </a:r>
          </a:p>
        </p:txBody>
      </p:sp>
      <p:sp>
        <p:nvSpPr>
          <p:cNvPr id="3" name="Text Placeholder 2">
            <a:extLst>
              <a:ext uri="{FF2B5EF4-FFF2-40B4-BE49-F238E27FC236}">
                <a16:creationId xmlns:a16="http://schemas.microsoft.com/office/drawing/2014/main" id="{8DE186FB-D193-41E3-9EF5-F0701BBE9848}"/>
              </a:ext>
            </a:extLst>
          </p:cNvPr>
          <p:cNvSpPr>
            <a:spLocks noGrp="1"/>
          </p:cNvSpPr>
          <p:nvPr>
            <p:ph type="body" sz="quarter" idx="11"/>
          </p:nvPr>
        </p:nvSpPr>
        <p:spPr/>
        <p:txBody>
          <a:bodyPr/>
          <a:lstStyle/>
          <a:p>
            <a:r>
              <a:rPr lang="nn-NO"/>
              <a:t>int sum = 0; </a:t>
            </a:r>
          </a:p>
          <a:p>
            <a:r>
              <a:rPr lang="nn-NO"/>
              <a:t>for(int i = 0; i &lt;= 3; i++){</a:t>
            </a:r>
          </a:p>
          <a:p>
            <a:r>
              <a:rPr lang="nn-NO"/>
              <a:t>	System.out.print(i + " ");</a:t>
            </a:r>
          </a:p>
          <a:p>
            <a:r>
              <a:rPr lang="nn-NO"/>
              <a:t>	sum += i;</a:t>
            </a:r>
          </a:p>
          <a:p>
            <a:r>
              <a:rPr lang="nn-NO"/>
              <a:t>}</a:t>
            </a:r>
          </a:p>
          <a:p>
            <a:r>
              <a:rPr lang="nn-NO"/>
              <a:t>System.out.print("\nSum is " + sum);</a:t>
            </a:r>
          </a:p>
        </p:txBody>
      </p:sp>
      <p:sp>
        <p:nvSpPr>
          <p:cNvPr id="30" name="Text Placeholder 3">
            <a:extLst>
              <a:ext uri="{FF2B5EF4-FFF2-40B4-BE49-F238E27FC236}">
                <a16:creationId xmlns:a16="http://schemas.microsoft.com/office/drawing/2014/main" id="{CDC45E5F-E5E9-4BEF-B33D-033AAB056F93}"/>
              </a:ext>
            </a:extLst>
          </p:cNvPr>
          <p:cNvSpPr>
            <a:spLocks noGrp="1"/>
          </p:cNvSpPr>
          <p:nvPr>
            <p:ph type="body" sz="quarter" idx="12"/>
          </p:nvPr>
        </p:nvSpPr>
        <p:spPr>
          <a:xfrm>
            <a:off x="457200" y="5760720"/>
            <a:ext cx="7806519" cy="948634"/>
          </a:xfrm>
        </p:spPr>
        <p:txBody>
          <a:bodyPr/>
          <a:lstStyle/>
          <a:p>
            <a:r>
              <a:rPr lang="en-US"/>
              <a:t>0</a:t>
            </a:r>
            <a:endParaRPr lang="id-ID"/>
          </a:p>
        </p:txBody>
      </p:sp>
      <p:sp>
        <p:nvSpPr>
          <p:cNvPr id="31" name="Arrow: Right 46">
            <a:extLst>
              <a:ext uri="{FF2B5EF4-FFF2-40B4-BE49-F238E27FC236}">
                <a16:creationId xmlns:a16="http://schemas.microsoft.com/office/drawing/2014/main" id="{8D4FA171-8A5E-4ED9-9320-1744F59EBB2D}"/>
              </a:ext>
            </a:extLst>
          </p:cNvPr>
          <p:cNvSpPr/>
          <p:nvPr/>
        </p:nvSpPr>
        <p:spPr>
          <a:xfrm>
            <a:off x="228600" y="1133979"/>
            <a:ext cx="286603" cy="470953"/>
          </a:xfrm>
          <a:prstGeom prst="rightArrow">
            <a:avLst>
              <a:gd name="adj1" fmla="val 50000"/>
              <a:gd name="adj2" fmla="val 7160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46">
            <a:extLst>
              <a:ext uri="{FF2B5EF4-FFF2-40B4-BE49-F238E27FC236}">
                <a16:creationId xmlns:a16="http://schemas.microsoft.com/office/drawing/2014/main" id="{B8439BA2-DE17-4DD6-8676-E644D06E20ED}"/>
              </a:ext>
            </a:extLst>
          </p:cNvPr>
          <p:cNvSpPr/>
          <p:nvPr/>
        </p:nvSpPr>
        <p:spPr>
          <a:xfrm>
            <a:off x="228600" y="1499739"/>
            <a:ext cx="286603" cy="470953"/>
          </a:xfrm>
          <a:prstGeom prst="rightArrow">
            <a:avLst>
              <a:gd name="adj1" fmla="val 50000"/>
              <a:gd name="adj2" fmla="val 7160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46">
            <a:extLst>
              <a:ext uri="{FF2B5EF4-FFF2-40B4-BE49-F238E27FC236}">
                <a16:creationId xmlns:a16="http://schemas.microsoft.com/office/drawing/2014/main" id="{E3A7AE95-3626-48BA-B0B7-086E5CC372AC}"/>
              </a:ext>
            </a:extLst>
          </p:cNvPr>
          <p:cNvSpPr/>
          <p:nvPr/>
        </p:nvSpPr>
        <p:spPr>
          <a:xfrm>
            <a:off x="235276" y="1849121"/>
            <a:ext cx="286603" cy="470953"/>
          </a:xfrm>
          <a:prstGeom prst="rightArrow">
            <a:avLst>
              <a:gd name="adj1" fmla="val 50000"/>
              <a:gd name="adj2" fmla="val 7160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46">
            <a:extLst>
              <a:ext uri="{FF2B5EF4-FFF2-40B4-BE49-F238E27FC236}">
                <a16:creationId xmlns:a16="http://schemas.microsoft.com/office/drawing/2014/main" id="{C4DC7896-0DDA-481B-8A23-751A14FD4C2E}"/>
              </a:ext>
            </a:extLst>
          </p:cNvPr>
          <p:cNvSpPr/>
          <p:nvPr/>
        </p:nvSpPr>
        <p:spPr>
          <a:xfrm>
            <a:off x="228600" y="2221099"/>
            <a:ext cx="286603" cy="470953"/>
          </a:xfrm>
          <a:prstGeom prst="rightArrow">
            <a:avLst>
              <a:gd name="adj1" fmla="val 50000"/>
              <a:gd name="adj2" fmla="val 7160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46">
            <a:extLst>
              <a:ext uri="{FF2B5EF4-FFF2-40B4-BE49-F238E27FC236}">
                <a16:creationId xmlns:a16="http://schemas.microsoft.com/office/drawing/2014/main" id="{3D5145F9-F6DB-4DB0-A7EE-420286E75FC0}"/>
              </a:ext>
            </a:extLst>
          </p:cNvPr>
          <p:cNvSpPr/>
          <p:nvPr/>
        </p:nvSpPr>
        <p:spPr>
          <a:xfrm>
            <a:off x="228600" y="2962779"/>
            <a:ext cx="286603" cy="470953"/>
          </a:xfrm>
          <a:prstGeom prst="rightArrow">
            <a:avLst>
              <a:gd name="adj1" fmla="val 50000"/>
              <a:gd name="adj2" fmla="val 7160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07134C7-1712-4BF5-8DD0-25CE7C3140FB}"/>
              </a:ext>
            </a:extLst>
          </p:cNvPr>
          <p:cNvSpPr/>
          <p:nvPr/>
        </p:nvSpPr>
        <p:spPr>
          <a:xfrm>
            <a:off x="1064494" y="1552335"/>
            <a:ext cx="1371600" cy="36576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a:extLst>
              <a:ext uri="{FF2B5EF4-FFF2-40B4-BE49-F238E27FC236}">
                <a16:creationId xmlns:a16="http://schemas.microsoft.com/office/drawing/2014/main" id="{DD2C9BC4-5F01-4686-A4A1-DAD38E871CD6}"/>
              </a:ext>
            </a:extLst>
          </p:cNvPr>
          <p:cNvSpPr/>
          <p:nvPr/>
        </p:nvSpPr>
        <p:spPr>
          <a:xfrm>
            <a:off x="2565403" y="1552335"/>
            <a:ext cx="914400" cy="36576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a:extLst>
              <a:ext uri="{FF2B5EF4-FFF2-40B4-BE49-F238E27FC236}">
                <a16:creationId xmlns:a16="http://schemas.microsoft.com/office/drawing/2014/main" id="{44FF04AF-78DE-4B79-B557-B9B9D87F35AA}"/>
              </a:ext>
            </a:extLst>
          </p:cNvPr>
          <p:cNvSpPr/>
          <p:nvPr/>
        </p:nvSpPr>
        <p:spPr>
          <a:xfrm>
            <a:off x="3691318" y="1552335"/>
            <a:ext cx="548640" cy="36576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39" name="Table 38">
            <a:extLst>
              <a:ext uri="{FF2B5EF4-FFF2-40B4-BE49-F238E27FC236}">
                <a16:creationId xmlns:a16="http://schemas.microsoft.com/office/drawing/2014/main" id="{ED9AA2E0-5E5F-491A-9904-B65731F8814A}"/>
              </a:ext>
            </a:extLst>
          </p:cNvPr>
          <p:cNvGraphicFramePr>
            <a:graphicFrameLocks noGrp="1"/>
          </p:cNvGraphicFramePr>
          <p:nvPr>
            <p:extLst>
              <p:ext uri="{D42A27DB-BD31-4B8C-83A1-F6EECF244321}">
                <p14:modId xmlns:p14="http://schemas.microsoft.com/office/powerpoint/2010/main" val="692244626"/>
              </p:ext>
            </p:extLst>
          </p:nvPr>
        </p:nvGraphicFramePr>
        <p:xfrm>
          <a:off x="5852160" y="1371600"/>
          <a:ext cx="1280160" cy="741680"/>
        </p:xfrm>
        <a:graphic>
          <a:graphicData uri="http://schemas.openxmlformats.org/drawingml/2006/table">
            <a:tbl>
              <a:tblPr firstRow="1" bandRow="1">
                <a:tableStyleId>{2D5ABB26-0587-4C30-8999-92F81FD0307C}</a:tableStyleId>
              </a:tblPr>
              <a:tblGrid>
                <a:gridCol w="64008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70840">
                <a:tc>
                  <a:txBody>
                    <a:bodyPr/>
                    <a:lstStyle/>
                    <a:p>
                      <a:pPr algn="r"/>
                      <a:endParaRPr lang="id-ID"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endParaRPr lang="id-ID"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72861207"/>
                  </a:ext>
                </a:extLst>
              </a:tr>
              <a:tr h="370840">
                <a:tc>
                  <a:txBody>
                    <a:bodyPr/>
                    <a:lstStyle/>
                    <a:p>
                      <a:pPr algn="r"/>
                      <a:endParaRPr lang="id-ID"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endParaRPr lang="id-ID"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0066901"/>
                  </a:ext>
                </a:extLst>
              </a:tr>
            </a:tbl>
          </a:graphicData>
        </a:graphic>
      </p:graphicFrame>
      <p:graphicFrame>
        <p:nvGraphicFramePr>
          <p:cNvPr id="40" name="Table 39">
            <a:extLst>
              <a:ext uri="{FF2B5EF4-FFF2-40B4-BE49-F238E27FC236}">
                <a16:creationId xmlns:a16="http://schemas.microsoft.com/office/drawing/2014/main" id="{22ACFC04-C176-4E23-88E8-7E0C9E9E8449}"/>
              </a:ext>
            </a:extLst>
          </p:cNvPr>
          <p:cNvGraphicFramePr>
            <a:graphicFrameLocks noGrp="1"/>
          </p:cNvGraphicFramePr>
          <p:nvPr>
            <p:extLst>
              <p:ext uri="{D42A27DB-BD31-4B8C-83A1-F6EECF244321}">
                <p14:modId xmlns:p14="http://schemas.microsoft.com/office/powerpoint/2010/main" val="3754006692"/>
              </p:ext>
            </p:extLst>
          </p:nvPr>
        </p:nvGraphicFramePr>
        <p:xfrm>
          <a:off x="5852160" y="1371600"/>
          <a:ext cx="1280160" cy="741680"/>
        </p:xfrm>
        <a:graphic>
          <a:graphicData uri="http://schemas.openxmlformats.org/drawingml/2006/table">
            <a:tbl>
              <a:tblPr firstRow="1" bandRow="1">
                <a:tableStyleId>{2D5ABB26-0587-4C30-8999-92F81FD0307C}</a:tableStyleId>
              </a:tblPr>
              <a:tblGrid>
                <a:gridCol w="64008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70840">
                <a:tc>
                  <a:txBody>
                    <a:bodyPr/>
                    <a:lstStyle/>
                    <a:p>
                      <a:pPr algn="r"/>
                      <a:r>
                        <a:rPr lang="en-US">
                          <a:solidFill>
                            <a:schemeClr val="accent1">
                              <a:lumMod val="50000"/>
                            </a:schemeClr>
                          </a:solidFill>
                        </a:rPr>
                        <a:t>sum</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r>
                        <a:rPr lang="en-US">
                          <a:solidFill>
                            <a:schemeClr val="accent1">
                              <a:lumMod val="50000"/>
                            </a:schemeClr>
                          </a:solidFill>
                        </a:rPr>
                        <a:t>0</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72861207"/>
                  </a:ext>
                </a:extLst>
              </a:tr>
              <a:tr h="370840">
                <a:tc>
                  <a:txBody>
                    <a:bodyPr/>
                    <a:lstStyle/>
                    <a:p>
                      <a:pPr algn="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0066901"/>
                  </a:ext>
                </a:extLst>
              </a:tr>
            </a:tbl>
          </a:graphicData>
        </a:graphic>
      </p:graphicFrame>
      <p:graphicFrame>
        <p:nvGraphicFramePr>
          <p:cNvPr id="41" name="Table 40">
            <a:extLst>
              <a:ext uri="{FF2B5EF4-FFF2-40B4-BE49-F238E27FC236}">
                <a16:creationId xmlns:a16="http://schemas.microsoft.com/office/drawing/2014/main" id="{ED3D3EC5-F3CE-4DFA-AF30-A8FC3193D4BF}"/>
              </a:ext>
            </a:extLst>
          </p:cNvPr>
          <p:cNvGraphicFramePr>
            <a:graphicFrameLocks noGrp="1"/>
          </p:cNvGraphicFramePr>
          <p:nvPr>
            <p:extLst>
              <p:ext uri="{D42A27DB-BD31-4B8C-83A1-F6EECF244321}">
                <p14:modId xmlns:p14="http://schemas.microsoft.com/office/powerpoint/2010/main" val="3039740551"/>
              </p:ext>
            </p:extLst>
          </p:nvPr>
        </p:nvGraphicFramePr>
        <p:xfrm>
          <a:off x="5852160" y="1371600"/>
          <a:ext cx="1280160" cy="741680"/>
        </p:xfrm>
        <a:graphic>
          <a:graphicData uri="http://schemas.openxmlformats.org/drawingml/2006/table">
            <a:tbl>
              <a:tblPr firstRow="1" bandRow="1">
                <a:tableStyleId>{2D5ABB26-0587-4C30-8999-92F81FD0307C}</a:tableStyleId>
              </a:tblPr>
              <a:tblGrid>
                <a:gridCol w="64008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70840">
                <a:tc>
                  <a:txBody>
                    <a:bodyPr/>
                    <a:lstStyle/>
                    <a:p>
                      <a:pPr algn="r"/>
                      <a:r>
                        <a:rPr lang="en-US">
                          <a:solidFill>
                            <a:schemeClr val="accent1">
                              <a:lumMod val="50000"/>
                            </a:schemeClr>
                          </a:solidFill>
                        </a:rPr>
                        <a:t>sum</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r>
                        <a:rPr lang="en-US">
                          <a:solidFill>
                            <a:schemeClr val="accent1">
                              <a:lumMod val="50000"/>
                            </a:schemeClr>
                          </a:solidFill>
                        </a:rPr>
                        <a:t>0</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72861207"/>
                  </a:ext>
                </a:extLst>
              </a:tr>
              <a:tr h="370840">
                <a:tc>
                  <a:txBody>
                    <a:bodyPr/>
                    <a:lstStyle/>
                    <a:p>
                      <a:pPr algn="r"/>
                      <a:r>
                        <a:rPr lang="en-US">
                          <a:solidFill>
                            <a:schemeClr val="accent1">
                              <a:lumMod val="50000"/>
                            </a:schemeClr>
                          </a:solidFill>
                        </a:rPr>
                        <a:t>i</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r>
                        <a:rPr lang="en-US">
                          <a:solidFill>
                            <a:schemeClr val="accent1">
                              <a:lumMod val="50000"/>
                            </a:schemeClr>
                          </a:solidFill>
                        </a:rPr>
                        <a:t>0</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0066901"/>
                  </a:ext>
                </a:extLst>
              </a:tr>
            </a:tbl>
          </a:graphicData>
        </a:graphic>
      </p:graphicFrame>
      <p:graphicFrame>
        <p:nvGraphicFramePr>
          <p:cNvPr id="42" name="Table 41">
            <a:extLst>
              <a:ext uri="{FF2B5EF4-FFF2-40B4-BE49-F238E27FC236}">
                <a16:creationId xmlns:a16="http://schemas.microsoft.com/office/drawing/2014/main" id="{4B697E56-A1AA-4816-9FE0-9940D55FBB28}"/>
              </a:ext>
            </a:extLst>
          </p:cNvPr>
          <p:cNvGraphicFramePr>
            <a:graphicFrameLocks noGrp="1"/>
          </p:cNvGraphicFramePr>
          <p:nvPr>
            <p:extLst>
              <p:ext uri="{D42A27DB-BD31-4B8C-83A1-F6EECF244321}">
                <p14:modId xmlns:p14="http://schemas.microsoft.com/office/powerpoint/2010/main" val="3521426579"/>
              </p:ext>
            </p:extLst>
          </p:nvPr>
        </p:nvGraphicFramePr>
        <p:xfrm>
          <a:off x="5852160" y="1371600"/>
          <a:ext cx="1280160" cy="741680"/>
        </p:xfrm>
        <a:graphic>
          <a:graphicData uri="http://schemas.openxmlformats.org/drawingml/2006/table">
            <a:tbl>
              <a:tblPr firstRow="1" bandRow="1">
                <a:tableStyleId>{2D5ABB26-0587-4C30-8999-92F81FD0307C}</a:tableStyleId>
              </a:tblPr>
              <a:tblGrid>
                <a:gridCol w="64008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70840">
                <a:tc>
                  <a:txBody>
                    <a:bodyPr/>
                    <a:lstStyle/>
                    <a:p>
                      <a:pPr algn="r"/>
                      <a:r>
                        <a:rPr lang="en-US">
                          <a:solidFill>
                            <a:schemeClr val="accent1">
                              <a:lumMod val="50000"/>
                            </a:schemeClr>
                          </a:solidFill>
                        </a:rPr>
                        <a:t>sum</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r>
                        <a:rPr lang="en-US">
                          <a:solidFill>
                            <a:schemeClr val="accent1">
                              <a:lumMod val="50000"/>
                            </a:schemeClr>
                          </a:solidFill>
                        </a:rPr>
                        <a:t>0</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72861207"/>
                  </a:ext>
                </a:extLst>
              </a:tr>
              <a:tr h="370840">
                <a:tc>
                  <a:txBody>
                    <a:bodyPr/>
                    <a:lstStyle/>
                    <a:p>
                      <a:pPr algn="r"/>
                      <a:r>
                        <a:rPr lang="en-US">
                          <a:solidFill>
                            <a:schemeClr val="accent1">
                              <a:lumMod val="50000"/>
                            </a:schemeClr>
                          </a:solidFill>
                        </a:rPr>
                        <a:t>i</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r>
                        <a:rPr lang="en-US">
                          <a:solidFill>
                            <a:schemeClr val="accent1">
                              <a:lumMod val="50000"/>
                            </a:schemeClr>
                          </a:solidFill>
                        </a:rPr>
                        <a:t>0</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0066901"/>
                  </a:ext>
                </a:extLst>
              </a:tr>
            </a:tbl>
          </a:graphicData>
        </a:graphic>
      </p:graphicFrame>
      <p:graphicFrame>
        <p:nvGraphicFramePr>
          <p:cNvPr id="43" name="Table 42">
            <a:extLst>
              <a:ext uri="{FF2B5EF4-FFF2-40B4-BE49-F238E27FC236}">
                <a16:creationId xmlns:a16="http://schemas.microsoft.com/office/drawing/2014/main" id="{409DB74F-FDA0-45D3-A328-536216B6C8ED}"/>
              </a:ext>
            </a:extLst>
          </p:cNvPr>
          <p:cNvGraphicFramePr>
            <a:graphicFrameLocks noGrp="1"/>
          </p:cNvGraphicFramePr>
          <p:nvPr>
            <p:extLst>
              <p:ext uri="{D42A27DB-BD31-4B8C-83A1-F6EECF244321}">
                <p14:modId xmlns:p14="http://schemas.microsoft.com/office/powerpoint/2010/main" val="3489699317"/>
              </p:ext>
            </p:extLst>
          </p:nvPr>
        </p:nvGraphicFramePr>
        <p:xfrm>
          <a:off x="5852160" y="1371600"/>
          <a:ext cx="1280160" cy="741680"/>
        </p:xfrm>
        <a:graphic>
          <a:graphicData uri="http://schemas.openxmlformats.org/drawingml/2006/table">
            <a:tbl>
              <a:tblPr firstRow="1" bandRow="1">
                <a:tableStyleId>{2D5ABB26-0587-4C30-8999-92F81FD0307C}</a:tableStyleId>
              </a:tblPr>
              <a:tblGrid>
                <a:gridCol w="64008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70840">
                <a:tc>
                  <a:txBody>
                    <a:bodyPr/>
                    <a:lstStyle/>
                    <a:p>
                      <a:pPr algn="r"/>
                      <a:r>
                        <a:rPr lang="en-US">
                          <a:solidFill>
                            <a:schemeClr val="accent1">
                              <a:lumMod val="50000"/>
                            </a:schemeClr>
                          </a:solidFill>
                        </a:rPr>
                        <a:t>sum</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r>
                        <a:rPr lang="en-US">
                          <a:solidFill>
                            <a:schemeClr val="accent1">
                              <a:lumMod val="50000"/>
                            </a:schemeClr>
                          </a:solidFill>
                        </a:rPr>
                        <a:t>0</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72861207"/>
                  </a:ext>
                </a:extLst>
              </a:tr>
              <a:tr h="370840">
                <a:tc>
                  <a:txBody>
                    <a:bodyPr/>
                    <a:lstStyle/>
                    <a:p>
                      <a:pPr algn="r"/>
                      <a:r>
                        <a:rPr lang="en-US">
                          <a:solidFill>
                            <a:schemeClr val="accent1">
                              <a:lumMod val="50000"/>
                            </a:schemeClr>
                          </a:solidFill>
                        </a:rPr>
                        <a:t>i</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r>
                        <a:rPr lang="en-US">
                          <a:solidFill>
                            <a:schemeClr val="accent1">
                              <a:lumMod val="50000"/>
                            </a:schemeClr>
                          </a:solidFill>
                        </a:rPr>
                        <a:t>1</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0066901"/>
                  </a:ext>
                </a:extLst>
              </a:tr>
            </a:tbl>
          </a:graphicData>
        </a:graphic>
      </p:graphicFrame>
      <p:sp>
        <p:nvSpPr>
          <p:cNvPr id="44" name="Text Placeholder 3">
            <a:extLst>
              <a:ext uri="{FF2B5EF4-FFF2-40B4-BE49-F238E27FC236}">
                <a16:creationId xmlns:a16="http://schemas.microsoft.com/office/drawing/2014/main" id="{87F5CD62-A2C5-4A91-BFC5-2B72783F2E2D}"/>
              </a:ext>
            </a:extLst>
          </p:cNvPr>
          <p:cNvSpPr txBox="1">
            <a:spLocks/>
          </p:cNvSpPr>
          <p:nvPr/>
        </p:nvSpPr>
        <p:spPr>
          <a:xfrm>
            <a:off x="457200" y="5760720"/>
            <a:ext cx="7806519" cy="94863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0 1</a:t>
            </a:r>
            <a:endParaRPr lang="id-ID"/>
          </a:p>
        </p:txBody>
      </p:sp>
      <p:graphicFrame>
        <p:nvGraphicFramePr>
          <p:cNvPr id="45" name="Table 44">
            <a:extLst>
              <a:ext uri="{FF2B5EF4-FFF2-40B4-BE49-F238E27FC236}">
                <a16:creationId xmlns:a16="http://schemas.microsoft.com/office/drawing/2014/main" id="{41FB1610-3593-4284-A2EB-E759BB7FFA94}"/>
              </a:ext>
            </a:extLst>
          </p:cNvPr>
          <p:cNvGraphicFramePr>
            <a:graphicFrameLocks noGrp="1"/>
          </p:cNvGraphicFramePr>
          <p:nvPr>
            <p:extLst>
              <p:ext uri="{D42A27DB-BD31-4B8C-83A1-F6EECF244321}">
                <p14:modId xmlns:p14="http://schemas.microsoft.com/office/powerpoint/2010/main" val="3365463942"/>
              </p:ext>
            </p:extLst>
          </p:nvPr>
        </p:nvGraphicFramePr>
        <p:xfrm>
          <a:off x="5852160" y="1371600"/>
          <a:ext cx="1280160" cy="741680"/>
        </p:xfrm>
        <a:graphic>
          <a:graphicData uri="http://schemas.openxmlformats.org/drawingml/2006/table">
            <a:tbl>
              <a:tblPr firstRow="1" bandRow="1">
                <a:tableStyleId>{2D5ABB26-0587-4C30-8999-92F81FD0307C}</a:tableStyleId>
              </a:tblPr>
              <a:tblGrid>
                <a:gridCol w="64008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70840">
                <a:tc>
                  <a:txBody>
                    <a:bodyPr/>
                    <a:lstStyle/>
                    <a:p>
                      <a:pPr algn="r"/>
                      <a:r>
                        <a:rPr lang="en-US">
                          <a:solidFill>
                            <a:schemeClr val="accent1">
                              <a:lumMod val="50000"/>
                            </a:schemeClr>
                          </a:solidFill>
                        </a:rPr>
                        <a:t>sum</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r>
                        <a:rPr lang="en-US">
                          <a:solidFill>
                            <a:schemeClr val="accent1">
                              <a:lumMod val="50000"/>
                            </a:schemeClr>
                          </a:solidFill>
                        </a:rPr>
                        <a:t>1</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72861207"/>
                  </a:ext>
                </a:extLst>
              </a:tr>
              <a:tr h="370840">
                <a:tc>
                  <a:txBody>
                    <a:bodyPr/>
                    <a:lstStyle/>
                    <a:p>
                      <a:pPr algn="r"/>
                      <a:r>
                        <a:rPr lang="en-US">
                          <a:solidFill>
                            <a:schemeClr val="accent1">
                              <a:lumMod val="50000"/>
                            </a:schemeClr>
                          </a:solidFill>
                        </a:rPr>
                        <a:t>i</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r>
                        <a:rPr lang="en-US">
                          <a:solidFill>
                            <a:schemeClr val="accent1">
                              <a:lumMod val="50000"/>
                            </a:schemeClr>
                          </a:solidFill>
                        </a:rPr>
                        <a:t>1</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0066901"/>
                  </a:ext>
                </a:extLst>
              </a:tr>
            </a:tbl>
          </a:graphicData>
        </a:graphic>
      </p:graphicFrame>
      <p:graphicFrame>
        <p:nvGraphicFramePr>
          <p:cNvPr id="46" name="Table 45">
            <a:extLst>
              <a:ext uri="{FF2B5EF4-FFF2-40B4-BE49-F238E27FC236}">
                <a16:creationId xmlns:a16="http://schemas.microsoft.com/office/drawing/2014/main" id="{D64269C0-F2E2-40DB-A6E7-4E79FA074BAC}"/>
              </a:ext>
            </a:extLst>
          </p:cNvPr>
          <p:cNvGraphicFramePr>
            <a:graphicFrameLocks noGrp="1"/>
          </p:cNvGraphicFramePr>
          <p:nvPr>
            <p:extLst>
              <p:ext uri="{D42A27DB-BD31-4B8C-83A1-F6EECF244321}">
                <p14:modId xmlns:p14="http://schemas.microsoft.com/office/powerpoint/2010/main" val="3602739151"/>
              </p:ext>
            </p:extLst>
          </p:nvPr>
        </p:nvGraphicFramePr>
        <p:xfrm>
          <a:off x="5852160" y="1371600"/>
          <a:ext cx="1280160" cy="741680"/>
        </p:xfrm>
        <a:graphic>
          <a:graphicData uri="http://schemas.openxmlformats.org/drawingml/2006/table">
            <a:tbl>
              <a:tblPr firstRow="1" bandRow="1">
                <a:tableStyleId>{2D5ABB26-0587-4C30-8999-92F81FD0307C}</a:tableStyleId>
              </a:tblPr>
              <a:tblGrid>
                <a:gridCol w="64008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70840">
                <a:tc>
                  <a:txBody>
                    <a:bodyPr/>
                    <a:lstStyle/>
                    <a:p>
                      <a:pPr algn="r"/>
                      <a:r>
                        <a:rPr lang="en-US">
                          <a:solidFill>
                            <a:schemeClr val="accent1">
                              <a:lumMod val="50000"/>
                            </a:schemeClr>
                          </a:solidFill>
                        </a:rPr>
                        <a:t>sum</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r>
                        <a:rPr lang="en-US">
                          <a:solidFill>
                            <a:schemeClr val="accent1">
                              <a:lumMod val="50000"/>
                            </a:schemeClr>
                          </a:solidFill>
                        </a:rPr>
                        <a:t>1</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72861207"/>
                  </a:ext>
                </a:extLst>
              </a:tr>
              <a:tr h="370840">
                <a:tc>
                  <a:txBody>
                    <a:bodyPr/>
                    <a:lstStyle/>
                    <a:p>
                      <a:pPr algn="r"/>
                      <a:r>
                        <a:rPr lang="en-US">
                          <a:solidFill>
                            <a:schemeClr val="accent1">
                              <a:lumMod val="50000"/>
                            </a:schemeClr>
                          </a:solidFill>
                        </a:rPr>
                        <a:t>i</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r>
                        <a:rPr lang="en-US">
                          <a:solidFill>
                            <a:schemeClr val="accent1">
                              <a:lumMod val="50000"/>
                            </a:schemeClr>
                          </a:solidFill>
                        </a:rPr>
                        <a:t>2</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0066901"/>
                  </a:ext>
                </a:extLst>
              </a:tr>
            </a:tbl>
          </a:graphicData>
        </a:graphic>
      </p:graphicFrame>
      <p:sp>
        <p:nvSpPr>
          <p:cNvPr id="47" name="Text Placeholder 3">
            <a:extLst>
              <a:ext uri="{FF2B5EF4-FFF2-40B4-BE49-F238E27FC236}">
                <a16:creationId xmlns:a16="http://schemas.microsoft.com/office/drawing/2014/main" id="{BC68D8EA-5EC1-4820-BFDA-D322E8006787}"/>
              </a:ext>
            </a:extLst>
          </p:cNvPr>
          <p:cNvSpPr txBox="1">
            <a:spLocks/>
          </p:cNvSpPr>
          <p:nvPr/>
        </p:nvSpPr>
        <p:spPr>
          <a:xfrm>
            <a:off x="457200" y="5760720"/>
            <a:ext cx="7806519" cy="94863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0 1 2</a:t>
            </a:r>
            <a:endParaRPr lang="id-ID"/>
          </a:p>
        </p:txBody>
      </p:sp>
      <p:graphicFrame>
        <p:nvGraphicFramePr>
          <p:cNvPr id="48" name="Table 47">
            <a:extLst>
              <a:ext uri="{FF2B5EF4-FFF2-40B4-BE49-F238E27FC236}">
                <a16:creationId xmlns:a16="http://schemas.microsoft.com/office/drawing/2014/main" id="{0441C7C1-A697-46E0-A052-0C50C63F7C3F}"/>
              </a:ext>
            </a:extLst>
          </p:cNvPr>
          <p:cNvGraphicFramePr>
            <a:graphicFrameLocks noGrp="1"/>
          </p:cNvGraphicFramePr>
          <p:nvPr>
            <p:extLst>
              <p:ext uri="{D42A27DB-BD31-4B8C-83A1-F6EECF244321}">
                <p14:modId xmlns:p14="http://schemas.microsoft.com/office/powerpoint/2010/main" val="3741399158"/>
              </p:ext>
            </p:extLst>
          </p:nvPr>
        </p:nvGraphicFramePr>
        <p:xfrm>
          <a:off x="5852160" y="1371600"/>
          <a:ext cx="1280160" cy="741680"/>
        </p:xfrm>
        <a:graphic>
          <a:graphicData uri="http://schemas.openxmlformats.org/drawingml/2006/table">
            <a:tbl>
              <a:tblPr firstRow="1" bandRow="1">
                <a:tableStyleId>{2D5ABB26-0587-4C30-8999-92F81FD0307C}</a:tableStyleId>
              </a:tblPr>
              <a:tblGrid>
                <a:gridCol w="64008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70840">
                <a:tc>
                  <a:txBody>
                    <a:bodyPr/>
                    <a:lstStyle/>
                    <a:p>
                      <a:pPr algn="r"/>
                      <a:r>
                        <a:rPr lang="en-US">
                          <a:solidFill>
                            <a:schemeClr val="accent1">
                              <a:lumMod val="50000"/>
                            </a:schemeClr>
                          </a:solidFill>
                        </a:rPr>
                        <a:t>sum</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r>
                        <a:rPr lang="en-US">
                          <a:solidFill>
                            <a:schemeClr val="accent1">
                              <a:lumMod val="50000"/>
                            </a:schemeClr>
                          </a:solidFill>
                        </a:rPr>
                        <a:t>3</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72861207"/>
                  </a:ext>
                </a:extLst>
              </a:tr>
              <a:tr h="370840">
                <a:tc>
                  <a:txBody>
                    <a:bodyPr/>
                    <a:lstStyle/>
                    <a:p>
                      <a:pPr algn="r"/>
                      <a:r>
                        <a:rPr lang="en-US">
                          <a:solidFill>
                            <a:schemeClr val="accent1">
                              <a:lumMod val="50000"/>
                            </a:schemeClr>
                          </a:solidFill>
                        </a:rPr>
                        <a:t>i</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r>
                        <a:rPr lang="en-US">
                          <a:solidFill>
                            <a:schemeClr val="accent1">
                              <a:lumMod val="50000"/>
                            </a:schemeClr>
                          </a:solidFill>
                        </a:rPr>
                        <a:t>2</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0066901"/>
                  </a:ext>
                </a:extLst>
              </a:tr>
            </a:tbl>
          </a:graphicData>
        </a:graphic>
      </p:graphicFrame>
      <p:graphicFrame>
        <p:nvGraphicFramePr>
          <p:cNvPr id="49" name="Table 48">
            <a:extLst>
              <a:ext uri="{FF2B5EF4-FFF2-40B4-BE49-F238E27FC236}">
                <a16:creationId xmlns:a16="http://schemas.microsoft.com/office/drawing/2014/main" id="{0CA50522-CF28-4E05-B707-7671D0ACF284}"/>
              </a:ext>
            </a:extLst>
          </p:cNvPr>
          <p:cNvGraphicFramePr>
            <a:graphicFrameLocks noGrp="1"/>
          </p:cNvGraphicFramePr>
          <p:nvPr>
            <p:extLst>
              <p:ext uri="{D42A27DB-BD31-4B8C-83A1-F6EECF244321}">
                <p14:modId xmlns:p14="http://schemas.microsoft.com/office/powerpoint/2010/main" val="2703689296"/>
              </p:ext>
            </p:extLst>
          </p:nvPr>
        </p:nvGraphicFramePr>
        <p:xfrm>
          <a:off x="5852160" y="1371600"/>
          <a:ext cx="1280160" cy="741680"/>
        </p:xfrm>
        <a:graphic>
          <a:graphicData uri="http://schemas.openxmlformats.org/drawingml/2006/table">
            <a:tbl>
              <a:tblPr firstRow="1" bandRow="1">
                <a:tableStyleId>{2D5ABB26-0587-4C30-8999-92F81FD0307C}</a:tableStyleId>
              </a:tblPr>
              <a:tblGrid>
                <a:gridCol w="64008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70840">
                <a:tc>
                  <a:txBody>
                    <a:bodyPr/>
                    <a:lstStyle/>
                    <a:p>
                      <a:pPr algn="r"/>
                      <a:r>
                        <a:rPr lang="en-US">
                          <a:solidFill>
                            <a:schemeClr val="accent1">
                              <a:lumMod val="50000"/>
                            </a:schemeClr>
                          </a:solidFill>
                        </a:rPr>
                        <a:t>sum</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r>
                        <a:rPr lang="en-US">
                          <a:solidFill>
                            <a:schemeClr val="accent1">
                              <a:lumMod val="50000"/>
                            </a:schemeClr>
                          </a:solidFill>
                        </a:rPr>
                        <a:t>3</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72861207"/>
                  </a:ext>
                </a:extLst>
              </a:tr>
              <a:tr h="370840">
                <a:tc>
                  <a:txBody>
                    <a:bodyPr/>
                    <a:lstStyle/>
                    <a:p>
                      <a:pPr algn="r"/>
                      <a:r>
                        <a:rPr lang="en-US">
                          <a:solidFill>
                            <a:schemeClr val="accent1">
                              <a:lumMod val="50000"/>
                            </a:schemeClr>
                          </a:solidFill>
                        </a:rPr>
                        <a:t>i</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r>
                        <a:rPr lang="en-US">
                          <a:solidFill>
                            <a:schemeClr val="accent1">
                              <a:lumMod val="50000"/>
                            </a:schemeClr>
                          </a:solidFill>
                        </a:rPr>
                        <a:t>3</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0066901"/>
                  </a:ext>
                </a:extLst>
              </a:tr>
            </a:tbl>
          </a:graphicData>
        </a:graphic>
      </p:graphicFrame>
      <p:sp>
        <p:nvSpPr>
          <p:cNvPr id="50" name="Text Placeholder 3">
            <a:extLst>
              <a:ext uri="{FF2B5EF4-FFF2-40B4-BE49-F238E27FC236}">
                <a16:creationId xmlns:a16="http://schemas.microsoft.com/office/drawing/2014/main" id="{7758DCC4-C686-4239-B6BE-8BB18DA89326}"/>
              </a:ext>
            </a:extLst>
          </p:cNvPr>
          <p:cNvSpPr txBox="1">
            <a:spLocks/>
          </p:cNvSpPr>
          <p:nvPr/>
        </p:nvSpPr>
        <p:spPr>
          <a:xfrm>
            <a:off x="457200" y="5760720"/>
            <a:ext cx="7806519" cy="94863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0 1 2 3</a:t>
            </a:r>
            <a:endParaRPr lang="id-ID"/>
          </a:p>
        </p:txBody>
      </p:sp>
      <p:graphicFrame>
        <p:nvGraphicFramePr>
          <p:cNvPr id="51" name="Table 50">
            <a:extLst>
              <a:ext uri="{FF2B5EF4-FFF2-40B4-BE49-F238E27FC236}">
                <a16:creationId xmlns:a16="http://schemas.microsoft.com/office/drawing/2014/main" id="{8EE30E26-174C-45D1-90F4-83AF215E09F6}"/>
              </a:ext>
            </a:extLst>
          </p:cNvPr>
          <p:cNvGraphicFramePr>
            <a:graphicFrameLocks noGrp="1"/>
          </p:cNvGraphicFramePr>
          <p:nvPr>
            <p:extLst>
              <p:ext uri="{D42A27DB-BD31-4B8C-83A1-F6EECF244321}">
                <p14:modId xmlns:p14="http://schemas.microsoft.com/office/powerpoint/2010/main" val="965676184"/>
              </p:ext>
            </p:extLst>
          </p:nvPr>
        </p:nvGraphicFramePr>
        <p:xfrm>
          <a:off x="5852160" y="1371600"/>
          <a:ext cx="1280160" cy="741680"/>
        </p:xfrm>
        <a:graphic>
          <a:graphicData uri="http://schemas.openxmlformats.org/drawingml/2006/table">
            <a:tbl>
              <a:tblPr firstRow="1" bandRow="1">
                <a:tableStyleId>{2D5ABB26-0587-4C30-8999-92F81FD0307C}</a:tableStyleId>
              </a:tblPr>
              <a:tblGrid>
                <a:gridCol w="64008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70840">
                <a:tc>
                  <a:txBody>
                    <a:bodyPr/>
                    <a:lstStyle/>
                    <a:p>
                      <a:pPr algn="r"/>
                      <a:r>
                        <a:rPr lang="en-US">
                          <a:solidFill>
                            <a:schemeClr val="accent1">
                              <a:lumMod val="50000"/>
                            </a:schemeClr>
                          </a:solidFill>
                        </a:rPr>
                        <a:t>sum</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r>
                        <a:rPr lang="en-US">
                          <a:solidFill>
                            <a:schemeClr val="accent1">
                              <a:lumMod val="50000"/>
                            </a:schemeClr>
                          </a:solidFill>
                        </a:rPr>
                        <a:t>6</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72861207"/>
                  </a:ext>
                </a:extLst>
              </a:tr>
              <a:tr h="370840">
                <a:tc>
                  <a:txBody>
                    <a:bodyPr/>
                    <a:lstStyle/>
                    <a:p>
                      <a:pPr algn="r"/>
                      <a:r>
                        <a:rPr lang="en-US">
                          <a:solidFill>
                            <a:schemeClr val="accent1">
                              <a:lumMod val="50000"/>
                            </a:schemeClr>
                          </a:solidFill>
                        </a:rPr>
                        <a:t>i</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r>
                        <a:rPr lang="en-US">
                          <a:solidFill>
                            <a:schemeClr val="accent1">
                              <a:lumMod val="50000"/>
                            </a:schemeClr>
                          </a:solidFill>
                        </a:rPr>
                        <a:t>3</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0066901"/>
                  </a:ext>
                </a:extLst>
              </a:tr>
            </a:tbl>
          </a:graphicData>
        </a:graphic>
      </p:graphicFrame>
      <p:graphicFrame>
        <p:nvGraphicFramePr>
          <p:cNvPr id="52" name="Table 51">
            <a:extLst>
              <a:ext uri="{FF2B5EF4-FFF2-40B4-BE49-F238E27FC236}">
                <a16:creationId xmlns:a16="http://schemas.microsoft.com/office/drawing/2014/main" id="{4BD9268D-3FDC-41EC-A252-E76818A1CFD8}"/>
              </a:ext>
            </a:extLst>
          </p:cNvPr>
          <p:cNvGraphicFramePr>
            <a:graphicFrameLocks noGrp="1"/>
          </p:cNvGraphicFramePr>
          <p:nvPr>
            <p:extLst>
              <p:ext uri="{D42A27DB-BD31-4B8C-83A1-F6EECF244321}">
                <p14:modId xmlns:p14="http://schemas.microsoft.com/office/powerpoint/2010/main" val="2749014552"/>
              </p:ext>
            </p:extLst>
          </p:nvPr>
        </p:nvGraphicFramePr>
        <p:xfrm>
          <a:off x="5852160" y="1371600"/>
          <a:ext cx="1280160" cy="741680"/>
        </p:xfrm>
        <a:graphic>
          <a:graphicData uri="http://schemas.openxmlformats.org/drawingml/2006/table">
            <a:tbl>
              <a:tblPr firstRow="1" bandRow="1">
                <a:tableStyleId>{2D5ABB26-0587-4C30-8999-92F81FD0307C}</a:tableStyleId>
              </a:tblPr>
              <a:tblGrid>
                <a:gridCol w="64008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70840">
                <a:tc>
                  <a:txBody>
                    <a:bodyPr/>
                    <a:lstStyle/>
                    <a:p>
                      <a:pPr algn="r"/>
                      <a:r>
                        <a:rPr lang="en-US">
                          <a:solidFill>
                            <a:schemeClr val="accent1">
                              <a:lumMod val="50000"/>
                            </a:schemeClr>
                          </a:solidFill>
                        </a:rPr>
                        <a:t>sum</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r>
                        <a:rPr lang="en-US">
                          <a:solidFill>
                            <a:schemeClr val="accent1">
                              <a:lumMod val="50000"/>
                            </a:schemeClr>
                          </a:solidFill>
                        </a:rPr>
                        <a:t>6</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72861207"/>
                  </a:ext>
                </a:extLst>
              </a:tr>
              <a:tr h="370840">
                <a:tc>
                  <a:txBody>
                    <a:bodyPr/>
                    <a:lstStyle/>
                    <a:p>
                      <a:pPr algn="r"/>
                      <a:r>
                        <a:rPr lang="en-US">
                          <a:solidFill>
                            <a:schemeClr val="accent1">
                              <a:lumMod val="50000"/>
                            </a:schemeClr>
                          </a:solidFill>
                        </a:rPr>
                        <a:t>i</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r>
                        <a:rPr lang="en-US">
                          <a:solidFill>
                            <a:schemeClr val="accent1">
                              <a:lumMod val="50000"/>
                            </a:schemeClr>
                          </a:solidFill>
                        </a:rPr>
                        <a:t>4</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0066901"/>
                  </a:ext>
                </a:extLst>
              </a:tr>
            </a:tbl>
          </a:graphicData>
        </a:graphic>
      </p:graphicFrame>
      <p:sp>
        <p:nvSpPr>
          <p:cNvPr id="53" name="Text Placeholder 3">
            <a:extLst>
              <a:ext uri="{FF2B5EF4-FFF2-40B4-BE49-F238E27FC236}">
                <a16:creationId xmlns:a16="http://schemas.microsoft.com/office/drawing/2014/main" id="{CEE787EF-9933-427E-9670-C664A48C518C}"/>
              </a:ext>
            </a:extLst>
          </p:cNvPr>
          <p:cNvSpPr txBox="1">
            <a:spLocks/>
          </p:cNvSpPr>
          <p:nvPr/>
        </p:nvSpPr>
        <p:spPr>
          <a:xfrm>
            <a:off x="457200" y="5760720"/>
            <a:ext cx="7806519" cy="94863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0 1 2 3</a:t>
            </a:r>
          </a:p>
          <a:p>
            <a:r>
              <a:rPr lang="en-US"/>
              <a:t>Sum is 6</a:t>
            </a:r>
            <a:endParaRPr lang="id-ID"/>
          </a:p>
        </p:txBody>
      </p:sp>
      <p:graphicFrame>
        <p:nvGraphicFramePr>
          <p:cNvPr id="54" name="Table 53">
            <a:extLst>
              <a:ext uri="{FF2B5EF4-FFF2-40B4-BE49-F238E27FC236}">
                <a16:creationId xmlns:a16="http://schemas.microsoft.com/office/drawing/2014/main" id="{1F1E52A5-D36D-45BD-9A31-197E5CCB3345}"/>
              </a:ext>
            </a:extLst>
          </p:cNvPr>
          <p:cNvGraphicFramePr>
            <a:graphicFrameLocks noGrp="1"/>
          </p:cNvGraphicFramePr>
          <p:nvPr>
            <p:extLst>
              <p:ext uri="{D42A27DB-BD31-4B8C-83A1-F6EECF244321}">
                <p14:modId xmlns:p14="http://schemas.microsoft.com/office/powerpoint/2010/main" val="148016244"/>
              </p:ext>
            </p:extLst>
          </p:nvPr>
        </p:nvGraphicFramePr>
        <p:xfrm>
          <a:off x="5852160" y="1371600"/>
          <a:ext cx="1280160" cy="741680"/>
        </p:xfrm>
        <a:graphic>
          <a:graphicData uri="http://schemas.openxmlformats.org/drawingml/2006/table">
            <a:tbl>
              <a:tblPr firstRow="1" bandRow="1">
                <a:tableStyleId>{2D5ABB26-0587-4C30-8999-92F81FD0307C}</a:tableStyleId>
              </a:tblPr>
              <a:tblGrid>
                <a:gridCol w="640080">
                  <a:extLst>
                    <a:ext uri="{9D8B030D-6E8A-4147-A177-3AD203B41FA5}">
                      <a16:colId xmlns:a16="http://schemas.microsoft.com/office/drawing/2014/main" val="2978022433"/>
                    </a:ext>
                  </a:extLst>
                </a:gridCol>
                <a:gridCol w="640080">
                  <a:extLst>
                    <a:ext uri="{9D8B030D-6E8A-4147-A177-3AD203B41FA5}">
                      <a16:colId xmlns:a16="http://schemas.microsoft.com/office/drawing/2014/main" val="75676388"/>
                    </a:ext>
                  </a:extLst>
                </a:gridCol>
              </a:tblGrid>
              <a:tr h="370840">
                <a:tc>
                  <a:txBody>
                    <a:bodyPr/>
                    <a:lstStyle/>
                    <a:p>
                      <a:pPr algn="r"/>
                      <a:r>
                        <a:rPr lang="en-US">
                          <a:solidFill>
                            <a:schemeClr val="accent1">
                              <a:lumMod val="50000"/>
                            </a:schemeClr>
                          </a:solidFill>
                        </a:rPr>
                        <a:t>sum</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r>
                        <a:rPr lang="en-US">
                          <a:solidFill>
                            <a:schemeClr val="accent1">
                              <a:lumMod val="50000"/>
                            </a:schemeClr>
                          </a:solidFill>
                        </a:rPr>
                        <a:t>6</a:t>
                      </a: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72861207"/>
                  </a:ext>
                </a:extLst>
              </a:tr>
              <a:tr h="370840">
                <a:tc>
                  <a:txBody>
                    <a:bodyPr/>
                    <a:lstStyle/>
                    <a:p>
                      <a:pPr algn="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algn="r"/>
                      <a:endParaRPr lang="id-ID" dirty="0">
                        <a:solidFill>
                          <a:schemeClr val="accent1">
                            <a:lumMod val="50000"/>
                          </a:schemeClr>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00066901"/>
                  </a:ext>
                </a:extLst>
              </a:tr>
            </a:tbl>
          </a:graphicData>
        </a:graphic>
      </p:graphicFrame>
    </p:spTree>
    <p:extLst>
      <p:ext uri="{BB962C8B-B14F-4D97-AF65-F5344CB8AC3E}">
        <p14:creationId xmlns:p14="http://schemas.microsoft.com/office/powerpoint/2010/main" val="202998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50"/>
                                        <p:tgtEl>
                                          <p:spTgt spid="31"/>
                                        </p:tgtEl>
                                      </p:cBhvr>
                                    </p:animEffect>
                                    <p:set>
                                      <p:cBhvr>
                                        <p:cTn id="16" dur="1" fill="hold">
                                          <p:stCondLst>
                                            <p:cond delay="249"/>
                                          </p:stCondLst>
                                        </p:cTn>
                                        <p:tgtEl>
                                          <p:spTgt spid="31"/>
                                        </p:tgtEl>
                                        <p:attrNameLst>
                                          <p:attrName>style.visibility</p:attrName>
                                        </p:attrNameLst>
                                      </p:cBhvr>
                                      <p:to>
                                        <p:strVal val="hidden"/>
                                      </p:to>
                                    </p:set>
                                  </p:childTnLst>
                                </p:cTn>
                              </p:par>
                            </p:childTnLst>
                          </p:cTn>
                        </p:par>
                        <p:par>
                          <p:cTn id="17" fill="hold">
                            <p:stCondLst>
                              <p:cond delay="250"/>
                            </p:stCondLst>
                            <p:childTnLst>
                              <p:par>
                                <p:cTn id="18" presetID="22" presetClass="entr" presetSubtype="8"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1"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250"/>
                                        <p:tgtEl>
                                          <p:spTgt spid="36"/>
                                        </p:tgtEl>
                                      </p:cBhvr>
                                    </p:animEffect>
                                    <p:set>
                                      <p:cBhvr>
                                        <p:cTn id="34" dur="1" fill="hold">
                                          <p:stCondLst>
                                            <p:cond delay="249"/>
                                          </p:stCondLst>
                                        </p:cTn>
                                        <p:tgtEl>
                                          <p:spTgt spid="36"/>
                                        </p:tgtEl>
                                        <p:attrNameLst>
                                          <p:attrName>style.visibility</p:attrName>
                                        </p:attrNameLst>
                                      </p:cBhvr>
                                      <p:to>
                                        <p:strVal val="hidden"/>
                                      </p:to>
                                    </p:set>
                                  </p:childTnLst>
                                </p:cTn>
                              </p:par>
                            </p:childTnLst>
                          </p:cTn>
                        </p:par>
                        <p:par>
                          <p:cTn id="35" fill="hold">
                            <p:stCondLst>
                              <p:cond delay="250"/>
                            </p:stCondLst>
                            <p:childTnLst>
                              <p:par>
                                <p:cTn id="36" presetID="22" presetClass="entr" presetSubtype="8"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250"/>
                                        <p:tgtEl>
                                          <p:spTgt spid="32"/>
                                        </p:tgtEl>
                                      </p:cBhvr>
                                    </p:animEffect>
                                    <p:set>
                                      <p:cBhvr>
                                        <p:cTn id="43" dur="1" fill="hold">
                                          <p:stCondLst>
                                            <p:cond delay="249"/>
                                          </p:stCondLst>
                                        </p:cTn>
                                        <p:tgtEl>
                                          <p:spTgt spid="3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250"/>
                                        <p:tgtEl>
                                          <p:spTgt spid="37"/>
                                        </p:tgtEl>
                                      </p:cBhvr>
                                    </p:animEffect>
                                    <p:set>
                                      <p:cBhvr>
                                        <p:cTn id="46" dur="1" fill="hold">
                                          <p:stCondLst>
                                            <p:cond delay="249"/>
                                          </p:stCondLst>
                                        </p:cTn>
                                        <p:tgtEl>
                                          <p:spTgt spid="37"/>
                                        </p:tgtEl>
                                        <p:attrNameLst>
                                          <p:attrName>style.visibility</p:attrName>
                                        </p:attrNameLst>
                                      </p:cBhvr>
                                      <p:to>
                                        <p:strVal val="hidden"/>
                                      </p:to>
                                    </p:set>
                                  </p:childTnLst>
                                </p:cTn>
                              </p:par>
                            </p:childTnLst>
                          </p:cTn>
                        </p:par>
                        <p:par>
                          <p:cTn id="47" fill="hold">
                            <p:stCondLst>
                              <p:cond delay="250"/>
                            </p:stCondLst>
                            <p:childTnLst>
                              <p:par>
                                <p:cTn id="48" presetID="22" presetClass="entr" presetSubtype="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left)">
                                      <p:cBhvr>
                                        <p:cTn id="50" dur="500"/>
                                        <p:tgtEl>
                                          <p:spTgt spid="33"/>
                                        </p:tgtEl>
                                      </p:cBhvr>
                                    </p:animEffect>
                                  </p:childTnLst>
                                </p:cTn>
                              </p:par>
                            </p:childTnLst>
                          </p:cTn>
                        </p:par>
                        <p:par>
                          <p:cTn id="51" fill="hold">
                            <p:stCondLst>
                              <p:cond delay="750"/>
                            </p:stCondLst>
                            <p:childTnLst>
                              <p:par>
                                <p:cTn id="52" presetID="22" presetClass="entr" presetSubtype="8" fill="hold" grpId="0" nodeType="afterEffect">
                                  <p:stCondLst>
                                    <p:cond delay="0"/>
                                  </p:stCondLst>
                                  <p:childTnLst>
                                    <p:set>
                                      <p:cBhvr>
                                        <p:cTn id="53" dur="1" fill="hold">
                                          <p:stCondLst>
                                            <p:cond delay="0"/>
                                          </p:stCondLst>
                                        </p:cTn>
                                        <p:tgtEl>
                                          <p:spTgt spid="30">
                                            <p:txEl>
                                              <p:pRg st="0" end="0"/>
                                            </p:txEl>
                                          </p:spTgt>
                                        </p:tgtEl>
                                        <p:attrNameLst>
                                          <p:attrName>style.visibility</p:attrName>
                                        </p:attrNameLst>
                                      </p:cBhvr>
                                      <p:to>
                                        <p:strVal val="visible"/>
                                      </p:to>
                                    </p:set>
                                    <p:animEffect transition="in" filter="wipe(left)">
                                      <p:cBhvr>
                                        <p:cTn id="54" dur="500"/>
                                        <p:tgtEl>
                                          <p:spTgt spid="30">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250"/>
                                        <p:tgtEl>
                                          <p:spTgt spid="33"/>
                                        </p:tgtEl>
                                      </p:cBhvr>
                                    </p:animEffect>
                                    <p:set>
                                      <p:cBhvr>
                                        <p:cTn id="59" dur="1" fill="hold">
                                          <p:stCondLst>
                                            <p:cond delay="249"/>
                                          </p:stCondLst>
                                        </p:cTn>
                                        <p:tgtEl>
                                          <p:spTgt spid="33"/>
                                        </p:tgtEl>
                                        <p:attrNameLst>
                                          <p:attrName>style.visibility</p:attrName>
                                        </p:attrNameLst>
                                      </p:cBhvr>
                                      <p:to>
                                        <p:strVal val="hidden"/>
                                      </p:to>
                                    </p:set>
                                  </p:childTnLst>
                                </p:cTn>
                              </p:par>
                            </p:childTnLst>
                          </p:cTn>
                        </p:par>
                        <p:par>
                          <p:cTn id="60" fill="hold">
                            <p:stCondLst>
                              <p:cond delay="250"/>
                            </p:stCondLst>
                            <p:childTnLst>
                              <p:par>
                                <p:cTn id="61" presetID="22" presetClass="entr" presetSubtype="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left)">
                                      <p:cBhvr>
                                        <p:cTn id="63" dur="500"/>
                                        <p:tgtEl>
                                          <p:spTgt spid="34"/>
                                        </p:tgtEl>
                                      </p:cBhvr>
                                    </p:animEffect>
                                  </p:childTnLst>
                                </p:cTn>
                              </p:par>
                            </p:childTnLst>
                          </p:cTn>
                        </p:par>
                        <p:par>
                          <p:cTn id="64" fill="hold">
                            <p:stCondLst>
                              <p:cond delay="750"/>
                            </p:stCondLst>
                            <p:childTnLst>
                              <p:par>
                                <p:cTn id="65" presetID="22" presetClass="entr" presetSubtype="8" fill="hold"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left)">
                                      <p:cBhvr>
                                        <p:cTn id="67" dur="500"/>
                                        <p:tgtEl>
                                          <p:spTgt spid="4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250"/>
                                        <p:tgtEl>
                                          <p:spTgt spid="34"/>
                                        </p:tgtEl>
                                      </p:cBhvr>
                                    </p:animEffect>
                                    <p:set>
                                      <p:cBhvr>
                                        <p:cTn id="72" dur="1" fill="hold">
                                          <p:stCondLst>
                                            <p:cond delay="249"/>
                                          </p:stCondLst>
                                        </p:cTn>
                                        <p:tgtEl>
                                          <p:spTgt spid="34"/>
                                        </p:tgtEl>
                                        <p:attrNameLst>
                                          <p:attrName>style.visibility</p:attrName>
                                        </p:attrNameLst>
                                      </p:cBhvr>
                                      <p:to>
                                        <p:strVal val="hidden"/>
                                      </p:to>
                                    </p:set>
                                  </p:childTnLst>
                                </p:cTn>
                              </p:par>
                            </p:childTnLst>
                          </p:cTn>
                        </p:par>
                        <p:par>
                          <p:cTn id="73" fill="hold">
                            <p:stCondLst>
                              <p:cond delay="250"/>
                            </p:stCondLst>
                            <p:childTnLst>
                              <p:par>
                                <p:cTn id="74" presetID="22" presetClass="entr" presetSubtype="8" fill="hold" grpId="2"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wipe(left)">
                                      <p:cBhvr>
                                        <p:cTn id="81" dur="500"/>
                                        <p:tgtEl>
                                          <p:spTgt spid="38"/>
                                        </p:tgtEl>
                                      </p:cBhvr>
                                    </p:animEffect>
                                  </p:childTnLst>
                                </p:cTn>
                              </p:par>
                            </p:childTnLst>
                          </p:cTn>
                        </p:par>
                        <p:par>
                          <p:cTn id="82" fill="hold">
                            <p:stCondLst>
                              <p:cond delay="500"/>
                            </p:stCondLst>
                            <p:childTnLst>
                              <p:par>
                                <p:cTn id="83" presetID="22" presetClass="entr" presetSubtype="8" fill="hold" nodeType="after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wipe(left)">
                                      <p:cBhvr>
                                        <p:cTn id="85" dur="500"/>
                                        <p:tgtEl>
                                          <p:spTgt spid="4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1" nodeType="clickEffect">
                                  <p:stCondLst>
                                    <p:cond delay="0"/>
                                  </p:stCondLst>
                                  <p:childTnLst>
                                    <p:animEffect transition="out" filter="fade">
                                      <p:cBhvr>
                                        <p:cTn id="89" dur="250"/>
                                        <p:tgtEl>
                                          <p:spTgt spid="38"/>
                                        </p:tgtEl>
                                      </p:cBhvr>
                                    </p:animEffect>
                                    <p:set>
                                      <p:cBhvr>
                                        <p:cTn id="90" dur="1" fill="hold">
                                          <p:stCondLst>
                                            <p:cond delay="249"/>
                                          </p:stCondLst>
                                        </p:cTn>
                                        <p:tgtEl>
                                          <p:spTgt spid="38"/>
                                        </p:tgtEl>
                                        <p:attrNameLst>
                                          <p:attrName>style.visibility</p:attrName>
                                        </p:attrNameLst>
                                      </p:cBhvr>
                                      <p:to>
                                        <p:strVal val="hidden"/>
                                      </p:to>
                                    </p:set>
                                  </p:childTnLst>
                                </p:cTn>
                              </p:par>
                            </p:childTnLst>
                          </p:cTn>
                        </p:par>
                        <p:par>
                          <p:cTn id="91" fill="hold">
                            <p:stCondLst>
                              <p:cond delay="250"/>
                            </p:stCondLst>
                            <p:childTnLst>
                              <p:par>
                                <p:cTn id="92" presetID="22" presetClass="entr" presetSubtype="8" fill="hold" grpId="2"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wipe(left)">
                                      <p:cBhvr>
                                        <p:cTn id="94" dur="500"/>
                                        <p:tgtEl>
                                          <p:spTgt spid="37"/>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3" nodeType="clickEffect">
                                  <p:stCondLst>
                                    <p:cond delay="0"/>
                                  </p:stCondLst>
                                  <p:childTnLst>
                                    <p:animEffect transition="out" filter="fade">
                                      <p:cBhvr>
                                        <p:cTn id="98" dur="250"/>
                                        <p:tgtEl>
                                          <p:spTgt spid="32"/>
                                        </p:tgtEl>
                                      </p:cBhvr>
                                    </p:animEffect>
                                    <p:set>
                                      <p:cBhvr>
                                        <p:cTn id="99" dur="1" fill="hold">
                                          <p:stCondLst>
                                            <p:cond delay="249"/>
                                          </p:stCondLst>
                                        </p:cTn>
                                        <p:tgtEl>
                                          <p:spTgt spid="32"/>
                                        </p:tgtEl>
                                        <p:attrNameLst>
                                          <p:attrName>style.visibility</p:attrName>
                                        </p:attrNameLst>
                                      </p:cBhvr>
                                      <p:to>
                                        <p:strVal val="hidden"/>
                                      </p:to>
                                    </p:set>
                                  </p:childTnLst>
                                </p:cTn>
                              </p:par>
                              <p:par>
                                <p:cTn id="100" presetID="10" presetClass="exit" presetSubtype="0" fill="hold" grpId="3" nodeType="withEffect">
                                  <p:stCondLst>
                                    <p:cond delay="0"/>
                                  </p:stCondLst>
                                  <p:childTnLst>
                                    <p:animEffect transition="out" filter="fade">
                                      <p:cBhvr>
                                        <p:cTn id="101" dur="250"/>
                                        <p:tgtEl>
                                          <p:spTgt spid="37"/>
                                        </p:tgtEl>
                                      </p:cBhvr>
                                    </p:animEffect>
                                    <p:set>
                                      <p:cBhvr>
                                        <p:cTn id="102" dur="1" fill="hold">
                                          <p:stCondLst>
                                            <p:cond delay="249"/>
                                          </p:stCondLst>
                                        </p:cTn>
                                        <p:tgtEl>
                                          <p:spTgt spid="37"/>
                                        </p:tgtEl>
                                        <p:attrNameLst>
                                          <p:attrName>style.visibility</p:attrName>
                                        </p:attrNameLst>
                                      </p:cBhvr>
                                      <p:to>
                                        <p:strVal val="hidden"/>
                                      </p:to>
                                    </p:set>
                                  </p:childTnLst>
                                </p:cTn>
                              </p:par>
                            </p:childTnLst>
                          </p:cTn>
                        </p:par>
                        <p:par>
                          <p:cTn id="103" fill="hold">
                            <p:stCondLst>
                              <p:cond delay="250"/>
                            </p:stCondLst>
                            <p:childTnLst>
                              <p:par>
                                <p:cTn id="104" presetID="22" presetClass="entr" presetSubtype="8" fill="hold" grpId="2" nodeType="after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wipe(left)">
                                      <p:cBhvr>
                                        <p:cTn id="106" dur="500"/>
                                        <p:tgtEl>
                                          <p:spTgt spid="33"/>
                                        </p:tgtEl>
                                      </p:cBhvr>
                                    </p:animEffect>
                                  </p:childTnLst>
                                </p:cTn>
                              </p:par>
                            </p:childTnLst>
                          </p:cTn>
                        </p:par>
                        <p:par>
                          <p:cTn id="107" fill="hold">
                            <p:stCondLst>
                              <p:cond delay="750"/>
                            </p:stCondLst>
                            <p:childTnLst>
                              <p:par>
                                <p:cTn id="108" presetID="22" presetClass="entr" presetSubtype="8" fill="hold" grpId="0" nodeType="afterEffect">
                                  <p:stCondLst>
                                    <p:cond delay="0"/>
                                  </p:stCondLst>
                                  <p:childTnLst>
                                    <p:set>
                                      <p:cBhvr>
                                        <p:cTn id="109" dur="1" fill="hold">
                                          <p:stCondLst>
                                            <p:cond delay="0"/>
                                          </p:stCondLst>
                                        </p:cTn>
                                        <p:tgtEl>
                                          <p:spTgt spid="44">
                                            <p:txEl>
                                              <p:pRg st="0" end="0"/>
                                            </p:txEl>
                                          </p:spTgt>
                                        </p:tgtEl>
                                        <p:attrNameLst>
                                          <p:attrName>style.visibility</p:attrName>
                                        </p:attrNameLst>
                                      </p:cBhvr>
                                      <p:to>
                                        <p:strVal val="visible"/>
                                      </p:to>
                                    </p:set>
                                    <p:animEffect transition="in" filter="wipe(left)">
                                      <p:cBhvr>
                                        <p:cTn id="110" dur="500"/>
                                        <p:tgtEl>
                                          <p:spTgt spid="44">
                                            <p:txEl>
                                              <p:pRg st="0" end="0"/>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grpId="3" nodeType="clickEffect">
                                  <p:stCondLst>
                                    <p:cond delay="0"/>
                                  </p:stCondLst>
                                  <p:childTnLst>
                                    <p:animEffect transition="out" filter="fade">
                                      <p:cBhvr>
                                        <p:cTn id="114" dur="250"/>
                                        <p:tgtEl>
                                          <p:spTgt spid="33"/>
                                        </p:tgtEl>
                                      </p:cBhvr>
                                    </p:animEffect>
                                    <p:set>
                                      <p:cBhvr>
                                        <p:cTn id="115" dur="1" fill="hold">
                                          <p:stCondLst>
                                            <p:cond delay="249"/>
                                          </p:stCondLst>
                                        </p:cTn>
                                        <p:tgtEl>
                                          <p:spTgt spid="33"/>
                                        </p:tgtEl>
                                        <p:attrNameLst>
                                          <p:attrName>style.visibility</p:attrName>
                                        </p:attrNameLst>
                                      </p:cBhvr>
                                      <p:to>
                                        <p:strVal val="hidden"/>
                                      </p:to>
                                    </p:set>
                                  </p:childTnLst>
                                </p:cTn>
                              </p:par>
                            </p:childTnLst>
                          </p:cTn>
                        </p:par>
                        <p:par>
                          <p:cTn id="116" fill="hold">
                            <p:stCondLst>
                              <p:cond delay="250"/>
                            </p:stCondLst>
                            <p:childTnLst>
                              <p:par>
                                <p:cTn id="117" presetID="22" presetClass="entr" presetSubtype="8" fill="hold" grpId="2" nodeType="after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wipe(left)">
                                      <p:cBhvr>
                                        <p:cTn id="119" dur="500"/>
                                        <p:tgtEl>
                                          <p:spTgt spid="34"/>
                                        </p:tgtEl>
                                      </p:cBhvr>
                                    </p:animEffect>
                                  </p:childTnLst>
                                </p:cTn>
                              </p:par>
                            </p:childTnLst>
                          </p:cTn>
                        </p:par>
                        <p:par>
                          <p:cTn id="120" fill="hold">
                            <p:stCondLst>
                              <p:cond delay="750"/>
                            </p:stCondLst>
                            <p:childTnLst>
                              <p:par>
                                <p:cTn id="121" presetID="22" presetClass="entr" presetSubtype="8"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wipe(left)">
                                      <p:cBhvr>
                                        <p:cTn id="123" dur="500"/>
                                        <p:tgtEl>
                                          <p:spTgt spid="45"/>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grpId="3" nodeType="clickEffect">
                                  <p:stCondLst>
                                    <p:cond delay="0"/>
                                  </p:stCondLst>
                                  <p:childTnLst>
                                    <p:animEffect transition="out" filter="fade">
                                      <p:cBhvr>
                                        <p:cTn id="127" dur="250"/>
                                        <p:tgtEl>
                                          <p:spTgt spid="34"/>
                                        </p:tgtEl>
                                      </p:cBhvr>
                                    </p:animEffect>
                                    <p:set>
                                      <p:cBhvr>
                                        <p:cTn id="128" dur="1" fill="hold">
                                          <p:stCondLst>
                                            <p:cond delay="249"/>
                                          </p:stCondLst>
                                        </p:cTn>
                                        <p:tgtEl>
                                          <p:spTgt spid="34"/>
                                        </p:tgtEl>
                                        <p:attrNameLst>
                                          <p:attrName>style.visibility</p:attrName>
                                        </p:attrNameLst>
                                      </p:cBhvr>
                                      <p:to>
                                        <p:strVal val="hidden"/>
                                      </p:to>
                                    </p:set>
                                  </p:childTnLst>
                                </p:cTn>
                              </p:par>
                            </p:childTnLst>
                          </p:cTn>
                        </p:par>
                        <p:par>
                          <p:cTn id="129" fill="hold">
                            <p:stCondLst>
                              <p:cond delay="250"/>
                            </p:stCondLst>
                            <p:childTnLst>
                              <p:par>
                                <p:cTn id="130" presetID="22" presetClass="entr" presetSubtype="8" fill="hold" grpId="4" nodeType="afterEffect">
                                  <p:stCondLst>
                                    <p:cond delay="0"/>
                                  </p:stCondLst>
                                  <p:childTnLst>
                                    <p:set>
                                      <p:cBhvr>
                                        <p:cTn id="131" dur="1" fill="hold">
                                          <p:stCondLst>
                                            <p:cond delay="0"/>
                                          </p:stCondLst>
                                        </p:cTn>
                                        <p:tgtEl>
                                          <p:spTgt spid="32"/>
                                        </p:tgtEl>
                                        <p:attrNameLst>
                                          <p:attrName>style.visibility</p:attrName>
                                        </p:attrNameLst>
                                      </p:cBhvr>
                                      <p:to>
                                        <p:strVal val="visible"/>
                                      </p:to>
                                    </p:set>
                                    <p:animEffect transition="in" filter="wipe(left)">
                                      <p:cBhvr>
                                        <p:cTn id="132" dur="500"/>
                                        <p:tgtEl>
                                          <p:spTgt spid="32"/>
                                        </p:tgtEl>
                                      </p:cBhvr>
                                    </p:animEffect>
                                  </p:childTnLst>
                                </p:cTn>
                              </p:par>
                            </p:childTnLst>
                          </p:cTn>
                        </p:par>
                        <p:par>
                          <p:cTn id="133" fill="hold">
                            <p:stCondLst>
                              <p:cond delay="750"/>
                            </p:stCondLst>
                            <p:childTnLst>
                              <p:par>
                                <p:cTn id="134" presetID="22" presetClass="entr" presetSubtype="8" fill="hold" grpId="2" nodeType="after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wipe(left)">
                                      <p:cBhvr>
                                        <p:cTn id="136" dur="500"/>
                                        <p:tgtEl>
                                          <p:spTgt spid="38"/>
                                        </p:tgtEl>
                                      </p:cBhvr>
                                    </p:animEffect>
                                  </p:childTnLst>
                                </p:cTn>
                              </p:par>
                            </p:childTnLst>
                          </p:cTn>
                        </p:par>
                        <p:par>
                          <p:cTn id="137" fill="hold">
                            <p:stCondLst>
                              <p:cond delay="1250"/>
                            </p:stCondLst>
                            <p:childTnLst>
                              <p:par>
                                <p:cTn id="138" presetID="22" presetClass="entr" presetSubtype="8" fill="hold" nodeType="afterEffect">
                                  <p:stCondLst>
                                    <p:cond delay="0"/>
                                  </p:stCondLst>
                                  <p:childTnLst>
                                    <p:set>
                                      <p:cBhvr>
                                        <p:cTn id="139" dur="1" fill="hold">
                                          <p:stCondLst>
                                            <p:cond delay="0"/>
                                          </p:stCondLst>
                                        </p:cTn>
                                        <p:tgtEl>
                                          <p:spTgt spid="46"/>
                                        </p:tgtEl>
                                        <p:attrNameLst>
                                          <p:attrName>style.visibility</p:attrName>
                                        </p:attrNameLst>
                                      </p:cBhvr>
                                      <p:to>
                                        <p:strVal val="visible"/>
                                      </p:to>
                                    </p:set>
                                    <p:animEffect transition="in" filter="wipe(left)">
                                      <p:cBhvr>
                                        <p:cTn id="140" dur="500"/>
                                        <p:tgtEl>
                                          <p:spTgt spid="46"/>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xit" presetSubtype="0" fill="hold" grpId="3" nodeType="clickEffect">
                                  <p:stCondLst>
                                    <p:cond delay="0"/>
                                  </p:stCondLst>
                                  <p:childTnLst>
                                    <p:animEffect transition="out" filter="fade">
                                      <p:cBhvr>
                                        <p:cTn id="144" dur="250"/>
                                        <p:tgtEl>
                                          <p:spTgt spid="38"/>
                                        </p:tgtEl>
                                      </p:cBhvr>
                                    </p:animEffect>
                                    <p:set>
                                      <p:cBhvr>
                                        <p:cTn id="145" dur="1" fill="hold">
                                          <p:stCondLst>
                                            <p:cond delay="249"/>
                                          </p:stCondLst>
                                        </p:cTn>
                                        <p:tgtEl>
                                          <p:spTgt spid="38"/>
                                        </p:tgtEl>
                                        <p:attrNameLst>
                                          <p:attrName>style.visibility</p:attrName>
                                        </p:attrNameLst>
                                      </p:cBhvr>
                                      <p:to>
                                        <p:strVal val="hidden"/>
                                      </p:to>
                                    </p:set>
                                  </p:childTnLst>
                                </p:cTn>
                              </p:par>
                            </p:childTnLst>
                          </p:cTn>
                        </p:par>
                        <p:par>
                          <p:cTn id="146" fill="hold">
                            <p:stCondLst>
                              <p:cond delay="250"/>
                            </p:stCondLst>
                            <p:childTnLst>
                              <p:par>
                                <p:cTn id="147" presetID="22" presetClass="entr" presetSubtype="8" fill="hold" grpId="4" nodeType="afterEffect">
                                  <p:stCondLst>
                                    <p:cond delay="0"/>
                                  </p:stCondLst>
                                  <p:childTnLst>
                                    <p:set>
                                      <p:cBhvr>
                                        <p:cTn id="148" dur="1" fill="hold">
                                          <p:stCondLst>
                                            <p:cond delay="0"/>
                                          </p:stCondLst>
                                        </p:cTn>
                                        <p:tgtEl>
                                          <p:spTgt spid="37"/>
                                        </p:tgtEl>
                                        <p:attrNameLst>
                                          <p:attrName>style.visibility</p:attrName>
                                        </p:attrNameLst>
                                      </p:cBhvr>
                                      <p:to>
                                        <p:strVal val="visible"/>
                                      </p:to>
                                    </p:set>
                                    <p:animEffect transition="in" filter="wipe(left)">
                                      <p:cBhvr>
                                        <p:cTn id="149" dur="500"/>
                                        <p:tgtEl>
                                          <p:spTgt spid="37"/>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xit" presetSubtype="0" fill="hold" grpId="5" nodeType="clickEffect">
                                  <p:stCondLst>
                                    <p:cond delay="0"/>
                                  </p:stCondLst>
                                  <p:childTnLst>
                                    <p:animEffect transition="out" filter="fade">
                                      <p:cBhvr>
                                        <p:cTn id="153" dur="250"/>
                                        <p:tgtEl>
                                          <p:spTgt spid="32"/>
                                        </p:tgtEl>
                                      </p:cBhvr>
                                    </p:animEffect>
                                    <p:set>
                                      <p:cBhvr>
                                        <p:cTn id="154" dur="1" fill="hold">
                                          <p:stCondLst>
                                            <p:cond delay="249"/>
                                          </p:stCondLst>
                                        </p:cTn>
                                        <p:tgtEl>
                                          <p:spTgt spid="32"/>
                                        </p:tgtEl>
                                        <p:attrNameLst>
                                          <p:attrName>style.visibility</p:attrName>
                                        </p:attrNameLst>
                                      </p:cBhvr>
                                      <p:to>
                                        <p:strVal val="hidden"/>
                                      </p:to>
                                    </p:set>
                                  </p:childTnLst>
                                </p:cTn>
                              </p:par>
                              <p:par>
                                <p:cTn id="155" presetID="10" presetClass="exit" presetSubtype="0" fill="hold" grpId="5" nodeType="withEffect">
                                  <p:stCondLst>
                                    <p:cond delay="0"/>
                                  </p:stCondLst>
                                  <p:childTnLst>
                                    <p:animEffect transition="out" filter="fade">
                                      <p:cBhvr>
                                        <p:cTn id="156" dur="250"/>
                                        <p:tgtEl>
                                          <p:spTgt spid="37"/>
                                        </p:tgtEl>
                                      </p:cBhvr>
                                    </p:animEffect>
                                    <p:set>
                                      <p:cBhvr>
                                        <p:cTn id="157" dur="1" fill="hold">
                                          <p:stCondLst>
                                            <p:cond delay="249"/>
                                          </p:stCondLst>
                                        </p:cTn>
                                        <p:tgtEl>
                                          <p:spTgt spid="37"/>
                                        </p:tgtEl>
                                        <p:attrNameLst>
                                          <p:attrName>style.visibility</p:attrName>
                                        </p:attrNameLst>
                                      </p:cBhvr>
                                      <p:to>
                                        <p:strVal val="hidden"/>
                                      </p:to>
                                    </p:set>
                                  </p:childTnLst>
                                </p:cTn>
                              </p:par>
                            </p:childTnLst>
                          </p:cTn>
                        </p:par>
                        <p:par>
                          <p:cTn id="158" fill="hold">
                            <p:stCondLst>
                              <p:cond delay="250"/>
                            </p:stCondLst>
                            <p:childTnLst>
                              <p:par>
                                <p:cTn id="159" presetID="22" presetClass="entr" presetSubtype="8" fill="hold" grpId="4" nodeType="afterEffect">
                                  <p:stCondLst>
                                    <p:cond delay="0"/>
                                  </p:stCondLst>
                                  <p:childTnLst>
                                    <p:set>
                                      <p:cBhvr>
                                        <p:cTn id="160" dur="1" fill="hold">
                                          <p:stCondLst>
                                            <p:cond delay="0"/>
                                          </p:stCondLst>
                                        </p:cTn>
                                        <p:tgtEl>
                                          <p:spTgt spid="33"/>
                                        </p:tgtEl>
                                        <p:attrNameLst>
                                          <p:attrName>style.visibility</p:attrName>
                                        </p:attrNameLst>
                                      </p:cBhvr>
                                      <p:to>
                                        <p:strVal val="visible"/>
                                      </p:to>
                                    </p:set>
                                    <p:animEffect transition="in" filter="wipe(left)">
                                      <p:cBhvr>
                                        <p:cTn id="161" dur="500"/>
                                        <p:tgtEl>
                                          <p:spTgt spid="33"/>
                                        </p:tgtEl>
                                      </p:cBhvr>
                                    </p:animEffect>
                                  </p:childTnLst>
                                </p:cTn>
                              </p:par>
                            </p:childTnLst>
                          </p:cTn>
                        </p:par>
                        <p:par>
                          <p:cTn id="162" fill="hold">
                            <p:stCondLst>
                              <p:cond delay="750"/>
                            </p:stCondLst>
                            <p:childTnLst>
                              <p:par>
                                <p:cTn id="163" presetID="22" presetClass="entr" presetSubtype="8" fill="hold" grpId="0" nodeType="afterEffect">
                                  <p:stCondLst>
                                    <p:cond delay="0"/>
                                  </p:stCondLst>
                                  <p:childTnLst>
                                    <p:set>
                                      <p:cBhvr>
                                        <p:cTn id="164" dur="1" fill="hold">
                                          <p:stCondLst>
                                            <p:cond delay="0"/>
                                          </p:stCondLst>
                                        </p:cTn>
                                        <p:tgtEl>
                                          <p:spTgt spid="47">
                                            <p:txEl>
                                              <p:pRg st="0" end="0"/>
                                            </p:txEl>
                                          </p:spTgt>
                                        </p:tgtEl>
                                        <p:attrNameLst>
                                          <p:attrName>style.visibility</p:attrName>
                                        </p:attrNameLst>
                                      </p:cBhvr>
                                      <p:to>
                                        <p:strVal val="visible"/>
                                      </p:to>
                                    </p:set>
                                    <p:animEffect transition="in" filter="wipe(left)">
                                      <p:cBhvr>
                                        <p:cTn id="165" dur="500"/>
                                        <p:tgtEl>
                                          <p:spTgt spid="47">
                                            <p:txEl>
                                              <p:pRg st="0" end="0"/>
                                            </p:txEl>
                                          </p:spTgt>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grpId="5" nodeType="clickEffect">
                                  <p:stCondLst>
                                    <p:cond delay="0"/>
                                  </p:stCondLst>
                                  <p:childTnLst>
                                    <p:animEffect transition="out" filter="fade">
                                      <p:cBhvr>
                                        <p:cTn id="169" dur="250"/>
                                        <p:tgtEl>
                                          <p:spTgt spid="33"/>
                                        </p:tgtEl>
                                      </p:cBhvr>
                                    </p:animEffect>
                                    <p:set>
                                      <p:cBhvr>
                                        <p:cTn id="170" dur="1" fill="hold">
                                          <p:stCondLst>
                                            <p:cond delay="249"/>
                                          </p:stCondLst>
                                        </p:cTn>
                                        <p:tgtEl>
                                          <p:spTgt spid="33"/>
                                        </p:tgtEl>
                                        <p:attrNameLst>
                                          <p:attrName>style.visibility</p:attrName>
                                        </p:attrNameLst>
                                      </p:cBhvr>
                                      <p:to>
                                        <p:strVal val="hidden"/>
                                      </p:to>
                                    </p:set>
                                  </p:childTnLst>
                                </p:cTn>
                              </p:par>
                            </p:childTnLst>
                          </p:cTn>
                        </p:par>
                        <p:par>
                          <p:cTn id="171" fill="hold">
                            <p:stCondLst>
                              <p:cond delay="250"/>
                            </p:stCondLst>
                            <p:childTnLst>
                              <p:par>
                                <p:cTn id="172" presetID="22" presetClass="entr" presetSubtype="8" fill="hold" grpId="4" nodeType="afterEffect">
                                  <p:stCondLst>
                                    <p:cond delay="0"/>
                                  </p:stCondLst>
                                  <p:childTnLst>
                                    <p:set>
                                      <p:cBhvr>
                                        <p:cTn id="173" dur="1" fill="hold">
                                          <p:stCondLst>
                                            <p:cond delay="0"/>
                                          </p:stCondLst>
                                        </p:cTn>
                                        <p:tgtEl>
                                          <p:spTgt spid="34"/>
                                        </p:tgtEl>
                                        <p:attrNameLst>
                                          <p:attrName>style.visibility</p:attrName>
                                        </p:attrNameLst>
                                      </p:cBhvr>
                                      <p:to>
                                        <p:strVal val="visible"/>
                                      </p:to>
                                    </p:set>
                                    <p:animEffect transition="in" filter="wipe(left)">
                                      <p:cBhvr>
                                        <p:cTn id="174" dur="500"/>
                                        <p:tgtEl>
                                          <p:spTgt spid="34"/>
                                        </p:tgtEl>
                                      </p:cBhvr>
                                    </p:animEffect>
                                  </p:childTnLst>
                                </p:cTn>
                              </p:par>
                            </p:childTnLst>
                          </p:cTn>
                        </p:par>
                        <p:par>
                          <p:cTn id="175" fill="hold">
                            <p:stCondLst>
                              <p:cond delay="750"/>
                            </p:stCondLst>
                            <p:childTnLst>
                              <p:par>
                                <p:cTn id="176" presetID="22" presetClass="entr" presetSubtype="8" fill="hold" nodeType="afterEffect">
                                  <p:stCondLst>
                                    <p:cond delay="0"/>
                                  </p:stCondLst>
                                  <p:childTnLst>
                                    <p:set>
                                      <p:cBhvr>
                                        <p:cTn id="177" dur="1" fill="hold">
                                          <p:stCondLst>
                                            <p:cond delay="0"/>
                                          </p:stCondLst>
                                        </p:cTn>
                                        <p:tgtEl>
                                          <p:spTgt spid="48"/>
                                        </p:tgtEl>
                                        <p:attrNameLst>
                                          <p:attrName>style.visibility</p:attrName>
                                        </p:attrNameLst>
                                      </p:cBhvr>
                                      <p:to>
                                        <p:strVal val="visible"/>
                                      </p:to>
                                    </p:set>
                                    <p:animEffect transition="in" filter="wipe(left)">
                                      <p:cBhvr>
                                        <p:cTn id="178" dur="500"/>
                                        <p:tgtEl>
                                          <p:spTgt spid="48"/>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xit" presetSubtype="0" fill="hold" grpId="5" nodeType="clickEffect">
                                  <p:stCondLst>
                                    <p:cond delay="0"/>
                                  </p:stCondLst>
                                  <p:childTnLst>
                                    <p:animEffect transition="out" filter="fade">
                                      <p:cBhvr>
                                        <p:cTn id="182" dur="250"/>
                                        <p:tgtEl>
                                          <p:spTgt spid="34"/>
                                        </p:tgtEl>
                                      </p:cBhvr>
                                    </p:animEffect>
                                    <p:set>
                                      <p:cBhvr>
                                        <p:cTn id="183" dur="1" fill="hold">
                                          <p:stCondLst>
                                            <p:cond delay="249"/>
                                          </p:stCondLst>
                                        </p:cTn>
                                        <p:tgtEl>
                                          <p:spTgt spid="34"/>
                                        </p:tgtEl>
                                        <p:attrNameLst>
                                          <p:attrName>style.visibility</p:attrName>
                                        </p:attrNameLst>
                                      </p:cBhvr>
                                      <p:to>
                                        <p:strVal val="hidden"/>
                                      </p:to>
                                    </p:set>
                                  </p:childTnLst>
                                </p:cTn>
                              </p:par>
                            </p:childTnLst>
                          </p:cTn>
                        </p:par>
                        <p:par>
                          <p:cTn id="184" fill="hold">
                            <p:stCondLst>
                              <p:cond delay="250"/>
                            </p:stCondLst>
                            <p:childTnLst>
                              <p:par>
                                <p:cTn id="185" presetID="22" presetClass="entr" presetSubtype="8" fill="hold" grpId="6" nodeType="afterEffect">
                                  <p:stCondLst>
                                    <p:cond delay="0"/>
                                  </p:stCondLst>
                                  <p:childTnLst>
                                    <p:set>
                                      <p:cBhvr>
                                        <p:cTn id="186" dur="1" fill="hold">
                                          <p:stCondLst>
                                            <p:cond delay="0"/>
                                          </p:stCondLst>
                                        </p:cTn>
                                        <p:tgtEl>
                                          <p:spTgt spid="32"/>
                                        </p:tgtEl>
                                        <p:attrNameLst>
                                          <p:attrName>style.visibility</p:attrName>
                                        </p:attrNameLst>
                                      </p:cBhvr>
                                      <p:to>
                                        <p:strVal val="visible"/>
                                      </p:to>
                                    </p:set>
                                    <p:animEffect transition="in" filter="wipe(left)">
                                      <p:cBhvr>
                                        <p:cTn id="187" dur="500"/>
                                        <p:tgtEl>
                                          <p:spTgt spid="32"/>
                                        </p:tgtEl>
                                      </p:cBhvr>
                                    </p:animEffect>
                                  </p:childTnLst>
                                </p:cTn>
                              </p:par>
                            </p:childTnLst>
                          </p:cTn>
                        </p:par>
                        <p:par>
                          <p:cTn id="188" fill="hold">
                            <p:stCondLst>
                              <p:cond delay="750"/>
                            </p:stCondLst>
                            <p:childTnLst>
                              <p:par>
                                <p:cTn id="189" presetID="22" presetClass="entr" presetSubtype="8" fill="hold" grpId="4" nodeType="afterEffect">
                                  <p:stCondLst>
                                    <p:cond delay="0"/>
                                  </p:stCondLst>
                                  <p:childTnLst>
                                    <p:set>
                                      <p:cBhvr>
                                        <p:cTn id="190" dur="1" fill="hold">
                                          <p:stCondLst>
                                            <p:cond delay="0"/>
                                          </p:stCondLst>
                                        </p:cTn>
                                        <p:tgtEl>
                                          <p:spTgt spid="38"/>
                                        </p:tgtEl>
                                        <p:attrNameLst>
                                          <p:attrName>style.visibility</p:attrName>
                                        </p:attrNameLst>
                                      </p:cBhvr>
                                      <p:to>
                                        <p:strVal val="visible"/>
                                      </p:to>
                                    </p:set>
                                    <p:animEffect transition="in" filter="wipe(left)">
                                      <p:cBhvr>
                                        <p:cTn id="191" dur="500"/>
                                        <p:tgtEl>
                                          <p:spTgt spid="38"/>
                                        </p:tgtEl>
                                      </p:cBhvr>
                                    </p:animEffect>
                                  </p:childTnLst>
                                </p:cTn>
                              </p:par>
                            </p:childTnLst>
                          </p:cTn>
                        </p:par>
                        <p:par>
                          <p:cTn id="192" fill="hold">
                            <p:stCondLst>
                              <p:cond delay="1250"/>
                            </p:stCondLst>
                            <p:childTnLst>
                              <p:par>
                                <p:cTn id="193" presetID="22" presetClass="entr" presetSubtype="8" fill="hold" nodeType="afterEffect">
                                  <p:stCondLst>
                                    <p:cond delay="0"/>
                                  </p:stCondLst>
                                  <p:childTnLst>
                                    <p:set>
                                      <p:cBhvr>
                                        <p:cTn id="194" dur="1" fill="hold">
                                          <p:stCondLst>
                                            <p:cond delay="0"/>
                                          </p:stCondLst>
                                        </p:cTn>
                                        <p:tgtEl>
                                          <p:spTgt spid="49"/>
                                        </p:tgtEl>
                                        <p:attrNameLst>
                                          <p:attrName>style.visibility</p:attrName>
                                        </p:attrNameLst>
                                      </p:cBhvr>
                                      <p:to>
                                        <p:strVal val="visible"/>
                                      </p:to>
                                    </p:set>
                                    <p:animEffect transition="in" filter="wipe(left)">
                                      <p:cBhvr>
                                        <p:cTn id="195" dur="500"/>
                                        <p:tgtEl>
                                          <p:spTgt spid="49"/>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xit" presetSubtype="0" fill="hold" grpId="5" nodeType="clickEffect">
                                  <p:stCondLst>
                                    <p:cond delay="0"/>
                                  </p:stCondLst>
                                  <p:childTnLst>
                                    <p:animEffect transition="out" filter="fade">
                                      <p:cBhvr>
                                        <p:cTn id="199" dur="250"/>
                                        <p:tgtEl>
                                          <p:spTgt spid="38"/>
                                        </p:tgtEl>
                                      </p:cBhvr>
                                    </p:animEffect>
                                    <p:set>
                                      <p:cBhvr>
                                        <p:cTn id="200" dur="1" fill="hold">
                                          <p:stCondLst>
                                            <p:cond delay="249"/>
                                          </p:stCondLst>
                                        </p:cTn>
                                        <p:tgtEl>
                                          <p:spTgt spid="38"/>
                                        </p:tgtEl>
                                        <p:attrNameLst>
                                          <p:attrName>style.visibility</p:attrName>
                                        </p:attrNameLst>
                                      </p:cBhvr>
                                      <p:to>
                                        <p:strVal val="hidden"/>
                                      </p:to>
                                    </p:set>
                                  </p:childTnLst>
                                </p:cTn>
                              </p:par>
                            </p:childTnLst>
                          </p:cTn>
                        </p:par>
                        <p:par>
                          <p:cTn id="201" fill="hold">
                            <p:stCondLst>
                              <p:cond delay="250"/>
                            </p:stCondLst>
                            <p:childTnLst>
                              <p:par>
                                <p:cTn id="202" presetID="22" presetClass="entr" presetSubtype="8" fill="hold" grpId="6" nodeType="afterEffect">
                                  <p:stCondLst>
                                    <p:cond delay="0"/>
                                  </p:stCondLst>
                                  <p:childTnLst>
                                    <p:set>
                                      <p:cBhvr>
                                        <p:cTn id="203" dur="1" fill="hold">
                                          <p:stCondLst>
                                            <p:cond delay="0"/>
                                          </p:stCondLst>
                                        </p:cTn>
                                        <p:tgtEl>
                                          <p:spTgt spid="37"/>
                                        </p:tgtEl>
                                        <p:attrNameLst>
                                          <p:attrName>style.visibility</p:attrName>
                                        </p:attrNameLst>
                                      </p:cBhvr>
                                      <p:to>
                                        <p:strVal val="visible"/>
                                      </p:to>
                                    </p:set>
                                    <p:animEffect transition="in" filter="wipe(left)">
                                      <p:cBhvr>
                                        <p:cTn id="204" dur="500"/>
                                        <p:tgtEl>
                                          <p:spTgt spid="37"/>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xit" presetSubtype="0" fill="hold" grpId="7" nodeType="clickEffect">
                                  <p:stCondLst>
                                    <p:cond delay="0"/>
                                  </p:stCondLst>
                                  <p:childTnLst>
                                    <p:animEffect transition="out" filter="fade">
                                      <p:cBhvr>
                                        <p:cTn id="208" dur="250"/>
                                        <p:tgtEl>
                                          <p:spTgt spid="32"/>
                                        </p:tgtEl>
                                      </p:cBhvr>
                                    </p:animEffect>
                                    <p:set>
                                      <p:cBhvr>
                                        <p:cTn id="209" dur="1" fill="hold">
                                          <p:stCondLst>
                                            <p:cond delay="249"/>
                                          </p:stCondLst>
                                        </p:cTn>
                                        <p:tgtEl>
                                          <p:spTgt spid="32"/>
                                        </p:tgtEl>
                                        <p:attrNameLst>
                                          <p:attrName>style.visibility</p:attrName>
                                        </p:attrNameLst>
                                      </p:cBhvr>
                                      <p:to>
                                        <p:strVal val="hidden"/>
                                      </p:to>
                                    </p:set>
                                  </p:childTnLst>
                                </p:cTn>
                              </p:par>
                              <p:par>
                                <p:cTn id="210" presetID="10" presetClass="exit" presetSubtype="0" fill="hold" grpId="7" nodeType="withEffect">
                                  <p:stCondLst>
                                    <p:cond delay="0"/>
                                  </p:stCondLst>
                                  <p:childTnLst>
                                    <p:animEffect transition="out" filter="fade">
                                      <p:cBhvr>
                                        <p:cTn id="211" dur="250"/>
                                        <p:tgtEl>
                                          <p:spTgt spid="37"/>
                                        </p:tgtEl>
                                      </p:cBhvr>
                                    </p:animEffect>
                                    <p:set>
                                      <p:cBhvr>
                                        <p:cTn id="212" dur="1" fill="hold">
                                          <p:stCondLst>
                                            <p:cond delay="249"/>
                                          </p:stCondLst>
                                        </p:cTn>
                                        <p:tgtEl>
                                          <p:spTgt spid="37"/>
                                        </p:tgtEl>
                                        <p:attrNameLst>
                                          <p:attrName>style.visibility</p:attrName>
                                        </p:attrNameLst>
                                      </p:cBhvr>
                                      <p:to>
                                        <p:strVal val="hidden"/>
                                      </p:to>
                                    </p:set>
                                  </p:childTnLst>
                                </p:cTn>
                              </p:par>
                            </p:childTnLst>
                          </p:cTn>
                        </p:par>
                        <p:par>
                          <p:cTn id="213" fill="hold">
                            <p:stCondLst>
                              <p:cond delay="250"/>
                            </p:stCondLst>
                            <p:childTnLst>
                              <p:par>
                                <p:cTn id="214" presetID="22" presetClass="entr" presetSubtype="8" fill="hold" grpId="6" nodeType="afterEffect">
                                  <p:stCondLst>
                                    <p:cond delay="0"/>
                                  </p:stCondLst>
                                  <p:childTnLst>
                                    <p:set>
                                      <p:cBhvr>
                                        <p:cTn id="215" dur="1" fill="hold">
                                          <p:stCondLst>
                                            <p:cond delay="0"/>
                                          </p:stCondLst>
                                        </p:cTn>
                                        <p:tgtEl>
                                          <p:spTgt spid="33"/>
                                        </p:tgtEl>
                                        <p:attrNameLst>
                                          <p:attrName>style.visibility</p:attrName>
                                        </p:attrNameLst>
                                      </p:cBhvr>
                                      <p:to>
                                        <p:strVal val="visible"/>
                                      </p:to>
                                    </p:set>
                                    <p:animEffect transition="in" filter="wipe(left)">
                                      <p:cBhvr>
                                        <p:cTn id="216" dur="500"/>
                                        <p:tgtEl>
                                          <p:spTgt spid="33"/>
                                        </p:tgtEl>
                                      </p:cBhvr>
                                    </p:animEffect>
                                  </p:childTnLst>
                                </p:cTn>
                              </p:par>
                            </p:childTnLst>
                          </p:cTn>
                        </p:par>
                        <p:par>
                          <p:cTn id="217" fill="hold">
                            <p:stCondLst>
                              <p:cond delay="750"/>
                            </p:stCondLst>
                            <p:childTnLst>
                              <p:par>
                                <p:cTn id="218" presetID="22" presetClass="entr" presetSubtype="8" fill="hold" grpId="0" nodeType="afterEffect">
                                  <p:stCondLst>
                                    <p:cond delay="0"/>
                                  </p:stCondLst>
                                  <p:childTnLst>
                                    <p:set>
                                      <p:cBhvr>
                                        <p:cTn id="219" dur="1" fill="hold">
                                          <p:stCondLst>
                                            <p:cond delay="0"/>
                                          </p:stCondLst>
                                        </p:cTn>
                                        <p:tgtEl>
                                          <p:spTgt spid="50">
                                            <p:txEl>
                                              <p:pRg st="0" end="0"/>
                                            </p:txEl>
                                          </p:spTgt>
                                        </p:tgtEl>
                                        <p:attrNameLst>
                                          <p:attrName>style.visibility</p:attrName>
                                        </p:attrNameLst>
                                      </p:cBhvr>
                                      <p:to>
                                        <p:strVal val="visible"/>
                                      </p:to>
                                    </p:set>
                                    <p:animEffect transition="in" filter="wipe(left)">
                                      <p:cBhvr>
                                        <p:cTn id="220" dur="500"/>
                                        <p:tgtEl>
                                          <p:spTgt spid="50">
                                            <p:txEl>
                                              <p:pRg st="0" end="0"/>
                                            </p:txEl>
                                          </p:spTgt>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xit" presetSubtype="0" fill="hold" grpId="7" nodeType="clickEffect">
                                  <p:stCondLst>
                                    <p:cond delay="0"/>
                                  </p:stCondLst>
                                  <p:childTnLst>
                                    <p:animEffect transition="out" filter="fade">
                                      <p:cBhvr>
                                        <p:cTn id="224" dur="250"/>
                                        <p:tgtEl>
                                          <p:spTgt spid="33"/>
                                        </p:tgtEl>
                                      </p:cBhvr>
                                    </p:animEffect>
                                    <p:set>
                                      <p:cBhvr>
                                        <p:cTn id="225" dur="1" fill="hold">
                                          <p:stCondLst>
                                            <p:cond delay="249"/>
                                          </p:stCondLst>
                                        </p:cTn>
                                        <p:tgtEl>
                                          <p:spTgt spid="33"/>
                                        </p:tgtEl>
                                        <p:attrNameLst>
                                          <p:attrName>style.visibility</p:attrName>
                                        </p:attrNameLst>
                                      </p:cBhvr>
                                      <p:to>
                                        <p:strVal val="hidden"/>
                                      </p:to>
                                    </p:set>
                                  </p:childTnLst>
                                </p:cTn>
                              </p:par>
                            </p:childTnLst>
                          </p:cTn>
                        </p:par>
                        <p:par>
                          <p:cTn id="226" fill="hold">
                            <p:stCondLst>
                              <p:cond delay="250"/>
                            </p:stCondLst>
                            <p:childTnLst>
                              <p:par>
                                <p:cTn id="227" presetID="22" presetClass="entr" presetSubtype="8" fill="hold" grpId="6" nodeType="afterEffect">
                                  <p:stCondLst>
                                    <p:cond delay="0"/>
                                  </p:stCondLst>
                                  <p:childTnLst>
                                    <p:set>
                                      <p:cBhvr>
                                        <p:cTn id="228" dur="1" fill="hold">
                                          <p:stCondLst>
                                            <p:cond delay="0"/>
                                          </p:stCondLst>
                                        </p:cTn>
                                        <p:tgtEl>
                                          <p:spTgt spid="34"/>
                                        </p:tgtEl>
                                        <p:attrNameLst>
                                          <p:attrName>style.visibility</p:attrName>
                                        </p:attrNameLst>
                                      </p:cBhvr>
                                      <p:to>
                                        <p:strVal val="visible"/>
                                      </p:to>
                                    </p:set>
                                    <p:animEffect transition="in" filter="wipe(left)">
                                      <p:cBhvr>
                                        <p:cTn id="229" dur="500"/>
                                        <p:tgtEl>
                                          <p:spTgt spid="34"/>
                                        </p:tgtEl>
                                      </p:cBhvr>
                                    </p:animEffect>
                                  </p:childTnLst>
                                </p:cTn>
                              </p:par>
                            </p:childTnLst>
                          </p:cTn>
                        </p:par>
                        <p:par>
                          <p:cTn id="230" fill="hold">
                            <p:stCondLst>
                              <p:cond delay="750"/>
                            </p:stCondLst>
                            <p:childTnLst>
                              <p:par>
                                <p:cTn id="231" presetID="22" presetClass="entr" presetSubtype="8" fill="hold" nodeType="afterEffect">
                                  <p:stCondLst>
                                    <p:cond delay="0"/>
                                  </p:stCondLst>
                                  <p:childTnLst>
                                    <p:set>
                                      <p:cBhvr>
                                        <p:cTn id="232" dur="1" fill="hold">
                                          <p:stCondLst>
                                            <p:cond delay="0"/>
                                          </p:stCondLst>
                                        </p:cTn>
                                        <p:tgtEl>
                                          <p:spTgt spid="51"/>
                                        </p:tgtEl>
                                        <p:attrNameLst>
                                          <p:attrName>style.visibility</p:attrName>
                                        </p:attrNameLst>
                                      </p:cBhvr>
                                      <p:to>
                                        <p:strVal val="visible"/>
                                      </p:to>
                                    </p:set>
                                    <p:animEffect transition="in" filter="wipe(left)">
                                      <p:cBhvr>
                                        <p:cTn id="233" dur="500"/>
                                        <p:tgtEl>
                                          <p:spTgt spid="51"/>
                                        </p:tgtEl>
                                      </p:cBhvr>
                                    </p:animEffect>
                                  </p:childTnLst>
                                </p:cTn>
                              </p:par>
                            </p:childTnLst>
                          </p:cTn>
                        </p:par>
                      </p:childTnLst>
                    </p:cTn>
                  </p:par>
                  <p:par>
                    <p:cTn id="234" fill="hold">
                      <p:stCondLst>
                        <p:cond delay="indefinite"/>
                      </p:stCondLst>
                      <p:childTnLst>
                        <p:par>
                          <p:cTn id="235" fill="hold">
                            <p:stCondLst>
                              <p:cond delay="0"/>
                            </p:stCondLst>
                            <p:childTnLst>
                              <p:par>
                                <p:cTn id="236" presetID="10" presetClass="exit" presetSubtype="0" fill="hold" grpId="7" nodeType="clickEffect">
                                  <p:stCondLst>
                                    <p:cond delay="0"/>
                                  </p:stCondLst>
                                  <p:childTnLst>
                                    <p:animEffect transition="out" filter="fade">
                                      <p:cBhvr>
                                        <p:cTn id="237" dur="250"/>
                                        <p:tgtEl>
                                          <p:spTgt spid="34"/>
                                        </p:tgtEl>
                                      </p:cBhvr>
                                    </p:animEffect>
                                    <p:set>
                                      <p:cBhvr>
                                        <p:cTn id="238" dur="1" fill="hold">
                                          <p:stCondLst>
                                            <p:cond delay="249"/>
                                          </p:stCondLst>
                                        </p:cTn>
                                        <p:tgtEl>
                                          <p:spTgt spid="34"/>
                                        </p:tgtEl>
                                        <p:attrNameLst>
                                          <p:attrName>style.visibility</p:attrName>
                                        </p:attrNameLst>
                                      </p:cBhvr>
                                      <p:to>
                                        <p:strVal val="hidden"/>
                                      </p:to>
                                    </p:set>
                                  </p:childTnLst>
                                </p:cTn>
                              </p:par>
                            </p:childTnLst>
                          </p:cTn>
                        </p:par>
                        <p:par>
                          <p:cTn id="239" fill="hold">
                            <p:stCondLst>
                              <p:cond delay="250"/>
                            </p:stCondLst>
                            <p:childTnLst>
                              <p:par>
                                <p:cTn id="240" presetID="22" presetClass="entr" presetSubtype="8" fill="hold" grpId="8" nodeType="afterEffect">
                                  <p:stCondLst>
                                    <p:cond delay="0"/>
                                  </p:stCondLst>
                                  <p:childTnLst>
                                    <p:set>
                                      <p:cBhvr>
                                        <p:cTn id="241" dur="1" fill="hold">
                                          <p:stCondLst>
                                            <p:cond delay="0"/>
                                          </p:stCondLst>
                                        </p:cTn>
                                        <p:tgtEl>
                                          <p:spTgt spid="32"/>
                                        </p:tgtEl>
                                        <p:attrNameLst>
                                          <p:attrName>style.visibility</p:attrName>
                                        </p:attrNameLst>
                                      </p:cBhvr>
                                      <p:to>
                                        <p:strVal val="visible"/>
                                      </p:to>
                                    </p:set>
                                    <p:animEffect transition="in" filter="wipe(left)">
                                      <p:cBhvr>
                                        <p:cTn id="242" dur="500"/>
                                        <p:tgtEl>
                                          <p:spTgt spid="32"/>
                                        </p:tgtEl>
                                      </p:cBhvr>
                                    </p:animEffect>
                                  </p:childTnLst>
                                </p:cTn>
                              </p:par>
                            </p:childTnLst>
                          </p:cTn>
                        </p:par>
                        <p:par>
                          <p:cTn id="243" fill="hold">
                            <p:stCondLst>
                              <p:cond delay="750"/>
                            </p:stCondLst>
                            <p:childTnLst>
                              <p:par>
                                <p:cTn id="244" presetID="22" presetClass="entr" presetSubtype="8" fill="hold" grpId="6" nodeType="afterEffect">
                                  <p:stCondLst>
                                    <p:cond delay="0"/>
                                  </p:stCondLst>
                                  <p:childTnLst>
                                    <p:set>
                                      <p:cBhvr>
                                        <p:cTn id="245" dur="1" fill="hold">
                                          <p:stCondLst>
                                            <p:cond delay="0"/>
                                          </p:stCondLst>
                                        </p:cTn>
                                        <p:tgtEl>
                                          <p:spTgt spid="38"/>
                                        </p:tgtEl>
                                        <p:attrNameLst>
                                          <p:attrName>style.visibility</p:attrName>
                                        </p:attrNameLst>
                                      </p:cBhvr>
                                      <p:to>
                                        <p:strVal val="visible"/>
                                      </p:to>
                                    </p:set>
                                    <p:animEffect transition="in" filter="wipe(left)">
                                      <p:cBhvr>
                                        <p:cTn id="246" dur="500"/>
                                        <p:tgtEl>
                                          <p:spTgt spid="38"/>
                                        </p:tgtEl>
                                      </p:cBhvr>
                                    </p:animEffect>
                                  </p:childTnLst>
                                </p:cTn>
                              </p:par>
                            </p:childTnLst>
                          </p:cTn>
                        </p:par>
                        <p:par>
                          <p:cTn id="247" fill="hold">
                            <p:stCondLst>
                              <p:cond delay="1250"/>
                            </p:stCondLst>
                            <p:childTnLst>
                              <p:par>
                                <p:cTn id="248" presetID="22" presetClass="entr" presetSubtype="8" fill="hold" nodeType="afterEffect">
                                  <p:stCondLst>
                                    <p:cond delay="0"/>
                                  </p:stCondLst>
                                  <p:childTnLst>
                                    <p:set>
                                      <p:cBhvr>
                                        <p:cTn id="249" dur="1" fill="hold">
                                          <p:stCondLst>
                                            <p:cond delay="0"/>
                                          </p:stCondLst>
                                        </p:cTn>
                                        <p:tgtEl>
                                          <p:spTgt spid="52"/>
                                        </p:tgtEl>
                                        <p:attrNameLst>
                                          <p:attrName>style.visibility</p:attrName>
                                        </p:attrNameLst>
                                      </p:cBhvr>
                                      <p:to>
                                        <p:strVal val="visible"/>
                                      </p:to>
                                    </p:set>
                                    <p:animEffect transition="in" filter="wipe(left)">
                                      <p:cBhvr>
                                        <p:cTn id="250" dur="500"/>
                                        <p:tgtEl>
                                          <p:spTgt spid="52"/>
                                        </p:tgtEl>
                                      </p:cBhvr>
                                    </p:animEffect>
                                  </p:childTnLst>
                                </p:cTn>
                              </p:par>
                            </p:childTnLst>
                          </p:cTn>
                        </p:par>
                      </p:childTnLst>
                    </p:cTn>
                  </p:par>
                  <p:par>
                    <p:cTn id="251" fill="hold">
                      <p:stCondLst>
                        <p:cond delay="indefinite"/>
                      </p:stCondLst>
                      <p:childTnLst>
                        <p:par>
                          <p:cTn id="252" fill="hold">
                            <p:stCondLst>
                              <p:cond delay="0"/>
                            </p:stCondLst>
                            <p:childTnLst>
                              <p:par>
                                <p:cTn id="253" presetID="10" presetClass="exit" presetSubtype="0" fill="hold" grpId="7" nodeType="clickEffect">
                                  <p:stCondLst>
                                    <p:cond delay="0"/>
                                  </p:stCondLst>
                                  <p:childTnLst>
                                    <p:animEffect transition="out" filter="fade">
                                      <p:cBhvr>
                                        <p:cTn id="254" dur="250"/>
                                        <p:tgtEl>
                                          <p:spTgt spid="38"/>
                                        </p:tgtEl>
                                      </p:cBhvr>
                                    </p:animEffect>
                                    <p:set>
                                      <p:cBhvr>
                                        <p:cTn id="255" dur="1" fill="hold">
                                          <p:stCondLst>
                                            <p:cond delay="249"/>
                                          </p:stCondLst>
                                        </p:cTn>
                                        <p:tgtEl>
                                          <p:spTgt spid="38"/>
                                        </p:tgtEl>
                                        <p:attrNameLst>
                                          <p:attrName>style.visibility</p:attrName>
                                        </p:attrNameLst>
                                      </p:cBhvr>
                                      <p:to>
                                        <p:strVal val="hidden"/>
                                      </p:to>
                                    </p:set>
                                  </p:childTnLst>
                                </p:cTn>
                              </p:par>
                            </p:childTnLst>
                          </p:cTn>
                        </p:par>
                        <p:par>
                          <p:cTn id="256" fill="hold">
                            <p:stCondLst>
                              <p:cond delay="250"/>
                            </p:stCondLst>
                            <p:childTnLst>
                              <p:par>
                                <p:cTn id="257" presetID="22" presetClass="entr" presetSubtype="8" fill="hold" grpId="8" nodeType="afterEffect">
                                  <p:stCondLst>
                                    <p:cond delay="0"/>
                                  </p:stCondLst>
                                  <p:childTnLst>
                                    <p:set>
                                      <p:cBhvr>
                                        <p:cTn id="258" dur="1" fill="hold">
                                          <p:stCondLst>
                                            <p:cond delay="0"/>
                                          </p:stCondLst>
                                        </p:cTn>
                                        <p:tgtEl>
                                          <p:spTgt spid="37"/>
                                        </p:tgtEl>
                                        <p:attrNameLst>
                                          <p:attrName>style.visibility</p:attrName>
                                        </p:attrNameLst>
                                      </p:cBhvr>
                                      <p:to>
                                        <p:strVal val="visible"/>
                                      </p:to>
                                    </p:set>
                                    <p:animEffect transition="in" filter="wipe(left)">
                                      <p:cBhvr>
                                        <p:cTn id="259" dur="500"/>
                                        <p:tgtEl>
                                          <p:spTgt spid="37"/>
                                        </p:tgtEl>
                                      </p:cBhvr>
                                    </p:animEffect>
                                  </p:childTnLst>
                                </p:cTn>
                              </p:par>
                            </p:childTnLst>
                          </p:cTn>
                        </p:par>
                      </p:childTnLst>
                    </p:cTn>
                  </p:par>
                  <p:par>
                    <p:cTn id="260" fill="hold">
                      <p:stCondLst>
                        <p:cond delay="indefinite"/>
                      </p:stCondLst>
                      <p:childTnLst>
                        <p:par>
                          <p:cTn id="261" fill="hold">
                            <p:stCondLst>
                              <p:cond delay="0"/>
                            </p:stCondLst>
                            <p:childTnLst>
                              <p:par>
                                <p:cTn id="262" presetID="10" presetClass="exit" presetSubtype="0" fill="hold" grpId="9" nodeType="clickEffect">
                                  <p:stCondLst>
                                    <p:cond delay="0"/>
                                  </p:stCondLst>
                                  <p:childTnLst>
                                    <p:animEffect transition="out" filter="fade">
                                      <p:cBhvr>
                                        <p:cTn id="263" dur="250"/>
                                        <p:tgtEl>
                                          <p:spTgt spid="32"/>
                                        </p:tgtEl>
                                      </p:cBhvr>
                                    </p:animEffect>
                                    <p:set>
                                      <p:cBhvr>
                                        <p:cTn id="264" dur="1" fill="hold">
                                          <p:stCondLst>
                                            <p:cond delay="249"/>
                                          </p:stCondLst>
                                        </p:cTn>
                                        <p:tgtEl>
                                          <p:spTgt spid="32"/>
                                        </p:tgtEl>
                                        <p:attrNameLst>
                                          <p:attrName>style.visibility</p:attrName>
                                        </p:attrNameLst>
                                      </p:cBhvr>
                                      <p:to>
                                        <p:strVal val="hidden"/>
                                      </p:to>
                                    </p:set>
                                  </p:childTnLst>
                                </p:cTn>
                              </p:par>
                              <p:par>
                                <p:cTn id="265" presetID="10" presetClass="exit" presetSubtype="0" fill="hold" grpId="9" nodeType="withEffect">
                                  <p:stCondLst>
                                    <p:cond delay="0"/>
                                  </p:stCondLst>
                                  <p:childTnLst>
                                    <p:animEffect transition="out" filter="fade">
                                      <p:cBhvr>
                                        <p:cTn id="266" dur="250"/>
                                        <p:tgtEl>
                                          <p:spTgt spid="37"/>
                                        </p:tgtEl>
                                      </p:cBhvr>
                                    </p:animEffect>
                                    <p:set>
                                      <p:cBhvr>
                                        <p:cTn id="267" dur="1" fill="hold">
                                          <p:stCondLst>
                                            <p:cond delay="249"/>
                                          </p:stCondLst>
                                        </p:cTn>
                                        <p:tgtEl>
                                          <p:spTgt spid="37"/>
                                        </p:tgtEl>
                                        <p:attrNameLst>
                                          <p:attrName>style.visibility</p:attrName>
                                        </p:attrNameLst>
                                      </p:cBhvr>
                                      <p:to>
                                        <p:strVal val="hidden"/>
                                      </p:to>
                                    </p:set>
                                  </p:childTnLst>
                                </p:cTn>
                              </p:par>
                            </p:childTnLst>
                          </p:cTn>
                        </p:par>
                        <p:par>
                          <p:cTn id="268" fill="hold">
                            <p:stCondLst>
                              <p:cond delay="250"/>
                            </p:stCondLst>
                            <p:childTnLst>
                              <p:par>
                                <p:cTn id="269" presetID="22" presetClass="entr" presetSubtype="8" fill="hold" grpId="0" nodeType="afterEffect">
                                  <p:stCondLst>
                                    <p:cond delay="0"/>
                                  </p:stCondLst>
                                  <p:childTnLst>
                                    <p:set>
                                      <p:cBhvr>
                                        <p:cTn id="270" dur="1" fill="hold">
                                          <p:stCondLst>
                                            <p:cond delay="0"/>
                                          </p:stCondLst>
                                        </p:cTn>
                                        <p:tgtEl>
                                          <p:spTgt spid="35"/>
                                        </p:tgtEl>
                                        <p:attrNameLst>
                                          <p:attrName>style.visibility</p:attrName>
                                        </p:attrNameLst>
                                      </p:cBhvr>
                                      <p:to>
                                        <p:strVal val="visible"/>
                                      </p:to>
                                    </p:set>
                                    <p:animEffect transition="in" filter="wipe(left)">
                                      <p:cBhvr>
                                        <p:cTn id="271" dur="500"/>
                                        <p:tgtEl>
                                          <p:spTgt spid="35"/>
                                        </p:tgtEl>
                                      </p:cBhvr>
                                    </p:animEffect>
                                  </p:childTnLst>
                                </p:cTn>
                              </p:par>
                            </p:childTnLst>
                          </p:cTn>
                        </p:par>
                        <p:par>
                          <p:cTn id="272" fill="hold">
                            <p:stCondLst>
                              <p:cond delay="750"/>
                            </p:stCondLst>
                            <p:childTnLst>
                              <p:par>
                                <p:cTn id="273" presetID="22" presetClass="entr" presetSubtype="8" fill="hold" nodeType="afterEffect">
                                  <p:stCondLst>
                                    <p:cond delay="0"/>
                                  </p:stCondLst>
                                  <p:childTnLst>
                                    <p:set>
                                      <p:cBhvr>
                                        <p:cTn id="274" dur="1" fill="hold">
                                          <p:stCondLst>
                                            <p:cond delay="0"/>
                                          </p:stCondLst>
                                        </p:cTn>
                                        <p:tgtEl>
                                          <p:spTgt spid="54"/>
                                        </p:tgtEl>
                                        <p:attrNameLst>
                                          <p:attrName>style.visibility</p:attrName>
                                        </p:attrNameLst>
                                      </p:cBhvr>
                                      <p:to>
                                        <p:strVal val="visible"/>
                                      </p:to>
                                    </p:set>
                                    <p:animEffect transition="in" filter="wipe(left)">
                                      <p:cBhvr>
                                        <p:cTn id="275" dur="500"/>
                                        <p:tgtEl>
                                          <p:spTgt spid="54"/>
                                        </p:tgtEl>
                                      </p:cBhvr>
                                    </p:animEffect>
                                  </p:childTnLst>
                                </p:cTn>
                              </p:par>
                            </p:childTnLst>
                          </p:cTn>
                        </p:par>
                        <p:par>
                          <p:cTn id="276" fill="hold">
                            <p:stCondLst>
                              <p:cond delay="1250"/>
                            </p:stCondLst>
                            <p:childTnLst>
                              <p:par>
                                <p:cTn id="277" presetID="22" presetClass="entr" presetSubtype="8" fill="hold" grpId="0" nodeType="afterEffect">
                                  <p:stCondLst>
                                    <p:cond delay="0"/>
                                  </p:stCondLst>
                                  <p:childTnLst>
                                    <p:set>
                                      <p:cBhvr>
                                        <p:cTn id="278" dur="1" fill="hold">
                                          <p:stCondLst>
                                            <p:cond delay="0"/>
                                          </p:stCondLst>
                                        </p:cTn>
                                        <p:tgtEl>
                                          <p:spTgt spid="53"/>
                                        </p:tgtEl>
                                        <p:attrNameLst>
                                          <p:attrName>style.visibility</p:attrName>
                                        </p:attrNameLst>
                                      </p:cBhvr>
                                      <p:to>
                                        <p:strVal val="visible"/>
                                      </p:to>
                                    </p:set>
                                    <p:animEffect transition="in" filter="wipe(left)">
                                      <p:cBhvr>
                                        <p:cTn id="279" dur="500"/>
                                        <p:tgtEl>
                                          <p:spTgt spid="53"/>
                                        </p:tgtEl>
                                      </p:cBhvr>
                                    </p:animEffect>
                                  </p:childTnLst>
                                </p:cTn>
                              </p:par>
                            </p:childTnLst>
                          </p:cTn>
                        </p:par>
                      </p:childTnLst>
                    </p:cTn>
                  </p:par>
                  <p:par>
                    <p:cTn id="280" fill="hold">
                      <p:stCondLst>
                        <p:cond delay="indefinite"/>
                      </p:stCondLst>
                      <p:childTnLst>
                        <p:par>
                          <p:cTn id="281" fill="hold">
                            <p:stCondLst>
                              <p:cond delay="0"/>
                            </p:stCondLst>
                            <p:childTnLst>
                              <p:par>
                                <p:cTn id="282" presetID="10" presetClass="exit" presetSubtype="0" fill="hold" grpId="1" nodeType="clickEffect">
                                  <p:stCondLst>
                                    <p:cond delay="0"/>
                                  </p:stCondLst>
                                  <p:childTnLst>
                                    <p:animEffect transition="out" filter="fade">
                                      <p:cBhvr>
                                        <p:cTn id="283" dur="250"/>
                                        <p:tgtEl>
                                          <p:spTgt spid="35"/>
                                        </p:tgtEl>
                                      </p:cBhvr>
                                    </p:animEffect>
                                    <p:set>
                                      <p:cBhvr>
                                        <p:cTn id="284" dur="1" fill="hold">
                                          <p:stCondLst>
                                            <p:cond delay="24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31" grpId="0" animBg="1"/>
      <p:bldP spid="31" grpId="1" animBg="1"/>
      <p:bldP spid="32" grpId="0" animBg="1"/>
      <p:bldP spid="32" grpId="1" animBg="1"/>
      <p:bldP spid="32" grpId="2" animBg="1"/>
      <p:bldP spid="32" grpId="3" animBg="1"/>
      <p:bldP spid="32" grpId="4" animBg="1"/>
      <p:bldP spid="32" grpId="5" animBg="1"/>
      <p:bldP spid="32" grpId="6" animBg="1"/>
      <p:bldP spid="32" grpId="7" animBg="1"/>
      <p:bldP spid="32" grpId="8" animBg="1"/>
      <p:bldP spid="32" grpId="9" animBg="1"/>
      <p:bldP spid="33" grpId="0" animBg="1"/>
      <p:bldP spid="33" grpId="1" animBg="1"/>
      <p:bldP spid="33" grpId="2" animBg="1"/>
      <p:bldP spid="33" grpId="3" animBg="1"/>
      <p:bldP spid="33" grpId="4" animBg="1"/>
      <p:bldP spid="33" grpId="5" animBg="1"/>
      <p:bldP spid="33" grpId="6" animBg="1"/>
      <p:bldP spid="33" grpId="7" animBg="1"/>
      <p:bldP spid="34" grpId="0" animBg="1"/>
      <p:bldP spid="34" grpId="1" animBg="1"/>
      <p:bldP spid="34" grpId="2" animBg="1"/>
      <p:bldP spid="34" grpId="3" animBg="1"/>
      <p:bldP spid="34" grpId="4" animBg="1"/>
      <p:bldP spid="34" grpId="5" animBg="1"/>
      <p:bldP spid="34" grpId="6" animBg="1"/>
      <p:bldP spid="34" grpId="7" animBg="1"/>
      <p:bldP spid="35" grpId="0" animBg="1"/>
      <p:bldP spid="35" grpId="1" animBg="1"/>
      <p:bldP spid="36" grpId="0" animBg="1"/>
      <p:bldP spid="36" grpId="1" animBg="1"/>
      <p:bldP spid="37" grpId="0" animBg="1"/>
      <p:bldP spid="37" grpId="1" animBg="1"/>
      <p:bldP spid="37" grpId="2" animBg="1"/>
      <p:bldP spid="37" grpId="3" animBg="1"/>
      <p:bldP spid="37" grpId="4" animBg="1"/>
      <p:bldP spid="37" grpId="5" animBg="1"/>
      <p:bldP spid="37" grpId="6" animBg="1"/>
      <p:bldP spid="37" grpId="7" animBg="1"/>
      <p:bldP spid="37" grpId="8" animBg="1"/>
      <p:bldP spid="37" grpId="9" animBg="1"/>
      <p:bldP spid="38" grpId="0" animBg="1"/>
      <p:bldP spid="38" grpId="1" animBg="1"/>
      <p:bldP spid="38" grpId="2" animBg="1"/>
      <p:bldP spid="38" grpId="3" animBg="1"/>
      <p:bldP spid="38" grpId="4" animBg="1"/>
      <p:bldP spid="38" grpId="5" animBg="1"/>
      <p:bldP spid="38" grpId="6" animBg="1"/>
      <p:bldP spid="38" grpId="7" animBg="1"/>
      <p:bldP spid="44" grpId="0" build="p"/>
      <p:bldP spid="47" grpId="0" build="p"/>
      <p:bldP spid="50" grpId="0" build="p"/>
      <p:bldP spid="53" grpId="0" uiExpan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607840"/>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1CC1-94D7-4A8C-BA3F-E5022E2DEBEE}"/>
              </a:ext>
            </a:extLst>
          </p:cNvPr>
          <p:cNvSpPr>
            <a:spLocks noGrp="1"/>
          </p:cNvSpPr>
          <p:nvPr>
            <p:ph type="title"/>
          </p:nvPr>
        </p:nvSpPr>
        <p:spPr/>
        <p:txBody>
          <a:bodyPr/>
          <a:lstStyle/>
          <a:p>
            <a:r>
              <a:rPr lang="en-US"/>
              <a:t>Tugas 1</a:t>
            </a:r>
            <a:endParaRPr lang="en-ID"/>
          </a:p>
        </p:txBody>
      </p:sp>
    </p:spTree>
    <p:extLst>
      <p:ext uri="{BB962C8B-B14F-4D97-AF65-F5344CB8AC3E}">
        <p14:creationId xmlns:p14="http://schemas.microsoft.com/office/powerpoint/2010/main" val="264060857"/>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6F2B9-6373-4084-8D74-C6CEF0280581}"/>
              </a:ext>
            </a:extLst>
          </p:cNvPr>
          <p:cNvSpPr>
            <a:spLocks noGrp="1"/>
          </p:cNvSpPr>
          <p:nvPr>
            <p:ph type="title"/>
          </p:nvPr>
        </p:nvSpPr>
        <p:spPr/>
        <p:txBody>
          <a:bodyPr/>
          <a:lstStyle/>
          <a:p>
            <a:r>
              <a:rPr lang="en-US"/>
              <a:t>Tugas 1</a:t>
            </a:r>
            <a:endParaRPr lang="en-ID"/>
          </a:p>
        </p:txBody>
      </p:sp>
      <p:sp>
        <p:nvSpPr>
          <p:cNvPr id="3" name="Text Placeholder 2">
            <a:extLst>
              <a:ext uri="{FF2B5EF4-FFF2-40B4-BE49-F238E27FC236}">
                <a16:creationId xmlns:a16="http://schemas.microsoft.com/office/drawing/2014/main" id="{9AE49992-CA0C-4935-8858-87013BA96DB9}"/>
              </a:ext>
            </a:extLst>
          </p:cNvPr>
          <p:cNvSpPr>
            <a:spLocks noGrp="1"/>
          </p:cNvSpPr>
          <p:nvPr>
            <p:ph type="body" sz="quarter" idx="10"/>
          </p:nvPr>
        </p:nvSpPr>
        <p:spPr/>
        <p:txBody>
          <a:bodyPr/>
          <a:lstStyle/>
          <a:p>
            <a:r>
              <a:rPr lang="en-US"/>
              <a:t>Akan tersedia di PJJ dalam waktu dekat. </a:t>
            </a:r>
          </a:p>
          <a:p>
            <a:endParaRPr lang="en-US"/>
          </a:p>
          <a:p>
            <a:r>
              <a:rPr lang="en-US"/>
              <a:t>Anda akan diminta untuk mengerjakan kuis review kuliah DDP. Kuis ini dapat dikerjakan berkali-kali dengan waktu tunggu 15 menit antar percobaan. Silahkan pastikan Anda mendapatkan nilai tertinggi yang bisa Anda peroleh. </a:t>
            </a:r>
          </a:p>
        </p:txBody>
      </p:sp>
    </p:spTree>
    <p:extLst>
      <p:ext uri="{BB962C8B-B14F-4D97-AF65-F5344CB8AC3E}">
        <p14:creationId xmlns:p14="http://schemas.microsoft.com/office/powerpoint/2010/main" val="2524719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C5B4F-3E01-4EF9-8FB2-3FF6B6BBE8E6}"/>
              </a:ext>
            </a:extLst>
          </p:cNvPr>
          <p:cNvSpPr>
            <a:spLocks noGrp="1"/>
          </p:cNvSpPr>
          <p:nvPr>
            <p:ph type="title"/>
          </p:nvPr>
        </p:nvSpPr>
        <p:spPr/>
        <p:txBody>
          <a:bodyPr/>
          <a:lstStyle/>
          <a:p>
            <a:r>
              <a:rPr lang="en-US"/>
              <a:t>Struktur Kode Java</a:t>
            </a:r>
            <a:endParaRPr lang="en-ID"/>
          </a:p>
        </p:txBody>
      </p:sp>
      <p:sp>
        <p:nvSpPr>
          <p:cNvPr id="5" name="Rounded Rectangle 3">
            <a:extLst>
              <a:ext uri="{FF2B5EF4-FFF2-40B4-BE49-F238E27FC236}">
                <a16:creationId xmlns:a16="http://schemas.microsoft.com/office/drawing/2014/main" id="{B1C74A61-8D2D-49F6-ABC2-BC5DAD10C6E3}"/>
              </a:ext>
            </a:extLst>
          </p:cNvPr>
          <p:cNvSpPr/>
          <p:nvPr/>
        </p:nvSpPr>
        <p:spPr>
          <a:xfrm>
            <a:off x="336179" y="1788487"/>
            <a:ext cx="6380564" cy="2791567"/>
          </a:xfrm>
          <a:prstGeom prst="roundRect">
            <a:avLst>
              <a:gd name="adj" fmla="val 3605"/>
            </a:avLst>
          </a:prstGeom>
          <a:solidFill>
            <a:srgbClr val="282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F2647"/>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7BDCE008-356E-4CA3-9B66-E81384E74109}"/>
              </a:ext>
            </a:extLst>
          </p:cNvPr>
          <p:cNvGrpSpPr/>
          <p:nvPr/>
        </p:nvGrpSpPr>
        <p:grpSpPr>
          <a:xfrm>
            <a:off x="336179" y="1836059"/>
            <a:ext cx="8515954" cy="495300"/>
            <a:chOff x="361346" y="2616200"/>
            <a:chExt cx="8515954" cy="495300"/>
          </a:xfrm>
        </p:grpSpPr>
        <p:sp>
          <p:nvSpPr>
            <p:cNvPr id="7" name="Rectangle 6">
              <a:extLst>
                <a:ext uri="{FF2B5EF4-FFF2-40B4-BE49-F238E27FC236}">
                  <a16:creationId xmlns:a16="http://schemas.microsoft.com/office/drawing/2014/main" id="{211D49B9-76DA-4F59-99C4-64217C065350}"/>
                </a:ext>
              </a:extLst>
            </p:cNvPr>
            <p:cNvSpPr/>
            <p:nvPr/>
          </p:nvSpPr>
          <p:spPr>
            <a:xfrm>
              <a:off x="361346" y="2616200"/>
              <a:ext cx="8515954" cy="4953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D0FB43A-81B2-4BF7-940A-A02C0B396B4B}"/>
                </a:ext>
              </a:extLst>
            </p:cNvPr>
            <p:cNvSpPr txBox="1"/>
            <p:nvPr/>
          </p:nvSpPr>
          <p:spPr>
            <a:xfrm>
              <a:off x="6741910" y="2633017"/>
              <a:ext cx="100700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Class</a:t>
              </a:r>
            </a:p>
          </p:txBody>
        </p:sp>
      </p:grpSp>
      <p:grpSp>
        <p:nvGrpSpPr>
          <p:cNvPr id="9" name="Group 8">
            <a:extLst>
              <a:ext uri="{FF2B5EF4-FFF2-40B4-BE49-F238E27FC236}">
                <a16:creationId xmlns:a16="http://schemas.microsoft.com/office/drawing/2014/main" id="{263E6DEB-74EC-4804-A1F5-3322656AAD49}"/>
              </a:ext>
            </a:extLst>
          </p:cNvPr>
          <p:cNvGrpSpPr/>
          <p:nvPr/>
        </p:nvGrpSpPr>
        <p:grpSpPr>
          <a:xfrm>
            <a:off x="862463" y="2373896"/>
            <a:ext cx="7989670" cy="495300"/>
            <a:chOff x="887630" y="3095637"/>
            <a:chExt cx="7989670" cy="495300"/>
          </a:xfrm>
        </p:grpSpPr>
        <p:sp>
          <p:nvSpPr>
            <p:cNvPr id="10" name="Rectangle 9">
              <a:extLst>
                <a:ext uri="{FF2B5EF4-FFF2-40B4-BE49-F238E27FC236}">
                  <a16:creationId xmlns:a16="http://schemas.microsoft.com/office/drawing/2014/main" id="{46385452-CE22-426E-B6C9-0DFC400738FD}"/>
                </a:ext>
              </a:extLst>
            </p:cNvPr>
            <p:cNvSpPr/>
            <p:nvPr/>
          </p:nvSpPr>
          <p:spPr>
            <a:xfrm>
              <a:off x="887630" y="3095637"/>
              <a:ext cx="7989670" cy="4953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16CB65B-739B-438E-928A-803EA0FF0C0B}"/>
                </a:ext>
              </a:extLst>
            </p:cNvPr>
            <p:cNvSpPr txBox="1"/>
            <p:nvPr/>
          </p:nvSpPr>
          <p:spPr>
            <a:xfrm>
              <a:off x="6741910" y="3112454"/>
              <a:ext cx="12779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Method</a:t>
              </a:r>
            </a:p>
          </p:txBody>
        </p:sp>
      </p:grpSp>
      <p:grpSp>
        <p:nvGrpSpPr>
          <p:cNvPr id="12" name="Group 11">
            <a:extLst>
              <a:ext uri="{FF2B5EF4-FFF2-40B4-BE49-F238E27FC236}">
                <a16:creationId xmlns:a16="http://schemas.microsoft.com/office/drawing/2014/main" id="{CDA12BD2-C1EF-46A3-BAB3-6BE853034927}"/>
              </a:ext>
            </a:extLst>
          </p:cNvPr>
          <p:cNvGrpSpPr/>
          <p:nvPr/>
        </p:nvGrpSpPr>
        <p:grpSpPr>
          <a:xfrm>
            <a:off x="1522497" y="2951582"/>
            <a:ext cx="7458985" cy="940853"/>
            <a:chOff x="361346" y="3590937"/>
            <a:chExt cx="8515954" cy="495300"/>
          </a:xfrm>
        </p:grpSpPr>
        <p:sp>
          <p:nvSpPr>
            <p:cNvPr id="13" name="Rectangle 12">
              <a:extLst>
                <a:ext uri="{FF2B5EF4-FFF2-40B4-BE49-F238E27FC236}">
                  <a16:creationId xmlns:a16="http://schemas.microsoft.com/office/drawing/2014/main" id="{D07A499D-5722-454E-91E7-691E2B6C63E9}"/>
                </a:ext>
              </a:extLst>
            </p:cNvPr>
            <p:cNvSpPr/>
            <p:nvPr/>
          </p:nvSpPr>
          <p:spPr>
            <a:xfrm>
              <a:off x="361346" y="3590937"/>
              <a:ext cx="8515954" cy="4953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5451B60-6D36-45AC-8D93-A46CC2664963}"/>
                </a:ext>
              </a:extLst>
            </p:cNvPr>
            <p:cNvSpPr txBox="1"/>
            <p:nvPr/>
          </p:nvSpPr>
          <p:spPr>
            <a:xfrm>
              <a:off x="6151455" y="3708139"/>
              <a:ext cx="1911048" cy="24303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Statement</a:t>
              </a:r>
            </a:p>
          </p:txBody>
        </p:sp>
      </p:grpSp>
      <p:sp>
        <p:nvSpPr>
          <p:cNvPr id="15" name="Rectangle 14">
            <a:extLst>
              <a:ext uri="{FF2B5EF4-FFF2-40B4-BE49-F238E27FC236}">
                <a16:creationId xmlns:a16="http://schemas.microsoft.com/office/drawing/2014/main" id="{5C5A603C-5646-404E-9FDF-91178C2395DA}"/>
              </a:ext>
            </a:extLst>
          </p:cNvPr>
          <p:cNvSpPr/>
          <p:nvPr/>
        </p:nvSpPr>
        <p:spPr>
          <a:xfrm>
            <a:off x="595172" y="1651377"/>
            <a:ext cx="6348876" cy="2585323"/>
          </a:xfrm>
          <a:prstGeom prst="rect">
            <a:avLst/>
          </a:prstGeom>
          <a:ln>
            <a:noFill/>
          </a:ln>
        </p:spPr>
        <p:txBody>
          <a:bodyPr wrap="square">
            <a:spAutoFit/>
          </a:bodyPr>
          <a:lstStyle/>
          <a:p>
            <a:pPr marL="0" marR="0" lvl="0" indent="0" algn="l" defTabSz="540000" rtl="0" eaLnBrk="1" fontAlgn="auto" latinLnBrk="0" hangingPunct="1">
              <a:lnSpc>
                <a:spcPct val="2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E2470"/>
                </a:solidFill>
                <a:effectLst/>
                <a:uLnTx/>
                <a:uFillTx/>
                <a:latin typeface="Consolas" panose="020B0609020204030204" pitchFamily="49" charset="0"/>
                <a:ea typeface="+mn-ea"/>
                <a:cs typeface="+mn-cs"/>
              </a:rPr>
              <a:t>public</a:t>
            </a:r>
            <a:r>
              <a:rPr kumimoji="0" lang="en-US" sz="1800" b="1" i="0" u="none" strike="noStrike" kern="1200" cap="none" spc="0" normalizeH="0" baseline="0" noProof="0" dirty="0">
                <a:ln>
                  <a:noFill/>
                </a:ln>
                <a:solidFill>
                  <a:srgbClr val="8E538C"/>
                </a:solidFill>
                <a:effectLst/>
                <a:uLnTx/>
                <a:uFillTx/>
                <a:latin typeface="Consolas" panose="020B0609020204030204" pitchFamily="49" charset="0"/>
                <a:ea typeface="+mn-ea"/>
                <a:cs typeface="+mn-cs"/>
              </a:rPr>
              <a:t> </a:t>
            </a:r>
            <a:r>
              <a:rPr kumimoji="0" lang="en-US" sz="1800" b="1" i="0" u="none" strike="noStrike" kern="1200" cap="none" spc="0" normalizeH="0" baseline="0" noProof="0" dirty="0">
                <a:ln>
                  <a:noFill/>
                </a:ln>
                <a:solidFill>
                  <a:srgbClr val="6AD8E2"/>
                </a:solidFill>
                <a:effectLst/>
                <a:uLnTx/>
                <a:uFillTx/>
                <a:latin typeface="Consolas" panose="020B0609020204030204" pitchFamily="49" charset="0"/>
                <a:ea typeface="+mn-ea"/>
                <a:cs typeface="+mn-cs"/>
              </a:rPr>
              <a:t>class</a:t>
            </a:r>
            <a:r>
              <a:rPr kumimoji="0" lang="en-US" sz="1800" b="1" i="0" u="none" strike="noStrike" kern="1200" cap="none" spc="0" normalizeH="0" baseline="0" noProof="0" dirty="0">
                <a:ln>
                  <a:noFill/>
                </a:ln>
                <a:solidFill>
                  <a:srgbClr val="8E538C"/>
                </a:solidFill>
                <a:effectLst/>
                <a:uLnTx/>
                <a:uFillTx/>
                <a:latin typeface="Consolas" panose="020B0609020204030204" pitchFamily="49" charset="0"/>
                <a:ea typeface="+mn-ea"/>
                <a:cs typeface="+mn-cs"/>
              </a:rPr>
              <a:t> </a:t>
            </a:r>
            <a:r>
              <a:rPr kumimoji="0" lang="en-US" sz="1800" b="1" i="0" u="none" strike="noStrike" kern="1200" cap="none" spc="0" normalizeH="0" baseline="0" noProof="0" dirty="0">
                <a:ln>
                  <a:noFill/>
                </a:ln>
                <a:solidFill>
                  <a:srgbClr val="A5E02A"/>
                </a:solidFill>
                <a:effectLst/>
                <a:uLnTx/>
                <a:uFillTx/>
                <a:latin typeface="Consolas" panose="020B0609020204030204" pitchFamily="49" charset="0"/>
                <a:ea typeface="+mn-ea"/>
                <a:cs typeface="+mn-cs"/>
              </a:rPr>
              <a:t>HelloWorld </a:t>
            </a:r>
            <a:r>
              <a:rPr kumimoji="0" lang="en-US" sz="1800" b="1"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a:t>
            </a:r>
          </a:p>
          <a:p>
            <a:pPr marL="0" marR="0" lvl="0" indent="0" algn="l" defTabSz="540000" rtl="0" eaLnBrk="1" fontAlgn="auto" latinLnBrk="0" hangingPunct="1">
              <a:lnSpc>
                <a:spcPct val="2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nsolas" panose="020B0609020204030204" pitchFamily="49" charset="0"/>
                <a:ea typeface="+mn-ea"/>
                <a:cs typeface="+mn-cs"/>
              </a:rPr>
              <a:t>	</a:t>
            </a:r>
            <a:r>
              <a:rPr kumimoji="0" lang="en-US" sz="1800" b="1" i="0" u="none" strike="noStrike" kern="1200" cap="none" spc="0" normalizeH="0" baseline="0" noProof="0" dirty="0">
                <a:ln>
                  <a:noFill/>
                </a:ln>
                <a:solidFill>
                  <a:srgbClr val="FE2470"/>
                </a:solidFill>
                <a:effectLst/>
                <a:uLnTx/>
                <a:uFillTx/>
                <a:latin typeface="Consolas" panose="020B0609020204030204" pitchFamily="49" charset="0"/>
                <a:ea typeface="+mn-ea"/>
                <a:cs typeface="+mn-cs"/>
              </a:rPr>
              <a:t>public static </a:t>
            </a:r>
            <a:r>
              <a:rPr kumimoji="0" lang="en-US" sz="1800" b="1" i="0" u="none" strike="noStrike" kern="1200" cap="none" spc="0" normalizeH="0" baseline="0" noProof="0" dirty="0">
                <a:ln>
                  <a:noFill/>
                </a:ln>
                <a:solidFill>
                  <a:srgbClr val="6AD8E2"/>
                </a:solidFill>
                <a:effectLst/>
                <a:uLnTx/>
                <a:uFillTx/>
                <a:latin typeface="Consolas" panose="020B0609020204030204" pitchFamily="49" charset="0"/>
                <a:ea typeface="+mn-ea"/>
                <a:cs typeface="+mn-cs"/>
              </a:rPr>
              <a:t>void</a:t>
            </a:r>
            <a:r>
              <a:rPr kumimoji="0" lang="en-US" sz="1800" b="1" i="0" u="none" strike="noStrike" kern="1200" cap="none" spc="0" normalizeH="0" baseline="0" noProof="0" dirty="0">
                <a:ln>
                  <a:noFill/>
                </a:ln>
                <a:solidFill>
                  <a:prstClr val="black"/>
                </a:solidFill>
                <a:effectLst/>
                <a:uLnTx/>
                <a:uFillTx/>
                <a:latin typeface="Consolas" panose="020B0609020204030204" pitchFamily="49" charset="0"/>
                <a:ea typeface="+mn-ea"/>
                <a:cs typeface="+mn-cs"/>
              </a:rPr>
              <a:t> </a:t>
            </a:r>
            <a:r>
              <a:rPr kumimoji="0" lang="en-US" sz="1800" b="1" i="0" u="none" strike="noStrike" kern="1200" cap="none" spc="0" normalizeH="0" baseline="0" noProof="0" dirty="0">
                <a:ln>
                  <a:noFill/>
                </a:ln>
                <a:solidFill>
                  <a:srgbClr val="A5E02A"/>
                </a:solidFill>
                <a:effectLst/>
                <a:uLnTx/>
                <a:uFillTx/>
                <a:latin typeface="Consolas" panose="020B0609020204030204" pitchFamily="49" charset="0"/>
                <a:ea typeface="+mn-ea"/>
                <a:cs typeface="+mn-cs"/>
              </a:rPr>
              <a:t>main</a:t>
            </a:r>
            <a:r>
              <a:rPr kumimoji="0" lang="en-US" sz="1800" b="1"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a:t>
            </a:r>
            <a:r>
              <a:rPr kumimoji="0" lang="en-US" sz="1800" b="1" i="0" u="none" strike="noStrike" kern="1200" cap="none" spc="0" normalizeH="0" baseline="0" noProof="0" dirty="0">
                <a:ln>
                  <a:noFill/>
                </a:ln>
                <a:solidFill>
                  <a:srgbClr val="6AD8E2"/>
                </a:solidFill>
                <a:effectLst/>
                <a:uLnTx/>
                <a:uFillTx/>
                <a:latin typeface="Consolas" panose="020B0609020204030204" pitchFamily="49" charset="0"/>
                <a:ea typeface="+mn-ea"/>
                <a:cs typeface="+mn-cs"/>
              </a:rPr>
              <a:t>String</a:t>
            </a:r>
            <a:r>
              <a:rPr kumimoji="0" lang="en-US" sz="1800" b="1" i="0" u="none" strike="noStrike" kern="1200" cap="none" spc="0" normalizeH="0" baseline="0" noProof="0" dirty="0">
                <a:ln>
                  <a:noFill/>
                </a:ln>
                <a:solidFill>
                  <a:srgbClr val="FE2470"/>
                </a:solidFill>
                <a:effectLst/>
                <a:uLnTx/>
                <a:uFillTx/>
                <a:latin typeface="Consolas" panose="020B0609020204030204" pitchFamily="49" charset="0"/>
                <a:ea typeface="+mn-ea"/>
                <a:cs typeface="+mn-cs"/>
              </a:rPr>
              <a:t>[]</a:t>
            </a:r>
            <a:r>
              <a:rPr kumimoji="0" lang="en-US" sz="1800" b="1" i="0" u="none" strike="noStrike" kern="1200" cap="none" spc="0" normalizeH="0" baseline="0" noProof="0" dirty="0">
                <a:ln>
                  <a:noFill/>
                </a:ln>
                <a:solidFill>
                  <a:prstClr val="black"/>
                </a:solidFill>
                <a:effectLst/>
                <a:uLnTx/>
                <a:uFillTx/>
                <a:latin typeface="Consolas" panose="020B0609020204030204" pitchFamily="49" charset="0"/>
                <a:ea typeface="+mn-ea"/>
                <a:cs typeface="+mn-cs"/>
              </a:rPr>
              <a:t> </a:t>
            </a:r>
            <a:r>
              <a:rPr kumimoji="0" lang="en-US" sz="1800" b="1" i="0" u="none" strike="noStrike" kern="1200" cap="none" spc="0" normalizeH="0" baseline="0" noProof="0" dirty="0" err="1">
                <a:ln>
                  <a:noFill/>
                </a:ln>
                <a:solidFill>
                  <a:srgbClr val="FF9A22"/>
                </a:solidFill>
                <a:effectLst/>
                <a:uLnTx/>
                <a:uFillTx/>
                <a:latin typeface="Consolas" panose="020B0609020204030204" pitchFamily="49" charset="0"/>
                <a:ea typeface="+mn-ea"/>
                <a:cs typeface="+mn-cs"/>
              </a:rPr>
              <a:t>args</a:t>
            </a:r>
            <a:r>
              <a:rPr kumimoji="0" lang="en-US" sz="1800" b="1"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a:t>
            </a:r>
            <a:r>
              <a:rPr kumimoji="0" lang="en-US" sz="1800" b="1" i="0" u="none" strike="noStrike" kern="1200" cap="none" spc="0" normalizeH="0" baseline="0" noProof="0" dirty="0">
                <a:ln>
                  <a:noFill/>
                </a:ln>
                <a:solidFill>
                  <a:prstClr val="black"/>
                </a:solidFill>
                <a:effectLst/>
                <a:uLnTx/>
                <a:uFillTx/>
                <a:latin typeface="Consolas" panose="020B0609020204030204" pitchFamily="49" charset="0"/>
                <a:ea typeface="+mn-ea"/>
                <a:cs typeface="+mn-cs"/>
              </a:rPr>
              <a:t> </a:t>
            </a:r>
            <a:r>
              <a:rPr kumimoji="0" lang="en-US" sz="1800" b="1"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a:t>
            </a:r>
          </a:p>
          <a:p>
            <a:pPr marL="0" marR="0" lvl="0" indent="0" algn="l" defTabSz="5400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nsolas" panose="020B0609020204030204" pitchFamily="49" charset="0"/>
                <a:ea typeface="+mn-ea"/>
                <a:cs typeface="+mn-cs"/>
              </a:rPr>
              <a:t>		</a:t>
            </a:r>
          </a:p>
          <a:p>
            <a:pPr marL="0" marR="0" lvl="0" indent="0" algn="l" defTabSz="5400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AD8E2"/>
                </a:solidFill>
                <a:effectLst/>
                <a:uLnTx/>
                <a:uFillTx/>
                <a:latin typeface="Consolas" panose="020B0609020204030204" pitchFamily="49" charset="0"/>
                <a:ea typeface="+mn-ea"/>
                <a:cs typeface="+mn-cs"/>
              </a:rPr>
              <a:t>		</a:t>
            </a:r>
            <a:r>
              <a:rPr kumimoji="0" lang="id-ID" sz="1800" b="1" i="0" u="none" strike="noStrike" kern="1200" cap="none" spc="0" normalizeH="0" baseline="0" noProof="0" dirty="0">
                <a:ln>
                  <a:noFill/>
                </a:ln>
                <a:solidFill>
                  <a:srgbClr val="6AD8E2"/>
                </a:solidFill>
                <a:effectLst/>
                <a:uLnTx/>
                <a:uFillTx/>
                <a:latin typeface="Consolas" panose="020B0609020204030204" pitchFamily="49" charset="0"/>
                <a:ea typeface="+mn-ea"/>
                <a:cs typeface="+mn-cs"/>
              </a:rPr>
              <a:t>String </a:t>
            </a:r>
            <a:r>
              <a:rPr kumimoji="0" lang="id-ID" sz="1800" b="1"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a</a:t>
            </a:r>
            <a:r>
              <a:rPr kumimoji="0" lang="id-ID" sz="1800" b="1" i="0" u="none" strike="noStrike" kern="1200" cap="none" spc="0" normalizeH="0" baseline="0" noProof="0" dirty="0">
                <a:ln>
                  <a:noFill/>
                </a:ln>
                <a:solidFill>
                  <a:srgbClr val="6AD8E2"/>
                </a:solidFill>
                <a:effectLst/>
                <a:uLnTx/>
                <a:uFillTx/>
                <a:latin typeface="Consolas" panose="020B0609020204030204" pitchFamily="49" charset="0"/>
                <a:ea typeface="+mn-ea"/>
                <a:cs typeface="+mn-cs"/>
              </a:rPr>
              <a:t> </a:t>
            </a:r>
            <a:r>
              <a:rPr kumimoji="0" lang="id-ID" sz="1800" b="1" i="0" u="none" strike="noStrike" kern="1200" cap="none" spc="0" normalizeH="0" baseline="0" noProof="0" dirty="0">
                <a:ln>
                  <a:noFill/>
                </a:ln>
                <a:solidFill>
                  <a:srgbClr val="FE2470"/>
                </a:solidFill>
                <a:effectLst/>
                <a:uLnTx/>
                <a:uFillTx/>
                <a:latin typeface="Consolas" panose="020B0609020204030204" pitchFamily="49" charset="0"/>
                <a:ea typeface="+mn-ea"/>
                <a:cs typeface="+mn-cs"/>
              </a:rPr>
              <a:t>=</a:t>
            </a:r>
            <a:r>
              <a:rPr kumimoji="0" lang="id-ID" sz="1800" b="1" i="0" u="none" strike="noStrike" kern="1200" cap="none" spc="0" normalizeH="0" baseline="0" noProof="0" dirty="0">
                <a:ln>
                  <a:noFill/>
                </a:ln>
                <a:solidFill>
                  <a:srgbClr val="6AD8E2"/>
                </a:solidFill>
                <a:effectLst/>
                <a:uLnTx/>
                <a:uFillTx/>
                <a:latin typeface="Consolas" panose="020B0609020204030204" pitchFamily="49" charset="0"/>
                <a:ea typeface="+mn-ea"/>
                <a:cs typeface="+mn-cs"/>
              </a:rPr>
              <a:t> </a:t>
            </a:r>
            <a:r>
              <a:rPr kumimoji="0" lang="id-ID" sz="1800" b="1"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args[</a:t>
            </a:r>
            <a:r>
              <a:rPr kumimoji="0" lang="id-ID" sz="1800" b="1" i="0" u="none" strike="noStrike" kern="1200" cap="none" spc="0" normalizeH="0" baseline="0" noProof="0" dirty="0">
                <a:ln>
                  <a:noFill/>
                </a:ln>
                <a:solidFill>
                  <a:srgbClr val="4472C4">
                    <a:lumMod val="60000"/>
                    <a:lumOff val="40000"/>
                  </a:srgbClr>
                </a:solidFill>
                <a:effectLst/>
                <a:uLnTx/>
                <a:uFillTx/>
                <a:latin typeface="Consolas" panose="020B0609020204030204" pitchFamily="49" charset="0"/>
                <a:ea typeface="+mn-ea"/>
                <a:cs typeface="+mn-cs"/>
              </a:rPr>
              <a:t>0</a:t>
            </a:r>
            <a:r>
              <a:rPr kumimoji="0" lang="id-ID" sz="1800" b="1"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a:t>
            </a:r>
          </a:p>
          <a:p>
            <a:pPr marL="0" marR="0" lvl="0" indent="0" algn="l" defTabSz="540000" rtl="0" eaLnBrk="1" fontAlgn="auto" latinLnBrk="0" hangingPunct="1">
              <a:lnSpc>
                <a:spcPct val="100000"/>
              </a:lnSpc>
              <a:spcBef>
                <a:spcPts val="0"/>
              </a:spcBef>
              <a:spcAft>
                <a:spcPts val="0"/>
              </a:spcAft>
              <a:buClrTx/>
              <a:buSzTx/>
              <a:buFontTx/>
              <a:buNone/>
              <a:tabLst/>
              <a:defRPr/>
            </a:pPr>
            <a:r>
              <a:rPr kumimoji="0" lang="id-ID" sz="1800" b="1"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		</a:t>
            </a:r>
            <a:r>
              <a:rPr kumimoji="0" lang="en-US" sz="1800" b="1" i="0" u="none" strike="noStrike" kern="1200" cap="none" spc="0" normalizeH="0" baseline="0" noProof="0" dirty="0" err="1">
                <a:ln>
                  <a:noFill/>
                </a:ln>
                <a:solidFill>
                  <a:srgbClr val="6AD8E2"/>
                </a:solidFill>
                <a:effectLst/>
                <a:uLnTx/>
                <a:uFillTx/>
                <a:latin typeface="Consolas" panose="020B0609020204030204" pitchFamily="49" charset="0"/>
                <a:ea typeface="+mn-ea"/>
                <a:cs typeface="+mn-cs"/>
              </a:rPr>
              <a:t>System</a:t>
            </a:r>
            <a:r>
              <a:rPr kumimoji="0" lang="en-US" sz="1800" b="1" i="0" u="none" strike="noStrike" kern="1200" cap="none" spc="0" normalizeH="0" baseline="0" noProof="0" dirty="0" err="1">
                <a:ln>
                  <a:noFill/>
                </a:ln>
                <a:solidFill>
                  <a:prstClr val="white"/>
                </a:solidFill>
                <a:effectLst/>
                <a:uLnTx/>
                <a:uFillTx/>
                <a:latin typeface="Consolas" panose="020B0609020204030204" pitchFamily="49" charset="0"/>
                <a:ea typeface="+mn-ea"/>
                <a:cs typeface="+mn-cs"/>
              </a:rPr>
              <a:t>.out.</a:t>
            </a:r>
            <a:r>
              <a:rPr kumimoji="0" lang="en-US" sz="1800" b="1" i="0" u="none" strike="noStrike" kern="1200" cap="none" spc="0" normalizeH="0" baseline="0" noProof="0" dirty="0" err="1">
                <a:ln>
                  <a:noFill/>
                </a:ln>
                <a:solidFill>
                  <a:srgbClr val="6AD8E2"/>
                </a:solidFill>
                <a:effectLst/>
                <a:uLnTx/>
                <a:uFillTx/>
                <a:latin typeface="Consolas" panose="020B0609020204030204" pitchFamily="49" charset="0"/>
                <a:ea typeface="+mn-ea"/>
                <a:cs typeface="+mn-cs"/>
              </a:rPr>
              <a:t>print</a:t>
            </a:r>
            <a:r>
              <a:rPr kumimoji="0" lang="id-ID" sz="1800" b="1" i="0" u="none" strike="noStrike" kern="1200" cap="none" spc="0" normalizeH="0" baseline="0" noProof="0" dirty="0">
                <a:ln>
                  <a:noFill/>
                </a:ln>
                <a:solidFill>
                  <a:srgbClr val="6AD8E2"/>
                </a:solidFill>
                <a:effectLst/>
                <a:uLnTx/>
                <a:uFillTx/>
                <a:latin typeface="Consolas" panose="020B0609020204030204" pitchFamily="49" charset="0"/>
                <a:ea typeface="+mn-ea"/>
                <a:cs typeface="+mn-cs"/>
              </a:rPr>
              <a:t>ln</a:t>
            </a:r>
            <a:r>
              <a:rPr kumimoji="0" lang="en-US" sz="1800" b="1"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a:t>
            </a:r>
            <a:r>
              <a:rPr kumimoji="0" lang="id-ID" sz="1800" b="1" i="0" u="none" strike="noStrike" kern="1200" cap="none" spc="0" normalizeH="0" baseline="0" noProof="0" dirty="0">
                <a:ln>
                  <a:noFill/>
                </a:ln>
                <a:solidFill>
                  <a:srgbClr val="CFD976"/>
                </a:solidFill>
                <a:effectLst/>
                <a:uLnTx/>
                <a:uFillTx/>
                <a:latin typeface="Consolas" panose="020B0609020204030204" pitchFamily="49" charset="0"/>
                <a:ea typeface="+mn-ea"/>
                <a:cs typeface="+mn-cs"/>
              </a:rPr>
              <a:t>"</a:t>
            </a:r>
            <a:r>
              <a:rPr kumimoji="0" lang="en-US" sz="1800" b="1" i="0" u="none" strike="noStrike" kern="1200" cap="none" spc="0" normalizeH="0" baseline="0" noProof="0" dirty="0">
                <a:ln>
                  <a:noFill/>
                </a:ln>
                <a:solidFill>
                  <a:srgbClr val="CFD976"/>
                </a:solidFill>
                <a:effectLst/>
                <a:uLnTx/>
                <a:uFillTx/>
                <a:latin typeface="Consolas" panose="020B0609020204030204" pitchFamily="49" charset="0"/>
                <a:ea typeface="+mn-ea"/>
                <a:cs typeface="+mn-cs"/>
              </a:rPr>
              <a:t>Halo</a:t>
            </a:r>
            <a:r>
              <a:rPr kumimoji="0" lang="id-ID" sz="1800" b="1" i="0" u="none" strike="noStrike" kern="1200" cap="none" spc="0" normalizeH="0" baseline="0" noProof="0" dirty="0">
                <a:ln>
                  <a:noFill/>
                </a:ln>
                <a:solidFill>
                  <a:srgbClr val="CFD976"/>
                </a:solidFill>
                <a:effectLst/>
                <a:uLnTx/>
                <a:uFillTx/>
                <a:latin typeface="Consolas" panose="020B0609020204030204" pitchFamily="49" charset="0"/>
                <a:ea typeface="+mn-ea"/>
                <a:cs typeface="+mn-cs"/>
              </a:rPr>
              <a:t>" </a:t>
            </a:r>
            <a:r>
              <a:rPr kumimoji="0" lang="id-ID" sz="1800" b="1" i="0" u="none" strike="noStrike" kern="1200" cap="none" spc="0" normalizeH="0" baseline="0" noProof="0" dirty="0">
                <a:ln>
                  <a:noFill/>
                </a:ln>
                <a:solidFill>
                  <a:srgbClr val="FE2470"/>
                </a:solidFill>
                <a:effectLst/>
                <a:uLnTx/>
                <a:uFillTx/>
                <a:latin typeface="Consolas" panose="020B0609020204030204" pitchFamily="49" charset="0"/>
                <a:ea typeface="+mn-ea"/>
                <a:cs typeface="+mn-cs"/>
              </a:rPr>
              <a:t>+</a:t>
            </a:r>
            <a:r>
              <a:rPr kumimoji="0" lang="id-ID" sz="1800" b="1" i="0" u="none" strike="noStrike" kern="1200" cap="none" spc="0" normalizeH="0" baseline="0" noProof="0" dirty="0">
                <a:ln>
                  <a:noFill/>
                </a:ln>
                <a:solidFill>
                  <a:srgbClr val="CFD976"/>
                </a:solidFill>
                <a:effectLst/>
                <a:uLnTx/>
                <a:uFillTx/>
                <a:latin typeface="Consolas" panose="020B0609020204030204" pitchFamily="49" charset="0"/>
                <a:ea typeface="+mn-ea"/>
                <a:cs typeface="+mn-cs"/>
              </a:rPr>
              <a:t> " " </a:t>
            </a:r>
            <a:r>
              <a:rPr kumimoji="0" lang="id-ID" sz="1800" b="1" i="0" u="none" strike="noStrike" kern="1200" cap="none" spc="0" normalizeH="0" baseline="0" noProof="0" dirty="0">
                <a:ln>
                  <a:noFill/>
                </a:ln>
                <a:solidFill>
                  <a:srgbClr val="FE2470"/>
                </a:solidFill>
                <a:effectLst/>
                <a:uLnTx/>
                <a:uFillTx/>
                <a:latin typeface="Consolas" panose="020B0609020204030204" pitchFamily="49" charset="0"/>
                <a:ea typeface="+mn-ea"/>
                <a:cs typeface="+mn-cs"/>
              </a:rPr>
              <a:t>+</a:t>
            </a:r>
            <a:r>
              <a:rPr kumimoji="0" lang="id-ID" sz="1800" b="1" i="0" u="none" strike="noStrike" kern="1200" cap="none" spc="0" normalizeH="0" baseline="0" noProof="0" dirty="0">
                <a:ln>
                  <a:noFill/>
                </a:ln>
                <a:solidFill>
                  <a:srgbClr val="CFD976"/>
                </a:solidFill>
                <a:effectLst/>
                <a:uLnTx/>
                <a:uFillTx/>
                <a:latin typeface="Consolas" panose="020B0609020204030204" pitchFamily="49" charset="0"/>
                <a:ea typeface="+mn-ea"/>
                <a:cs typeface="+mn-cs"/>
              </a:rPr>
              <a:t> </a:t>
            </a:r>
            <a:r>
              <a:rPr kumimoji="0" lang="id-ID" sz="1800" b="1"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a</a:t>
            </a:r>
            <a:r>
              <a:rPr kumimoji="0" lang="en-US" sz="1800" b="1"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a:t>
            </a:r>
            <a:endParaRPr kumimoji="0" lang="id-ID" sz="1800" b="1" i="0" u="none" strike="noStrike" kern="1200" cap="none" spc="0" normalizeH="0" baseline="0" noProof="0" dirty="0">
              <a:ln>
                <a:noFill/>
              </a:ln>
              <a:solidFill>
                <a:prstClr val="white"/>
              </a:solidFill>
              <a:effectLst/>
              <a:uLnTx/>
              <a:uFillTx/>
              <a:latin typeface="Consolas" panose="020B0609020204030204" pitchFamily="49" charset="0"/>
              <a:ea typeface="+mn-ea"/>
              <a:cs typeface="+mn-cs"/>
            </a:endParaRPr>
          </a:p>
          <a:p>
            <a:pPr marL="0" marR="0" lvl="0" indent="0" algn="l" defTabSz="5400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nsolas" panose="020B0609020204030204" pitchFamily="49" charset="0"/>
                <a:ea typeface="+mn-ea"/>
                <a:cs typeface="+mn-cs"/>
              </a:rPr>
              <a:t>	</a:t>
            </a:r>
            <a:r>
              <a:rPr kumimoji="0" lang="en-US" sz="1800" b="1"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a:t>
            </a:r>
          </a:p>
          <a:p>
            <a:pPr marL="0" marR="0" lvl="0" indent="0" algn="l" defTabSz="5400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a:t>
            </a:r>
          </a:p>
        </p:txBody>
      </p:sp>
      <p:grpSp>
        <p:nvGrpSpPr>
          <p:cNvPr id="16" name="Group 15">
            <a:extLst>
              <a:ext uri="{FF2B5EF4-FFF2-40B4-BE49-F238E27FC236}">
                <a16:creationId xmlns:a16="http://schemas.microsoft.com/office/drawing/2014/main" id="{C041C13E-0DE2-4DA5-B32F-629AE985F0A5}"/>
              </a:ext>
            </a:extLst>
          </p:cNvPr>
          <p:cNvGrpSpPr/>
          <p:nvPr/>
        </p:nvGrpSpPr>
        <p:grpSpPr>
          <a:xfrm>
            <a:off x="2195156" y="4626890"/>
            <a:ext cx="6185893" cy="1848432"/>
            <a:chOff x="2656551" y="4683757"/>
            <a:chExt cx="6185893" cy="1894203"/>
          </a:xfrm>
        </p:grpSpPr>
        <p:grpSp>
          <p:nvGrpSpPr>
            <p:cNvPr id="17" name="Group 16">
              <a:extLst>
                <a:ext uri="{FF2B5EF4-FFF2-40B4-BE49-F238E27FC236}">
                  <a16:creationId xmlns:a16="http://schemas.microsoft.com/office/drawing/2014/main" id="{40A32A62-1C0D-441A-9524-C53C44366EB3}"/>
                </a:ext>
              </a:extLst>
            </p:cNvPr>
            <p:cNvGrpSpPr/>
            <p:nvPr/>
          </p:nvGrpSpPr>
          <p:grpSpPr>
            <a:xfrm>
              <a:off x="2656551" y="4687653"/>
              <a:ext cx="6185893" cy="1890307"/>
              <a:chOff x="1301118" y="5190101"/>
              <a:chExt cx="6192928" cy="1613578"/>
            </a:xfrm>
          </p:grpSpPr>
          <p:sp>
            <p:nvSpPr>
              <p:cNvPr id="19" name="Rounded Rectangle 27">
                <a:extLst>
                  <a:ext uri="{FF2B5EF4-FFF2-40B4-BE49-F238E27FC236}">
                    <a16:creationId xmlns:a16="http://schemas.microsoft.com/office/drawing/2014/main" id="{E56EF7D8-1541-4A4C-95B9-4F2D06501C3E}"/>
                  </a:ext>
                </a:extLst>
              </p:cNvPr>
              <p:cNvSpPr/>
              <p:nvPr/>
            </p:nvSpPr>
            <p:spPr>
              <a:xfrm>
                <a:off x="1308161" y="5474286"/>
                <a:ext cx="6185885" cy="1329393"/>
              </a:xfrm>
              <a:prstGeom prst="roundRect">
                <a:avLst>
                  <a:gd name="adj" fmla="val 3605"/>
                </a:avLst>
              </a:prstGeom>
              <a:solidFill>
                <a:srgbClr val="282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F2647"/>
                  </a:solidFill>
                  <a:effectLst/>
                  <a:uLnTx/>
                  <a:uFillTx/>
                  <a:latin typeface="Calibri" panose="020F0502020204030204"/>
                  <a:ea typeface="+mn-ea"/>
                  <a:cs typeface="+mn-cs"/>
                </a:endParaRPr>
              </a:p>
            </p:txBody>
          </p:sp>
          <p:grpSp>
            <p:nvGrpSpPr>
              <p:cNvPr id="20" name="グループ化 37">
                <a:extLst>
                  <a:ext uri="{FF2B5EF4-FFF2-40B4-BE49-F238E27FC236}">
                    <a16:creationId xmlns:a16="http://schemas.microsoft.com/office/drawing/2014/main" id="{8517AA27-6A1C-4F00-93C5-1FC77E63C9A9}"/>
                  </a:ext>
                </a:extLst>
              </p:cNvPr>
              <p:cNvGrpSpPr/>
              <p:nvPr/>
            </p:nvGrpSpPr>
            <p:grpSpPr>
              <a:xfrm>
                <a:off x="1301118" y="5190101"/>
                <a:ext cx="6192928" cy="317704"/>
                <a:chOff x="4888773" y="2065794"/>
                <a:chExt cx="8534400" cy="487140"/>
              </a:xfrm>
            </p:grpSpPr>
            <p:sp>
              <p:nvSpPr>
                <p:cNvPr id="21" name="角丸四角形 7">
                  <a:extLst>
                    <a:ext uri="{FF2B5EF4-FFF2-40B4-BE49-F238E27FC236}">
                      <a16:creationId xmlns:a16="http://schemas.microsoft.com/office/drawing/2014/main" id="{CC80A117-519B-4C1B-ABE7-4F96AC7ED51B}"/>
                    </a:ext>
                  </a:extLst>
                </p:cNvPr>
                <p:cNvSpPr/>
                <p:nvPr userDrawn="1"/>
              </p:nvSpPr>
              <p:spPr>
                <a:xfrm>
                  <a:off x="4888773" y="2065794"/>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rgbClr val="282923"/>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22" name="正方形/長方形 27">
                  <a:extLst>
                    <a:ext uri="{FF2B5EF4-FFF2-40B4-BE49-F238E27FC236}">
                      <a16:creationId xmlns:a16="http://schemas.microsoft.com/office/drawing/2014/main" id="{99B03009-E82A-4D65-9544-A398443D3CB7}"/>
                    </a:ext>
                  </a:extLst>
                </p:cNvPr>
                <p:cNvSpPr/>
                <p:nvPr userDrawn="1"/>
              </p:nvSpPr>
              <p:spPr>
                <a:xfrm>
                  <a:off x="4888773" y="2489434"/>
                  <a:ext cx="8534400" cy="63500"/>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grpSp>
              <p:nvGrpSpPr>
                <p:cNvPr id="23" name="グループ化 28">
                  <a:extLst>
                    <a:ext uri="{FF2B5EF4-FFF2-40B4-BE49-F238E27FC236}">
                      <a16:creationId xmlns:a16="http://schemas.microsoft.com/office/drawing/2014/main" id="{020C2C6C-0107-4629-B3FB-FAF23968DA64}"/>
                    </a:ext>
                  </a:extLst>
                </p:cNvPr>
                <p:cNvGrpSpPr/>
                <p:nvPr userDrawn="1"/>
              </p:nvGrpSpPr>
              <p:grpSpPr>
                <a:xfrm>
                  <a:off x="5071109" y="2204589"/>
                  <a:ext cx="542925" cy="142875"/>
                  <a:chOff x="2524125" y="1614487"/>
                  <a:chExt cx="542925" cy="142875"/>
                </a:xfrm>
              </p:grpSpPr>
              <p:sp>
                <p:nvSpPr>
                  <p:cNvPr id="28" name="円/楕円 29">
                    <a:extLst>
                      <a:ext uri="{FF2B5EF4-FFF2-40B4-BE49-F238E27FC236}">
                        <a16:creationId xmlns:a16="http://schemas.microsoft.com/office/drawing/2014/main" id="{898EDA51-B597-48A7-B497-8CEB25203C9C}"/>
                      </a:ext>
                    </a:extLst>
                  </p:cNvPr>
                  <p:cNvSpPr/>
                  <p:nvPr userDrawn="1"/>
                </p:nvSpPr>
                <p:spPr>
                  <a:xfrm>
                    <a:off x="2524125" y="1614487"/>
                    <a:ext cx="142875" cy="142875"/>
                  </a:xfrm>
                  <a:prstGeom prst="ellipse">
                    <a:avLst/>
                  </a:prstGeom>
                  <a:solidFill>
                    <a:srgbClr val="FD497C"/>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29" name="円/楕円 30">
                    <a:extLst>
                      <a:ext uri="{FF2B5EF4-FFF2-40B4-BE49-F238E27FC236}">
                        <a16:creationId xmlns:a16="http://schemas.microsoft.com/office/drawing/2014/main" id="{2ACBB48E-81AF-4074-82FB-4C0BB36549A1}"/>
                      </a:ext>
                    </a:extLst>
                  </p:cNvPr>
                  <p:cNvSpPr/>
                  <p:nvPr userDrawn="1"/>
                </p:nvSpPr>
                <p:spPr>
                  <a:xfrm>
                    <a:off x="2724150" y="1614487"/>
                    <a:ext cx="142875" cy="142875"/>
                  </a:xfrm>
                  <a:prstGeom prst="ellipse">
                    <a:avLst/>
                  </a:prstGeom>
                  <a:solidFill>
                    <a:srgbClr val="87C32F"/>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30" name="円/楕円 31">
                    <a:extLst>
                      <a:ext uri="{FF2B5EF4-FFF2-40B4-BE49-F238E27FC236}">
                        <a16:creationId xmlns:a16="http://schemas.microsoft.com/office/drawing/2014/main" id="{906BCF17-C19E-4949-B3A9-A9E40D864139}"/>
                      </a:ext>
                    </a:extLst>
                  </p:cNvPr>
                  <p:cNvSpPr/>
                  <p:nvPr userDrawn="1"/>
                </p:nvSpPr>
                <p:spPr>
                  <a:xfrm>
                    <a:off x="2924175" y="1614487"/>
                    <a:ext cx="142875" cy="142875"/>
                  </a:xfrm>
                  <a:prstGeom prst="ellipse">
                    <a:avLst/>
                  </a:prstGeom>
                  <a:solidFill>
                    <a:srgbClr val="00ACE2"/>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grpSp>
            <p:grpSp>
              <p:nvGrpSpPr>
                <p:cNvPr id="24" name="グループ化 32">
                  <a:extLst>
                    <a:ext uri="{FF2B5EF4-FFF2-40B4-BE49-F238E27FC236}">
                      <a16:creationId xmlns:a16="http://schemas.microsoft.com/office/drawing/2014/main" id="{1E085691-FE48-4D89-A834-43D45ECC512B}"/>
                    </a:ext>
                  </a:extLst>
                </p:cNvPr>
                <p:cNvGrpSpPr/>
                <p:nvPr userDrawn="1"/>
              </p:nvGrpSpPr>
              <p:grpSpPr>
                <a:xfrm>
                  <a:off x="13043533" y="2180776"/>
                  <a:ext cx="200026" cy="190500"/>
                  <a:chOff x="7781924" y="1704975"/>
                  <a:chExt cx="200026" cy="190500"/>
                </a:xfrm>
                <a:solidFill>
                  <a:srgbClr val="1C1C1C">
                    <a:lumMod val="50000"/>
                    <a:lumOff val="50000"/>
                  </a:srgbClr>
                </a:solidFill>
              </p:grpSpPr>
              <p:sp>
                <p:nvSpPr>
                  <p:cNvPr id="25" name="正方形/長方形 33">
                    <a:extLst>
                      <a:ext uri="{FF2B5EF4-FFF2-40B4-BE49-F238E27FC236}">
                        <a16:creationId xmlns:a16="http://schemas.microsoft.com/office/drawing/2014/main" id="{9DC5823E-EDE8-4C45-B718-4D70149EF1F1}"/>
                      </a:ext>
                    </a:extLst>
                  </p:cNvPr>
                  <p:cNvSpPr/>
                  <p:nvPr userDrawn="1"/>
                </p:nvSpPr>
                <p:spPr>
                  <a:xfrm>
                    <a:off x="7781925" y="1704975"/>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26" name="正方形/長方形 34">
                    <a:extLst>
                      <a:ext uri="{FF2B5EF4-FFF2-40B4-BE49-F238E27FC236}">
                        <a16:creationId xmlns:a16="http://schemas.microsoft.com/office/drawing/2014/main" id="{F00961EF-AA0D-44B2-80B0-487A1B00DE2C}"/>
                      </a:ext>
                    </a:extLst>
                  </p:cNvPr>
                  <p:cNvSpPr/>
                  <p:nvPr userDrawn="1"/>
                </p:nvSpPr>
                <p:spPr>
                  <a:xfrm>
                    <a:off x="7781925" y="1776413"/>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27" name="正方形/長方形 35">
                    <a:extLst>
                      <a:ext uri="{FF2B5EF4-FFF2-40B4-BE49-F238E27FC236}">
                        <a16:creationId xmlns:a16="http://schemas.microsoft.com/office/drawing/2014/main" id="{197BA887-F31F-415E-893F-BBD77009A276}"/>
                      </a:ext>
                    </a:extLst>
                  </p:cNvPr>
                  <p:cNvSpPr/>
                  <p:nvPr userDrawn="1"/>
                </p:nvSpPr>
                <p:spPr>
                  <a:xfrm>
                    <a:off x="7781924" y="1847850"/>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grpSp>
          </p:grpSp>
        </p:grpSp>
        <p:sp>
          <p:nvSpPr>
            <p:cNvPr id="18" name="TextBox 17">
              <a:extLst>
                <a:ext uri="{FF2B5EF4-FFF2-40B4-BE49-F238E27FC236}">
                  <a16:creationId xmlns:a16="http://schemas.microsoft.com/office/drawing/2014/main" id="{0014C390-99DB-40FC-A933-5155534176FA}"/>
                </a:ext>
              </a:extLst>
            </p:cNvPr>
            <p:cNvSpPr txBox="1"/>
            <p:nvPr/>
          </p:nvSpPr>
          <p:spPr>
            <a:xfrm>
              <a:off x="4587828" y="4683757"/>
              <a:ext cx="242887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nsolas" panose="020B0609020204030204" pitchFamily="49" charset="0"/>
                  <a:ea typeface="+mn-ea"/>
                  <a:cs typeface="+mn-cs"/>
                </a:rPr>
                <a:t>Command Prompt (CMD)</a:t>
              </a:r>
            </a:p>
          </p:txBody>
        </p:sp>
      </p:grpSp>
      <p:sp>
        <p:nvSpPr>
          <p:cNvPr id="31" name="TextBox 30">
            <a:extLst>
              <a:ext uri="{FF2B5EF4-FFF2-40B4-BE49-F238E27FC236}">
                <a16:creationId xmlns:a16="http://schemas.microsoft.com/office/drawing/2014/main" id="{C749BDD2-C257-49E5-B54D-1DF3CAAC457A}"/>
              </a:ext>
            </a:extLst>
          </p:cNvPr>
          <p:cNvSpPr txBox="1"/>
          <p:nvPr/>
        </p:nvSpPr>
        <p:spPr>
          <a:xfrm>
            <a:off x="336179" y="1057594"/>
            <a:ext cx="526381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err="1">
                <a:ln>
                  <a:noFill/>
                </a:ln>
                <a:solidFill>
                  <a:srgbClr val="2F424C"/>
                </a:solidFill>
                <a:effectLst/>
                <a:uLnTx/>
                <a:uFillTx/>
                <a:latin typeface="Arial" panose="020B0604020202020204" pitchFamily="34" charset="0"/>
                <a:ea typeface="+mn-ea"/>
                <a:cs typeface="Arial" panose="020B0604020202020204" pitchFamily="34" charset="0"/>
              </a:rPr>
              <a:t>Struktur</a:t>
            </a:r>
            <a:r>
              <a:rPr kumimoji="0" lang="en-US" sz="2400" i="0" u="none" strike="noStrike" kern="1200" cap="none" spc="0" normalizeH="0" baseline="0" noProof="0" dirty="0">
                <a:ln>
                  <a:noFill/>
                </a:ln>
                <a:solidFill>
                  <a:srgbClr val="2F424C"/>
                </a:solidFill>
                <a:effectLst/>
                <a:uLnTx/>
                <a:uFillTx/>
                <a:latin typeface="Arial" panose="020B0604020202020204" pitchFamily="34" charset="0"/>
                <a:ea typeface="+mn-ea"/>
                <a:cs typeface="Arial" panose="020B0604020202020204" pitchFamily="34" charset="0"/>
              </a:rPr>
              <a:t> source code HelloWorld.java</a:t>
            </a:r>
          </a:p>
        </p:txBody>
      </p:sp>
      <p:grpSp>
        <p:nvGrpSpPr>
          <p:cNvPr id="32" name="グループ化 37">
            <a:extLst>
              <a:ext uri="{FF2B5EF4-FFF2-40B4-BE49-F238E27FC236}">
                <a16:creationId xmlns:a16="http://schemas.microsoft.com/office/drawing/2014/main" id="{3A0A73B1-363A-4B59-B5E9-4CC3254BF6F5}"/>
              </a:ext>
            </a:extLst>
          </p:cNvPr>
          <p:cNvGrpSpPr/>
          <p:nvPr/>
        </p:nvGrpSpPr>
        <p:grpSpPr>
          <a:xfrm>
            <a:off x="336181" y="1514268"/>
            <a:ext cx="6380562" cy="317704"/>
            <a:chOff x="4888773" y="2065794"/>
            <a:chExt cx="8534400" cy="487140"/>
          </a:xfrm>
        </p:grpSpPr>
        <p:sp>
          <p:nvSpPr>
            <p:cNvPr id="33" name="角丸四角形 7">
              <a:extLst>
                <a:ext uri="{FF2B5EF4-FFF2-40B4-BE49-F238E27FC236}">
                  <a16:creationId xmlns:a16="http://schemas.microsoft.com/office/drawing/2014/main" id="{DF96D69E-55B0-487D-B998-63CF01DADFE9}"/>
                </a:ext>
              </a:extLst>
            </p:cNvPr>
            <p:cNvSpPr/>
            <p:nvPr userDrawn="1"/>
          </p:nvSpPr>
          <p:spPr>
            <a:xfrm>
              <a:off x="4888773" y="2065794"/>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rgbClr val="282923"/>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34" name="正方形/長方形 27">
              <a:extLst>
                <a:ext uri="{FF2B5EF4-FFF2-40B4-BE49-F238E27FC236}">
                  <a16:creationId xmlns:a16="http://schemas.microsoft.com/office/drawing/2014/main" id="{3CEBBB1A-C383-4D35-9D97-C0183F0C1993}"/>
                </a:ext>
              </a:extLst>
            </p:cNvPr>
            <p:cNvSpPr/>
            <p:nvPr userDrawn="1"/>
          </p:nvSpPr>
          <p:spPr>
            <a:xfrm>
              <a:off x="4888773" y="2489434"/>
              <a:ext cx="8534400" cy="63500"/>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grpSp>
          <p:nvGrpSpPr>
            <p:cNvPr id="35" name="グループ化 28">
              <a:extLst>
                <a:ext uri="{FF2B5EF4-FFF2-40B4-BE49-F238E27FC236}">
                  <a16:creationId xmlns:a16="http://schemas.microsoft.com/office/drawing/2014/main" id="{31C56FE9-50E2-4CAB-B5F7-0FD879D06A5E}"/>
                </a:ext>
              </a:extLst>
            </p:cNvPr>
            <p:cNvGrpSpPr/>
            <p:nvPr userDrawn="1"/>
          </p:nvGrpSpPr>
          <p:grpSpPr>
            <a:xfrm>
              <a:off x="5071109" y="2204589"/>
              <a:ext cx="542925" cy="142875"/>
              <a:chOff x="2524125" y="1614487"/>
              <a:chExt cx="542925" cy="142875"/>
            </a:xfrm>
          </p:grpSpPr>
          <p:sp>
            <p:nvSpPr>
              <p:cNvPr id="40" name="円/楕円 29">
                <a:extLst>
                  <a:ext uri="{FF2B5EF4-FFF2-40B4-BE49-F238E27FC236}">
                    <a16:creationId xmlns:a16="http://schemas.microsoft.com/office/drawing/2014/main" id="{BF22D919-DF11-4654-940D-D120572FBFCF}"/>
                  </a:ext>
                </a:extLst>
              </p:cNvPr>
              <p:cNvSpPr/>
              <p:nvPr userDrawn="1"/>
            </p:nvSpPr>
            <p:spPr>
              <a:xfrm>
                <a:off x="2524125" y="1614487"/>
                <a:ext cx="142875" cy="142875"/>
              </a:xfrm>
              <a:prstGeom prst="ellipse">
                <a:avLst/>
              </a:prstGeom>
              <a:solidFill>
                <a:srgbClr val="FD497C"/>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41" name="円/楕円 30">
                <a:extLst>
                  <a:ext uri="{FF2B5EF4-FFF2-40B4-BE49-F238E27FC236}">
                    <a16:creationId xmlns:a16="http://schemas.microsoft.com/office/drawing/2014/main" id="{3B2600E3-529F-4062-87B5-03264CCC7ADC}"/>
                  </a:ext>
                </a:extLst>
              </p:cNvPr>
              <p:cNvSpPr/>
              <p:nvPr userDrawn="1"/>
            </p:nvSpPr>
            <p:spPr>
              <a:xfrm>
                <a:off x="2724150" y="1614487"/>
                <a:ext cx="142875" cy="142875"/>
              </a:xfrm>
              <a:prstGeom prst="ellipse">
                <a:avLst/>
              </a:prstGeom>
              <a:solidFill>
                <a:srgbClr val="87C32F"/>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42" name="円/楕円 31">
                <a:extLst>
                  <a:ext uri="{FF2B5EF4-FFF2-40B4-BE49-F238E27FC236}">
                    <a16:creationId xmlns:a16="http://schemas.microsoft.com/office/drawing/2014/main" id="{DDA14718-50D8-491C-93DF-4840A0F0EE78}"/>
                  </a:ext>
                </a:extLst>
              </p:cNvPr>
              <p:cNvSpPr/>
              <p:nvPr userDrawn="1"/>
            </p:nvSpPr>
            <p:spPr>
              <a:xfrm>
                <a:off x="2924175" y="1614487"/>
                <a:ext cx="142875" cy="142875"/>
              </a:xfrm>
              <a:prstGeom prst="ellipse">
                <a:avLst/>
              </a:prstGeom>
              <a:solidFill>
                <a:srgbClr val="00ACE2"/>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grpSp>
        <p:grpSp>
          <p:nvGrpSpPr>
            <p:cNvPr id="36" name="グループ化 32">
              <a:extLst>
                <a:ext uri="{FF2B5EF4-FFF2-40B4-BE49-F238E27FC236}">
                  <a16:creationId xmlns:a16="http://schemas.microsoft.com/office/drawing/2014/main" id="{91B77250-2F27-4190-87AC-2839117B5D3F}"/>
                </a:ext>
              </a:extLst>
            </p:cNvPr>
            <p:cNvGrpSpPr/>
            <p:nvPr userDrawn="1"/>
          </p:nvGrpSpPr>
          <p:grpSpPr>
            <a:xfrm>
              <a:off x="13043533" y="2180776"/>
              <a:ext cx="200026" cy="190500"/>
              <a:chOff x="7781924" y="1704975"/>
              <a:chExt cx="200026" cy="190500"/>
            </a:xfrm>
            <a:solidFill>
              <a:srgbClr val="1C1C1C">
                <a:lumMod val="50000"/>
                <a:lumOff val="50000"/>
              </a:srgbClr>
            </a:solidFill>
          </p:grpSpPr>
          <p:sp>
            <p:nvSpPr>
              <p:cNvPr id="37" name="正方形/長方形 33">
                <a:extLst>
                  <a:ext uri="{FF2B5EF4-FFF2-40B4-BE49-F238E27FC236}">
                    <a16:creationId xmlns:a16="http://schemas.microsoft.com/office/drawing/2014/main" id="{AF2DEE15-5650-4D11-885C-F75EE0F6A44D}"/>
                  </a:ext>
                </a:extLst>
              </p:cNvPr>
              <p:cNvSpPr/>
              <p:nvPr userDrawn="1"/>
            </p:nvSpPr>
            <p:spPr>
              <a:xfrm>
                <a:off x="7781925" y="1704975"/>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38" name="正方形/長方形 34">
                <a:extLst>
                  <a:ext uri="{FF2B5EF4-FFF2-40B4-BE49-F238E27FC236}">
                    <a16:creationId xmlns:a16="http://schemas.microsoft.com/office/drawing/2014/main" id="{E3CE2453-F82E-4A88-8B74-C0052A8A8D84}"/>
                  </a:ext>
                </a:extLst>
              </p:cNvPr>
              <p:cNvSpPr/>
              <p:nvPr userDrawn="1"/>
            </p:nvSpPr>
            <p:spPr>
              <a:xfrm>
                <a:off x="7781925" y="1776413"/>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39" name="正方形/長方形 35">
                <a:extLst>
                  <a:ext uri="{FF2B5EF4-FFF2-40B4-BE49-F238E27FC236}">
                    <a16:creationId xmlns:a16="http://schemas.microsoft.com/office/drawing/2014/main" id="{4978C74F-0376-447E-9BB6-7BEBA1D55FC8}"/>
                  </a:ext>
                </a:extLst>
              </p:cNvPr>
              <p:cNvSpPr/>
              <p:nvPr userDrawn="1"/>
            </p:nvSpPr>
            <p:spPr>
              <a:xfrm>
                <a:off x="7781924" y="1847850"/>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grpSp>
      </p:grpSp>
      <p:sp>
        <p:nvSpPr>
          <p:cNvPr id="43" name="TextBox 42">
            <a:extLst>
              <a:ext uri="{FF2B5EF4-FFF2-40B4-BE49-F238E27FC236}">
                <a16:creationId xmlns:a16="http://schemas.microsoft.com/office/drawing/2014/main" id="{BA2241FF-13C3-4A01-962D-C79A00EE0245}"/>
              </a:ext>
            </a:extLst>
          </p:cNvPr>
          <p:cNvSpPr txBox="1"/>
          <p:nvPr/>
        </p:nvSpPr>
        <p:spPr>
          <a:xfrm>
            <a:off x="2327317" y="5044445"/>
            <a:ext cx="33505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Courier New" panose="02070309020205020404" pitchFamily="49" charset="0"/>
              </a:rPr>
              <a:t>C:\&gt;javac HelloWorld.java</a:t>
            </a:r>
          </a:p>
        </p:txBody>
      </p:sp>
      <p:sp>
        <p:nvSpPr>
          <p:cNvPr id="44" name="TextBox 43">
            <a:extLst>
              <a:ext uri="{FF2B5EF4-FFF2-40B4-BE49-F238E27FC236}">
                <a16:creationId xmlns:a16="http://schemas.microsoft.com/office/drawing/2014/main" id="{3672425A-0FB7-49B8-9D11-AF550AE25D68}"/>
              </a:ext>
            </a:extLst>
          </p:cNvPr>
          <p:cNvSpPr txBox="1"/>
          <p:nvPr/>
        </p:nvSpPr>
        <p:spPr>
          <a:xfrm>
            <a:off x="2327316" y="5357987"/>
            <a:ext cx="41805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Courier New" panose="02070309020205020404" pitchFamily="49" charset="0"/>
              </a:rPr>
              <a:t>C:\&gt;java </a:t>
            </a:r>
            <a:r>
              <a:rPr kumimoji="0" lang="en-US" sz="1800" b="0" i="0" u="none" strike="noStrike" kern="1200" cap="none" spc="0" normalizeH="0" baseline="0" noProof="0" dirty="0" err="1">
                <a:ln>
                  <a:noFill/>
                </a:ln>
                <a:solidFill>
                  <a:prstClr val="white"/>
                </a:solidFill>
                <a:effectLst/>
                <a:uLnTx/>
                <a:uFillTx/>
                <a:latin typeface="Consolas" panose="020B0609020204030204" pitchFamily="49" charset="0"/>
                <a:ea typeface="+mn-ea"/>
                <a:cs typeface="Courier New" panose="02070309020205020404" pitchFamily="49" charset="0"/>
              </a:rPr>
              <a:t>HelloWorld</a:t>
            </a:r>
            <a:r>
              <a:rPr kumimoji="0" lang="id-ID"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Courier New" panose="02070309020205020404" pitchFamily="49" charset="0"/>
              </a:rPr>
              <a:t> sayang</a:t>
            </a:r>
            <a:endParaRPr kumimoji="0" lang="en-US" sz="1800" b="0" i="0" u="none" strike="noStrike" kern="1200" cap="none" spc="0" normalizeH="0" baseline="0" noProof="0" dirty="0">
              <a:ln>
                <a:noFill/>
              </a:ln>
              <a:solidFill>
                <a:prstClr val="white"/>
              </a:solidFill>
              <a:effectLst/>
              <a:uLnTx/>
              <a:uFillTx/>
              <a:latin typeface="Consolas" panose="020B0609020204030204" pitchFamily="49" charset="0"/>
              <a:ea typeface="+mn-ea"/>
              <a:cs typeface="Courier New" panose="02070309020205020404" pitchFamily="49" charset="0"/>
            </a:endParaRPr>
          </a:p>
        </p:txBody>
      </p:sp>
      <p:sp>
        <p:nvSpPr>
          <p:cNvPr id="45" name="Rectangle 44">
            <a:extLst>
              <a:ext uri="{FF2B5EF4-FFF2-40B4-BE49-F238E27FC236}">
                <a16:creationId xmlns:a16="http://schemas.microsoft.com/office/drawing/2014/main" id="{D5794646-35EB-4E7A-8258-4A8806BF4FD1}"/>
              </a:ext>
            </a:extLst>
          </p:cNvPr>
          <p:cNvSpPr/>
          <p:nvPr/>
        </p:nvSpPr>
        <p:spPr>
          <a:xfrm>
            <a:off x="2331532" y="1497489"/>
            <a:ext cx="1675459"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nsolas" panose="020B0609020204030204" pitchFamily="49" charset="0"/>
                <a:ea typeface="+mn-ea"/>
                <a:cs typeface="Arial" panose="020B0604020202020204" pitchFamily="34" charset="0"/>
              </a:rPr>
              <a:t>HelloWorld.java</a:t>
            </a:r>
          </a:p>
        </p:txBody>
      </p:sp>
      <p:grpSp>
        <p:nvGrpSpPr>
          <p:cNvPr id="46" name="Group 45">
            <a:extLst>
              <a:ext uri="{FF2B5EF4-FFF2-40B4-BE49-F238E27FC236}">
                <a16:creationId xmlns:a16="http://schemas.microsoft.com/office/drawing/2014/main" id="{6DD07754-FA31-4FEC-92DF-5013D917C256}"/>
              </a:ext>
            </a:extLst>
          </p:cNvPr>
          <p:cNvGrpSpPr/>
          <p:nvPr/>
        </p:nvGrpSpPr>
        <p:grpSpPr>
          <a:xfrm>
            <a:off x="500243" y="4428564"/>
            <a:ext cx="1704646" cy="824325"/>
            <a:chOff x="525410" y="4604733"/>
            <a:chExt cx="1704646" cy="824325"/>
          </a:xfrm>
        </p:grpSpPr>
        <p:cxnSp>
          <p:nvCxnSpPr>
            <p:cNvPr id="47" name="Straight Connector 46">
              <a:extLst>
                <a:ext uri="{FF2B5EF4-FFF2-40B4-BE49-F238E27FC236}">
                  <a16:creationId xmlns:a16="http://schemas.microsoft.com/office/drawing/2014/main" id="{C77242D0-7AD8-4AA7-A744-7DC1BA745150}"/>
                </a:ext>
              </a:extLst>
            </p:cNvPr>
            <p:cNvCxnSpPr/>
            <p:nvPr/>
          </p:nvCxnSpPr>
          <p:spPr>
            <a:xfrm>
              <a:off x="562304" y="4604733"/>
              <a:ext cx="0" cy="824325"/>
            </a:xfrm>
            <a:prstGeom prst="line">
              <a:avLst/>
            </a:prstGeom>
            <a:ln w="76200">
              <a:solidFill>
                <a:srgbClr val="282923"/>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56146B3-6D93-438C-A0CC-622A43A007C4}"/>
                </a:ext>
              </a:extLst>
            </p:cNvPr>
            <p:cNvCxnSpPr/>
            <p:nvPr/>
          </p:nvCxnSpPr>
          <p:spPr>
            <a:xfrm>
              <a:off x="525410" y="5429058"/>
              <a:ext cx="1704646" cy="0"/>
            </a:xfrm>
            <a:prstGeom prst="straightConnector1">
              <a:avLst/>
            </a:prstGeom>
            <a:ln w="76200">
              <a:solidFill>
                <a:srgbClr val="282923"/>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41B55966-3098-4D40-A872-941F976D4396}"/>
              </a:ext>
            </a:extLst>
          </p:cNvPr>
          <p:cNvSpPr txBox="1"/>
          <p:nvPr/>
        </p:nvSpPr>
        <p:spPr>
          <a:xfrm>
            <a:off x="244538" y="5321289"/>
            <a:ext cx="189026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err="1">
                <a:ln>
                  <a:noFill/>
                </a:ln>
                <a:solidFill>
                  <a:srgbClr val="282923"/>
                </a:solidFill>
                <a:effectLst/>
                <a:uLnTx/>
                <a:uFillTx/>
                <a:latin typeface="Arial" panose="020B0604020202020204" pitchFamily="34" charset="0"/>
                <a:ea typeface="+mn-ea"/>
                <a:cs typeface="Arial" panose="020B0604020202020204" pitchFamily="34" charset="0"/>
              </a:rPr>
              <a:t>Jika</a:t>
            </a:r>
            <a:r>
              <a:rPr kumimoji="0" lang="en-US" sz="1800" i="0" u="none" strike="noStrike" kern="1200" cap="none" spc="0" normalizeH="0" baseline="0" noProof="0" dirty="0">
                <a:ln>
                  <a:noFill/>
                </a:ln>
                <a:solidFill>
                  <a:srgbClr val="282923"/>
                </a:solidFill>
                <a:effectLst/>
                <a:uLnTx/>
                <a:uFillTx/>
                <a:latin typeface="Arial" panose="020B0604020202020204" pitchFamily="34" charset="0"/>
                <a:ea typeface="+mn-ea"/>
                <a:cs typeface="Arial" panose="020B0604020202020204" pitchFamily="34" charset="0"/>
              </a:rPr>
              <a:t> </a:t>
            </a:r>
            <a:r>
              <a:rPr kumimoji="0" lang="en-US" sz="1800" i="0" u="none" strike="noStrike" kern="1200" cap="none" spc="0" normalizeH="0" baseline="0" noProof="0" dirty="0" err="1">
                <a:ln>
                  <a:noFill/>
                </a:ln>
                <a:solidFill>
                  <a:srgbClr val="282923"/>
                </a:solidFill>
                <a:effectLst/>
                <a:uLnTx/>
                <a:uFillTx/>
                <a:latin typeface="Arial" panose="020B0604020202020204" pitchFamily="34" charset="0"/>
                <a:ea typeface="+mn-ea"/>
                <a:cs typeface="Arial" panose="020B0604020202020204" pitchFamily="34" charset="0"/>
              </a:rPr>
              <a:t>dijalankan</a:t>
            </a:r>
            <a:endParaRPr kumimoji="0" lang="en-US" sz="1800" i="0" u="none" strike="noStrike" kern="1200" cap="none" spc="0" normalizeH="0" baseline="0" noProof="0" dirty="0">
              <a:ln>
                <a:noFill/>
              </a:ln>
              <a:solidFill>
                <a:srgbClr val="282923"/>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rgbClr val="282923"/>
                </a:solidFill>
                <a:effectLst/>
                <a:uLnTx/>
                <a:uFillTx/>
                <a:latin typeface="Arial" panose="020B0604020202020204" pitchFamily="34" charset="0"/>
                <a:ea typeface="+mn-ea"/>
                <a:cs typeface="Arial" panose="020B0604020202020204" pitchFamily="34" charset="0"/>
              </a:rPr>
              <a:t>(Compile &amp; </a:t>
            </a:r>
            <a:r>
              <a:rPr kumimoji="0" lang="id-ID" sz="1800" i="0" u="none" strike="noStrike" kern="1200" cap="none" spc="0" normalizeH="0" baseline="0" noProof="0" dirty="0">
                <a:ln>
                  <a:noFill/>
                </a:ln>
                <a:solidFill>
                  <a:srgbClr val="282923"/>
                </a:solidFill>
                <a:effectLst/>
                <a:uLnTx/>
                <a:uFillTx/>
                <a:latin typeface="Arial" panose="020B0604020202020204" pitchFamily="34" charset="0"/>
                <a:ea typeface="+mn-ea"/>
                <a:cs typeface="Arial" panose="020B0604020202020204" pitchFamily="34" charset="0"/>
              </a:rPr>
              <a:t>R</a:t>
            </a:r>
            <a:r>
              <a:rPr kumimoji="0" lang="en-US" sz="1800" i="0" u="none" strike="noStrike" kern="1200" cap="none" spc="0" normalizeH="0" baseline="0" noProof="0" dirty="0">
                <a:ln>
                  <a:noFill/>
                </a:ln>
                <a:solidFill>
                  <a:srgbClr val="282923"/>
                </a:solidFill>
                <a:effectLst/>
                <a:uLnTx/>
                <a:uFillTx/>
                <a:latin typeface="Arial" panose="020B0604020202020204" pitchFamily="34" charset="0"/>
                <a:ea typeface="+mn-ea"/>
                <a:cs typeface="Arial" panose="020B0604020202020204" pitchFamily="34" charset="0"/>
              </a:rPr>
              <a:t>un)</a:t>
            </a:r>
          </a:p>
        </p:txBody>
      </p:sp>
      <p:sp>
        <p:nvSpPr>
          <p:cNvPr id="50" name="Rectangle 49">
            <a:extLst>
              <a:ext uri="{FF2B5EF4-FFF2-40B4-BE49-F238E27FC236}">
                <a16:creationId xmlns:a16="http://schemas.microsoft.com/office/drawing/2014/main" id="{0A25D9A6-D5B5-4811-9971-F2C58E862F01}"/>
              </a:ext>
            </a:extLst>
          </p:cNvPr>
          <p:cNvSpPr/>
          <p:nvPr/>
        </p:nvSpPr>
        <p:spPr>
          <a:xfrm>
            <a:off x="2379096" y="5740901"/>
            <a:ext cx="15776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onsolas" panose="020B0609020204030204" pitchFamily="49" charset="0"/>
                <a:ea typeface="+mn-ea"/>
                <a:cs typeface="Courier New" panose="02070309020205020404" pitchFamily="49" charset="0"/>
              </a:rPr>
              <a:t>Halo </a:t>
            </a:r>
            <a:r>
              <a:rPr lang="en-US" b="1" dirty="0">
                <a:solidFill>
                  <a:prstClr val="white"/>
                </a:solidFill>
                <a:latin typeface="Consolas" panose="020B0609020204030204" pitchFamily="49" charset="0"/>
                <a:cs typeface="Courier New" panose="02070309020205020404" pitchFamily="49" charset="0"/>
              </a:rPr>
              <a:t>s</a:t>
            </a:r>
            <a:r>
              <a:rPr kumimoji="0" lang="id-ID" sz="1800" b="1" i="0" u="none" strike="noStrike" kern="1200" cap="none" spc="0" normalizeH="0" baseline="0" noProof="0">
                <a:ln>
                  <a:noFill/>
                </a:ln>
                <a:solidFill>
                  <a:prstClr val="white"/>
                </a:solidFill>
                <a:effectLst/>
                <a:uLnTx/>
                <a:uFillTx/>
                <a:latin typeface="Consolas" panose="020B0609020204030204" pitchFamily="49" charset="0"/>
                <a:ea typeface="+mn-ea"/>
                <a:cs typeface="Courier New" panose="02070309020205020404" pitchFamily="49" charset="0"/>
              </a:rPr>
              <a:t>ayang</a:t>
            </a:r>
            <a:endParaRPr kumimoji="0" lang="en-US" sz="1800" b="1" i="0" u="none" strike="noStrike" kern="1200" cap="none" spc="0" normalizeH="0" baseline="0" noProof="0" dirty="0">
              <a:ln>
                <a:noFill/>
              </a:ln>
              <a:solidFill>
                <a:prstClr val="white"/>
              </a:solidFill>
              <a:effectLst/>
              <a:uLnTx/>
              <a:uFillTx/>
              <a:latin typeface="Consolas" panose="020B0609020204030204" pitchFamily="49" charset="0"/>
              <a:ea typeface="+mn-ea"/>
              <a:cs typeface="Courier New" panose="02070309020205020404" pitchFamily="49" charset="0"/>
            </a:endParaRPr>
          </a:p>
        </p:txBody>
      </p:sp>
      <p:grpSp>
        <p:nvGrpSpPr>
          <p:cNvPr id="51" name="Group 50">
            <a:extLst>
              <a:ext uri="{FF2B5EF4-FFF2-40B4-BE49-F238E27FC236}">
                <a16:creationId xmlns:a16="http://schemas.microsoft.com/office/drawing/2014/main" id="{ED5A8ACC-AFDA-409D-8421-AAA014E4D34B}"/>
              </a:ext>
            </a:extLst>
          </p:cNvPr>
          <p:cNvGrpSpPr/>
          <p:nvPr/>
        </p:nvGrpSpPr>
        <p:grpSpPr>
          <a:xfrm rot="16200000">
            <a:off x="4572333" y="3311538"/>
            <a:ext cx="2287382" cy="3112070"/>
            <a:chOff x="525410" y="4592355"/>
            <a:chExt cx="1704646" cy="836703"/>
          </a:xfrm>
        </p:grpSpPr>
        <p:cxnSp>
          <p:nvCxnSpPr>
            <p:cNvPr id="52" name="Straight Connector 51">
              <a:extLst>
                <a:ext uri="{FF2B5EF4-FFF2-40B4-BE49-F238E27FC236}">
                  <a16:creationId xmlns:a16="http://schemas.microsoft.com/office/drawing/2014/main" id="{D4099F02-7617-4CF4-AB94-B54968BC43FA}"/>
                </a:ext>
              </a:extLst>
            </p:cNvPr>
            <p:cNvCxnSpPr/>
            <p:nvPr/>
          </p:nvCxnSpPr>
          <p:spPr>
            <a:xfrm rot="5400000">
              <a:off x="143952" y="5010707"/>
              <a:ext cx="836703" cy="0"/>
            </a:xfrm>
            <a:prstGeom prst="line">
              <a:avLst/>
            </a:prstGeom>
            <a:ln w="127000">
              <a:solidFill>
                <a:srgbClr val="00BCB8"/>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9AD983F0-4CAF-4DA5-94A2-F5E6D030050A}"/>
                </a:ext>
              </a:extLst>
            </p:cNvPr>
            <p:cNvCxnSpPr/>
            <p:nvPr/>
          </p:nvCxnSpPr>
          <p:spPr>
            <a:xfrm>
              <a:off x="525410" y="5429058"/>
              <a:ext cx="1704646" cy="0"/>
            </a:xfrm>
            <a:prstGeom prst="straightConnector1">
              <a:avLst/>
            </a:prstGeom>
            <a:ln w="127000">
              <a:solidFill>
                <a:srgbClr val="00BCB8"/>
              </a:solidFill>
              <a:tailEnd type="triangle"/>
            </a:ln>
          </p:spPr>
          <p:style>
            <a:lnRef idx="1">
              <a:schemeClr val="accent1"/>
            </a:lnRef>
            <a:fillRef idx="0">
              <a:schemeClr val="accent1"/>
            </a:fillRef>
            <a:effectRef idx="0">
              <a:schemeClr val="accent1"/>
            </a:effectRef>
            <a:fontRef idx="minor">
              <a:schemeClr val="tx1"/>
            </a:fontRef>
          </p:style>
        </p:cxnSp>
      </p:grpSp>
      <p:sp>
        <p:nvSpPr>
          <p:cNvPr id="54" name="Rectangle 53">
            <a:extLst>
              <a:ext uri="{FF2B5EF4-FFF2-40B4-BE49-F238E27FC236}">
                <a16:creationId xmlns:a16="http://schemas.microsoft.com/office/drawing/2014/main" id="{A6D3A928-48AB-486C-B136-4BEB75D4FB7F}"/>
              </a:ext>
            </a:extLst>
          </p:cNvPr>
          <p:cNvSpPr/>
          <p:nvPr/>
        </p:nvSpPr>
        <p:spPr>
          <a:xfrm>
            <a:off x="4832539" y="5410980"/>
            <a:ext cx="1023036" cy="32153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C0E6A1B5-1946-43FA-BC9D-23B4FCF78B17}"/>
              </a:ext>
            </a:extLst>
          </p:cNvPr>
          <p:cNvSpPr/>
          <p:nvPr/>
        </p:nvSpPr>
        <p:spPr>
          <a:xfrm>
            <a:off x="3053509" y="3036807"/>
            <a:ext cx="1023036" cy="36631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1CA15546-3212-4DE6-B0CD-AF7017B3DDAC}"/>
              </a:ext>
            </a:extLst>
          </p:cNvPr>
          <p:cNvSpPr/>
          <p:nvPr/>
        </p:nvSpPr>
        <p:spPr>
          <a:xfrm>
            <a:off x="4097142" y="2390712"/>
            <a:ext cx="2017000" cy="46166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55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
                                  </p:iterate>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1061"/>
                            </p:stCondLst>
                            <p:childTnLst>
                              <p:par>
                                <p:cTn id="8" presetID="22" presetClass="entr" presetSubtype="8"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1561"/>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2061"/>
                            </p:stCondLst>
                            <p:childTnLst>
                              <p:par>
                                <p:cTn id="16" presetID="2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par>
                                <p:cTn id="24" presetID="2" presetClass="entr" presetSubtype="4" decel="100000" fill="hold" grpId="0" nodeType="withEffect">
                                  <p:stCondLst>
                                    <p:cond delay="0"/>
                                  </p:stCondLst>
                                  <p:iterate type="wd">
                                    <p:tmPct val="10000"/>
                                  </p:iterate>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ppt_x"/>
                                          </p:val>
                                        </p:tav>
                                        <p:tav tm="100000">
                                          <p:val>
                                            <p:strVal val="#ppt_x"/>
                                          </p:val>
                                        </p:tav>
                                      </p:tavLst>
                                    </p:anim>
                                    <p:anim calcmode="lin" valueType="num">
                                      <p:cBhvr additive="base">
                                        <p:cTn id="27" dur="500" fill="hold"/>
                                        <p:tgtEl>
                                          <p:spTgt spid="49"/>
                                        </p:tgtEl>
                                        <p:attrNameLst>
                                          <p:attrName>ppt_y</p:attrName>
                                        </p:attrNameLst>
                                      </p:cBhvr>
                                      <p:tavLst>
                                        <p:tav tm="0">
                                          <p:val>
                                            <p:strVal val="1+#ppt_h/2"/>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850"/>
                            </p:stCondLst>
                            <p:childTnLst>
                              <p:par>
                                <p:cTn id="32" presetID="1" presetClass="entr" presetSubtype="0" fill="hold" grpId="0" nodeType="afterEffect">
                                  <p:stCondLst>
                                    <p:cond delay="500"/>
                                  </p:stCondLst>
                                  <p:iterate type="lt">
                                    <p:tmAbs val="20"/>
                                  </p:iterate>
                                  <p:childTnLst>
                                    <p:set>
                                      <p:cBhvr>
                                        <p:cTn id="33" dur="1" fill="hold">
                                          <p:stCondLst>
                                            <p:cond delay="0"/>
                                          </p:stCondLst>
                                        </p:cTn>
                                        <p:tgtEl>
                                          <p:spTgt spid="43"/>
                                        </p:tgtEl>
                                        <p:attrNameLst>
                                          <p:attrName>style.visibility</p:attrName>
                                        </p:attrNameLst>
                                      </p:cBhvr>
                                      <p:to>
                                        <p:strVal val="visible"/>
                                      </p:to>
                                    </p:set>
                                  </p:childTnLst>
                                </p:cTn>
                              </p:par>
                            </p:childTnLst>
                          </p:cTn>
                        </p:par>
                        <p:par>
                          <p:cTn id="34" fill="hold">
                            <p:stCondLst>
                              <p:cond delay="1811"/>
                            </p:stCondLst>
                            <p:childTnLst>
                              <p:par>
                                <p:cTn id="35" presetID="1" presetClass="entr" presetSubtype="0" fill="hold" grpId="0" nodeType="afterEffect">
                                  <p:stCondLst>
                                    <p:cond delay="0"/>
                                  </p:stCondLst>
                                  <p:iterate type="lt">
                                    <p:tmAbs val="20"/>
                                  </p:iterate>
                                  <p:childTnLst>
                                    <p:set>
                                      <p:cBhvr>
                                        <p:cTn id="36" dur="1" fill="hold">
                                          <p:stCondLst>
                                            <p:cond delay="0"/>
                                          </p:stCondLst>
                                        </p:cTn>
                                        <p:tgtEl>
                                          <p:spTgt spid="44"/>
                                        </p:tgtEl>
                                        <p:attrNameLst>
                                          <p:attrName>style.visibility</p:attrName>
                                        </p:attrNameLst>
                                      </p:cBhvr>
                                      <p:to>
                                        <p:strVal val="visible"/>
                                      </p:to>
                                    </p:set>
                                  </p:childTnLst>
                                </p:cTn>
                              </p:par>
                              <p:par>
                                <p:cTn id="37" presetID="22" presetClass="entr" presetSubtype="8" fill="hold" grpId="0" nodeType="withEffect">
                                  <p:stCondLst>
                                    <p:cond delay="1000"/>
                                  </p:stCondLst>
                                  <p:childTnLst>
                                    <p:set>
                                      <p:cBhvr>
                                        <p:cTn id="38" dur="1" fill="hold">
                                          <p:stCondLst>
                                            <p:cond delay="0"/>
                                          </p:stCondLst>
                                        </p:cTn>
                                        <p:tgtEl>
                                          <p:spTgt spid="50"/>
                                        </p:tgtEl>
                                        <p:attrNameLst>
                                          <p:attrName>style.visibility</p:attrName>
                                        </p:attrNameLst>
                                      </p:cBhvr>
                                      <p:to>
                                        <p:strVal val="visible"/>
                                      </p:to>
                                    </p:set>
                                    <p:animEffect transition="in" filter="wipe(left)">
                                      <p:cBhvr>
                                        <p:cTn id="39" dur="739"/>
                                        <p:tgtEl>
                                          <p:spTgt spid="50"/>
                                        </p:tgtEl>
                                      </p:cBhvr>
                                    </p:animEffect>
                                  </p:childTnLst>
                                </p:cTn>
                              </p:par>
                            </p:childTnLst>
                          </p:cTn>
                        </p:par>
                        <p:par>
                          <p:cTn id="40" fill="hold">
                            <p:stCondLst>
                              <p:cond delay="3550"/>
                            </p:stCondLst>
                            <p:childTnLst>
                              <p:par>
                                <p:cTn id="41" presetID="22" presetClass="entr" presetSubtype="4"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down)">
                                      <p:cBhvr>
                                        <p:cTn id="43" dur="500"/>
                                        <p:tgtEl>
                                          <p:spTgt spid="51"/>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anim calcmode="lin" valueType="num">
                                      <p:cBhvr>
                                        <p:cTn id="49" dur="500" fill="hold"/>
                                        <p:tgtEl>
                                          <p:spTgt spid="54"/>
                                        </p:tgtEl>
                                        <p:attrNameLst>
                                          <p:attrName>ppt_x</p:attrName>
                                        </p:attrNameLst>
                                      </p:cBhvr>
                                      <p:tavLst>
                                        <p:tav tm="0">
                                          <p:val>
                                            <p:strVal val="#ppt_x"/>
                                          </p:val>
                                        </p:tav>
                                        <p:tav tm="100000">
                                          <p:val>
                                            <p:strVal val="#ppt_x"/>
                                          </p:val>
                                        </p:tav>
                                      </p:tavLst>
                                    </p:anim>
                                    <p:anim calcmode="lin" valueType="num">
                                      <p:cBhvr>
                                        <p:cTn id="50" dur="500" fill="hold"/>
                                        <p:tgtEl>
                                          <p:spTgt spid="5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500"/>
                                        <p:tgtEl>
                                          <p:spTgt spid="55"/>
                                        </p:tgtEl>
                                      </p:cBhvr>
                                    </p:animEffect>
                                    <p:anim calcmode="lin" valueType="num">
                                      <p:cBhvr>
                                        <p:cTn id="54" dur="500" fill="hold"/>
                                        <p:tgtEl>
                                          <p:spTgt spid="55"/>
                                        </p:tgtEl>
                                        <p:attrNameLst>
                                          <p:attrName>ppt_x</p:attrName>
                                        </p:attrNameLst>
                                      </p:cBhvr>
                                      <p:tavLst>
                                        <p:tav tm="0">
                                          <p:val>
                                            <p:strVal val="#ppt_x"/>
                                          </p:val>
                                        </p:tav>
                                        <p:tav tm="100000">
                                          <p:val>
                                            <p:strVal val="#ppt_x"/>
                                          </p:val>
                                        </p:tav>
                                      </p:tavLst>
                                    </p:anim>
                                    <p:anim calcmode="lin" valueType="num">
                                      <p:cBhvr>
                                        <p:cTn id="55" dur="500" fill="hold"/>
                                        <p:tgtEl>
                                          <p:spTgt spid="5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anim calcmode="lin" valueType="num">
                                      <p:cBhvr>
                                        <p:cTn id="59" dur="500" fill="hold"/>
                                        <p:tgtEl>
                                          <p:spTgt spid="56"/>
                                        </p:tgtEl>
                                        <p:attrNameLst>
                                          <p:attrName>ppt_x</p:attrName>
                                        </p:attrNameLst>
                                      </p:cBhvr>
                                      <p:tavLst>
                                        <p:tav tm="0">
                                          <p:val>
                                            <p:strVal val="#ppt_x"/>
                                          </p:val>
                                        </p:tav>
                                        <p:tav tm="100000">
                                          <p:val>
                                            <p:strVal val="#ppt_x"/>
                                          </p:val>
                                        </p:tav>
                                      </p:tavLst>
                                    </p:anim>
                                    <p:anim calcmode="lin" valueType="num">
                                      <p:cBhvr>
                                        <p:cTn id="60"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3" grpId="0"/>
      <p:bldP spid="44" grpId="0"/>
      <p:bldP spid="49" grpId="0"/>
      <p:bldP spid="50" grpId="0"/>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3D270-5146-4A7A-9A30-68FDBE297BFF}"/>
              </a:ext>
            </a:extLst>
          </p:cNvPr>
          <p:cNvSpPr>
            <a:spLocks noGrp="1"/>
          </p:cNvSpPr>
          <p:nvPr>
            <p:ph type="title"/>
          </p:nvPr>
        </p:nvSpPr>
        <p:spPr/>
        <p:txBody>
          <a:bodyPr/>
          <a:lstStyle/>
          <a:p>
            <a:r>
              <a:rPr lang="en-US"/>
              <a:t>Konvensi Identifier</a:t>
            </a:r>
            <a:endParaRPr lang="en-ID"/>
          </a:p>
        </p:txBody>
      </p:sp>
      <p:sp>
        <p:nvSpPr>
          <p:cNvPr id="5" name="Rounded Rectangle 52">
            <a:extLst>
              <a:ext uri="{FF2B5EF4-FFF2-40B4-BE49-F238E27FC236}">
                <a16:creationId xmlns:a16="http://schemas.microsoft.com/office/drawing/2014/main" id="{19576221-B9EA-4F6B-99E4-44F5779D4F33}"/>
              </a:ext>
            </a:extLst>
          </p:cNvPr>
          <p:cNvSpPr/>
          <p:nvPr/>
        </p:nvSpPr>
        <p:spPr>
          <a:xfrm>
            <a:off x="373982" y="1556229"/>
            <a:ext cx="6096733" cy="2783198"/>
          </a:xfrm>
          <a:prstGeom prst="roundRect">
            <a:avLst>
              <a:gd name="adj" fmla="val 3605"/>
            </a:avLst>
          </a:prstGeom>
          <a:solidFill>
            <a:srgbClr val="282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F2647"/>
              </a:solidFill>
            </a:endParaRPr>
          </a:p>
        </p:txBody>
      </p:sp>
      <p:grpSp>
        <p:nvGrpSpPr>
          <p:cNvPr id="6" name="グループ化 37">
            <a:extLst>
              <a:ext uri="{FF2B5EF4-FFF2-40B4-BE49-F238E27FC236}">
                <a16:creationId xmlns:a16="http://schemas.microsoft.com/office/drawing/2014/main" id="{2D7DD0E6-BA9D-4E1C-9D54-97464B0C50B1}"/>
              </a:ext>
            </a:extLst>
          </p:cNvPr>
          <p:cNvGrpSpPr/>
          <p:nvPr/>
        </p:nvGrpSpPr>
        <p:grpSpPr>
          <a:xfrm>
            <a:off x="373984" y="1282009"/>
            <a:ext cx="6096731" cy="317704"/>
            <a:chOff x="4888773" y="2065794"/>
            <a:chExt cx="8534400" cy="487140"/>
          </a:xfrm>
        </p:grpSpPr>
        <p:sp>
          <p:nvSpPr>
            <p:cNvPr id="7" name="角丸四角形 7">
              <a:extLst>
                <a:ext uri="{FF2B5EF4-FFF2-40B4-BE49-F238E27FC236}">
                  <a16:creationId xmlns:a16="http://schemas.microsoft.com/office/drawing/2014/main" id="{AA442E68-C1CC-4A24-85D9-D3B424A0D53F}"/>
                </a:ext>
              </a:extLst>
            </p:cNvPr>
            <p:cNvSpPr/>
            <p:nvPr userDrawn="1"/>
          </p:nvSpPr>
          <p:spPr>
            <a:xfrm>
              <a:off x="4888773" y="2065794"/>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rgbClr val="282923"/>
            </a:solidFill>
            <a:ln w="25400" cap="flat" cmpd="sng" algn="ctr">
              <a:noFill/>
              <a:prstDash val="solid"/>
            </a:ln>
            <a:effectLst/>
          </p:spPr>
          <p:txBody>
            <a:bodyPr rtlCol="0" anchor="ct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cs typeface="+mn-cs"/>
              </a:endParaRPr>
            </a:p>
          </p:txBody>
        </p:sp>
        <p:sp>
          <p:nvSpPr>
            <p:cNvPr id="8" name="正方形/長方形 27">
              <a:extLst>
                <a:ext uri="{FF2B5EF4-FFF2-40B4-BE49-F238E27FC236}">
                  <a16:creationId xmlns:a16="http://schemas.microsoft.com/office/drawing/2014/main" id="{ED8B39AC-6AFC-4F03-86BB-FDEA484E690E}"/>
                </a:ext>
              </a:extLst>
            </p:cNvPr>
            <p:cNvSpPr/>
            <p:nvPr userDrawn="1"/>
          </p:nvSpPr>
          <p:spPr>
            <a:xfrm>
              <a:off x="4888773" y="2489434"/>
              <a:ext cx="8534400" cy="63500"/>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cs typeface="+mn-cs"/>
              </a:endParaRPr>
            </a:p>
          </p:txBody>
        </p:sp>
        <p:grpSp>
          <p:nvGrpSpPr>
            <p:cNvPr id="9" name="グループ化 28">
              <a:extLst>
                <a:ext uri="{FF2B5EF4-FFF2-40B4-BE49-F238E27FC236}">
                  <a16:creationId xmlns:a16="http://schemas.microsoft.com/office/drawing/2014/main" id="{0FB1DE04-361C-4E14-9AA3-E2767F46FA66}"/>
                </a:ext>
              </a:extLst>
            </p:cNvPr>
            <p:cNvGrpSpPr/>
            <p:nvPr userDrawn="1"/>
          </p:nvGrpSpPr>
          <p:grpSpPr>
            <a:xfrm>
              <a:off x="5071109" y="2204589"/>
              <a:ext cx="542925" cy="142875"/>
              <a:chOff x="2524125" y="1614487"/>
              <a:chExt cx="542925" cy="142875"/>
            </a:xfrm>
          </p:grpSpPr>
          <p:sp>
            <p:nvSpPr>
              <p:cNvPr id="14" name="円/楕円 29">
                <a:extLst>
                  <a:ext uri="{FF2B5EF4-FFF2-40B4-BE49-F238E27FC236}">
                    <a16:creationId xmlns:a16="http://schemas.microsoft.com/office/drawing/2014/main" id="{76FE6F43-5980-425D-94FB-D76345D7ED2E}"/>
                  </a:ext>
                </a:extLst>
              </p:cNvPr>
              <p:cNvSpPr/>
              <p:nvPr userDrawn="1"/>
            </p:nvSpPr>
            <p:spPr>
              <a:xfrm>
                <a:off x="2524125" y="1614487"/>
                <a:ext cx="142875" cy="142875"/>
              </a:xfrm>
              <a:prstGeom prst="ellipse">
                <a:avLst/>
              </a:prstGeom>
              <a:solidFill>
                <a:srgbClr val="FD497C"/>
              </a:solidFill>
              <a:ln w="25400" cap="flat" cmpd="sng" algn="ctr">
                <a:noFill/>
                <a:prstDash val="solid"/>
              </a:ln>
              <a:effectLst/>
            </p:spPr>
            <p:txBody>
              <a:bodyPr rtlCol="0" anchor="ct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cs typeface="+mn-cs"/>
                </a:endParaRPr>
              </a:p>
            </p:txBody>
          </p:sp>
          <p:sp>
            <p:nvSpPr>
              <p:cNvPr id="15" name="円/楕円 30">
                <a:extLst>
                  <a:ext uri="{FF2B5EF4-FFF2-40B4-BE49-F238E27FC236}">
                    <a16:creationId xmlns:a16="http://schemas.microsoft.com/office/drawing/2014/main" id="{BAC4DCB1-1213-4E60-8ACD-FA18B46A1733}"/>
                  </a:ext>
                </a:extLst>
              </p:cNvPr>
              <p:cNvSpPr/>
              <p:nvPr userDrawn="1"/>
            </p:nvSpPr>
            <p:spPr>
              <a:xfrm>
                <a:off x="2724150" y="1614487"/>
                <a:ext cx="142875" cy="142875"/>
              </a:xfrm>
              <a:prstGeom prst="ellipse">
                <a:avLst/>
              </a:prstGeom>
              <a:solidFill>
                <a:srgbClr val="87C32F"/>
              </a:solidFill>
              <a:ln w="25400" cap="flat" cmpd="sng" algn="ctr">
                <a:noFill/>
                <a:prstDash val="solid"/>
              </a:ln>
              <a:effectLst/>
            </p:spPr>
            <p:txBody>
              <a:bodyPr rtlCol="0" anchor="ct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cs typeface="+mn-cs"/>
                </a:endParaRPr>
              </a:p>
            </p:txBody>
          </p:sp>
          <p:sp>
            <p:nvSpPr>
              <p:cNvPr id="16" name="円/楕円 31">
                <a:extLst>
                  <a:ext uri="{FF2B5EF4-FFF2-40B4-BE49-F238E27FC236}">
                    <a16:creationId xmlns:a16="http://schemas.microsoft.com/office/drawing/2014/main" id="{34181A5D-E551-445B-A7B9-11677D2C80DC}"/>
                  </a:ext>
                </a:extLst>
              </p:cNvPr>
              <p:cNvSpPr/>
              <p:nvPr userDrawn="1"/>
            </p:nvSpPr>
            <p:spPr>
              <a:xfrm>
                <a:off x="2924175" y="1614487"/>
                <a:ext cx="142875" cy="142875"/>
              </a:xfrm>
              <a:prstGeom prst="ellipse">
                <a:avLst/>
              </a:prstGeom>
              <a:solidFill>
                <a:srgbClr val="00ACE2"/>
              </a:solidFill>
              <a:ln w="25400" cap="flat" cmpd="sng" algn="ctr">
                <a:noFill/>
                <a:prstDash val="solid"/>
              </a:ln>
              <a:effectLst/>
            </p:spPr>
            <p:txBody>
              <a:bodyPr rtlCol="0" anchor="ct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cs typeface="+mn-cs"/>
                </a:endParaRPr>
              </a:p>
            </p:txBody>
          </p:sp>
        </p:grpSp>
        <p:grpSp>
          <p:nvGrpSpPr>
            <p:cNvPr id="10" name="グループ化 32">
              <a:extLst>
                <a:ext uri="{FF2B5EF4-FFF2-40B4-BE49-F238E27FC236}">
                  <a16:creationId xmlns:a16="http://schemas.microsoft.com/office/drawing/2014/main" id="{BD5FD359-B8B4-4675-BDC7-7AE3C142103B}"/>
                </a:ext>
              </a:extLst>
            </p:cNvPr>
            <p:cNvGrpSpPr/>
            <p:nvPr userDrawn="1"/>
          </p:nvGrpSpPr>
          <p:grpSpPr>
            <a:xfrm>
              <a:off x="13043533" y="2180776"/>
              <a:ext cx="200026" cy="190500"/>
              <a:chOff x="7781924" y="1704975"/>
              <a:chExt cx="200026" cy="190500"/>
            </a:xfrm>
            <a:solidFill>
              <a:srgbClr val="1C1C1C">
                <a:lumMod val="50000"/>
                <a:lumOff val="50000"/>
              </a:srgbClr>
            </a:solidFill>
          </p:grpSpPr>
          <p:sp>
            <p:nvSpPr>
              <p:cNvPr id="11" name="正方形/長方形 33">
                <a:extLst>
                  <a:ext uri="{FF2B5EF4-FFF2-40B4-BE49-F238E27FC236}">
                    <a16:creationId xmlns:a16="http://schemas.microsoft.com/office/drawing/2014/main" id="{BE9CA044-529E-448C-9679-1DA02BAAA784}"/>
                  </a:ext>
                </a:extLst>
              </p:cNvPr>
              <p:cNvSpPr/>
              <p:nvPr userDrawn="1"/>
            </p:nvSpPr>
            <p:spPr>
              <a:xfrm>
                <a:off x="7781925" y="1704975"/>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cs typeface="+mn-cs"/>
                </a:endParaRPr>
              </a:p>
            </p:txBody>
          </p:sp>
          <p:sp>
            <p:nvSpPr>
              <p:cNvPr id="12" name="正方形/長方形 34">
                <a:extLst>
                  <a:ext uri="{FF2B5EF4-FFF2-40B4-BE49-F238E27FC236}">
                    <a16:creationId xmlns:a16="http://schemas.microsoft.com/office/drawing/2014/main" id="{B8A4A183-BAE7-4295-AEB2-71DA30056BD8}"/>
                  </a:ext>
                </a:extLst>
              </p:cNvPr>
              <p:cNvSpPr/>
              <p:nvPr userDrawn="1"/>
            </p:nvSpPr>
            <p:spPr>
              <a:xfrm>
                <a:off x="7781925" y="1776413"/>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cs typeface="+mn-cs"/>
                </a:endParaRPr>
              </a:p>
            </p:txBody>
          </p:sp>
          <p:sp>
            <p:nvSpPr>
              <p:cNvPr id="13" name="正方形/長方形 35">
                <a:extLst>
                  <a:ext uri="{FF2B5EF4-FFF2-40B4-BE49-F238E27FC236}">
                    <a16:creationId xmlns:a16="http://schemas.microsoft.com/office/drawing/2014/main" id="{8BC7351E-295E-4D3C-8716-D62347D7EB1E}"/>
                  </a:ext>
                </a:extLst>
              </p:cNvPr>
              <p:cNvSpPr/>
              <p:nvPr userDrawn="1"/>
            </p:nvSpPr>
            <p:spPr>
              <a:xfrm>
                <a:off x="7781924" y="1847850"/>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eaLnBrk="1" fontAlgn="auto" latinLnBrk="0" hangingPunct="1">
                  <a:lnSpc>
                    <a:spcPct val="100000"/>
                  </a:lnSpc>
                  <a:spcBef>
                    <a:spcPts val="0"/>
                  </a:spcBef>
                  <a:spcAft>
                    <a:spcPts val="0"/>
                  </a:spcAft>
                  <a:buClrTx/>
                  <a:buSzTx/>
                  <a:buFontTx/>
                  <a:buNone/>
                  <a:tabLst/>
                  <a:defRPr/>
                </a:pPr>
                <a:endParaRPr kumimoji="1" lang="ja-JP" altLang="en-US" sz="3200" b="0" i="0" u="none" strike="noStrike" kern="0" cap="none" spc="0" normalizeH="0" baseline="0" noProof="0">
                  <a:ln>
                    <a:noFill/>
                  </a:ln>
                  <a:solidFill>
                    <a:prstClr val="white"/>
                  </a:solidFill>
                  <a:effectLst/>
                  <a:uLnTx/>
                  <a:uFillTx/>
                  <a:latin typeface="Open Sans"/>
                  <a:cs typeface="+mn-cs"/>
                </a:endParaRPr>
              </a:p>
            </p:txBody>
          </p:sp>
        </p:grpSp>
      </p:grpSp>
      <p:sp>
        <p:nvSpPr>
          <p:cNvPr id="17" name="Rectangle 16">
            <a:extLst>
              <a:ext uri="{FF2B5EF4-FFF2-40B4-BE49-F238E27FC236}">
                <a16:creationId xmlns:a16="http://schemas.microsoft.com/office/drawing/2014/main" id="{ED8E7F9E-41C4-4345-AC70-1B8E9D1A0008}"/>
              </a:ext>
            </a:extLst>
          </p:cNvPr>
          <p:cNvSpPr/>
          <p:nvPr/>
        </p:nvSpPr>
        <p:spPr>
          <a:xfrm>
            <a:off x="2269951" y="1265230"/>
            <a:ext cx="1874231" cy="307777"/>
          </a:xfrm>
          <a:prstGeom prst="rect">
            <a:avLst/>
          </a:prstGeom>
        </p:spPr>
        <p:txBody>
          <a:bodyPr wrap="none">
            <a:spAutoFit/>
          </a:bodyPr>
          <a:lstStyle/>
          <a:p>
            <a:pPr algn="ctr"/>
            <a:r>
              <a:rPr lang="en-US" sz="1400">
                <a:solidFill>
                  <a:schemeClr val="bg1"/>
                </a:solidFill>
                <a:latin typeface="Consolas" panose="020B0609020204030204" pitchFamily="49" charset="0"/>
                <a:cs typeface="Arial" panose="020B0604020202020204" pitchFamily="34" charset="0"/>
              </a:rPr>
              <a:t>ReviewingDDP.</a:t>
            </a:r>
            <a:r>
              <a:rPr lang="en-US" sz="1400" dirty="0">
                <a:solidFill>
                  <a:schemeClr val="bg1"/>
                </a:solidFill>
                <a:latin typeface="Consolas" panose="020B0609020204030204" pitchFamily="49" charset="0"/>
                <a:cs typeface="Arial" panose="020B0604020202020204" pitchFamily="34" charset="0"/>
              </a:rPr>
              <a:t>java</a:t>
            </a:r>
          </a:p>
        </p:txBody>
      </p:sp>
      <p:sp>
        <p:nvSpPr>
          <p:cNvPr id="18" name="Rectangle 17">
            <a:extLst>
              <a:ext uri="{FF2B5EF4-FFF2-40B4-BE49-F238E27FC236}">
                <a16:creationId xmlns:a16="http://schemas.microsoft.com/office/drawing/2014/main" id="{B821DC3A-DA41-423A-9026-9FE70EE2D4DA}"/>
              </a:ext>
            </a:extLst>
          </p:cNvPr>
          <p:cNvSpPr/>
          <p:nvPr/>
        </p:nvSpPr>
        <p:spPr>
          <a:xfrm>
            <a:off x="632975" y="1520719"/>
            <a:ext cx="5837740" cy="2783198"/>
          </a:xfrm>
          <a:prstGeom prst="rect">
            <a:avLst/>
          </a:prstGeom>
          <a:ln>
            <a:noFill/>
          </a:ln>
        </p:spPr>
        <p:txBody>
          <a:bodyPr wrap="square">
            <a:spAutoFit/>
          </a:bodyPr>
          <a:lstStyle/>
          <a:p>
            <a:pPr defTabSz="540000">
              <a:lnSpc>
                <a:spcPct val="200000"/>
              </a:lnSpc>
              <a:tabLst>
                <a:tab pos="338138" algn="l"/>
                <a:tab pos="688975" algn="l"/>
                <a:tab pos="1027113" algn="l"/>
              </a:tabLst>
            </a:pPr>
            <a:r>
              <a:rPr lang="en-US" b="1">
                <a:solidFill>
                  <a:srgbClr val="FE2470"/>
                </a:solidFill>
                <a:latin typeface="Consolas" panose="020B0609020204030204" pitchFamily="49" charset="0"/>
              </a:rPr>
              <a:t>public</a:t>
            </a:r>
            <a:r>
              <a:rPr lang="en-US" b="1">
                <a:solidFill>
                  <a:srgbClr val="8E538C"/>
                </a:solidFill>
                <a:latin typeface="Consolas" panose="020B0609020204030204" pitchFamily="49" charset="0"/>
              </a:rPr>
              <a:t> </a:t>
            </a:r>
            <a:r>
              <a:rPr lang="en-US" b="1">
                <a:solidFill>
                  <a:srgbClr val="6AD8E2"/>
                </a:solidFill>
                <a:latin typeface="Consolas" panose="020B0609020204030204" pitchFamily="49" charset="0"/>
              </a:rPr>
              <a:t>class</a:t>
            </a:r>
            <a:r>
              <a:rPr lang="en-US" b="1">
                <a:solidFill>
                  <a:srgbClr val="8E538C"/>
                </a:solidFill>
                <a:latin typeface="Consolas" panose="020B0609020204030204" pitchFamily="49" charset="0"/>
              </a:rPr>
              <a:t> </a:t>
            </a:r>
            <a:r>
              <a:rPr lang="en-US" b="1">
                <a:solidFill>
                  <a:srgbClr val="A5E02A"/>
                </a:solidFill>
                <a:latin typeface="Consolas" panose="020B0609020204030204" pitchFamily="49" charset="0"/>
              </a:rPr>
              <a:t>ReviewingDDP </a:t>
            </a:r>
            <a:r>
              <a:rPr lang="en-US" b="1">
                <a:solidFill>
                  <a:schemeClr val="bg1"/>
                </a:solidFill>
                <a:latin typeface="Consolas" panose="020B0609020204030204" pitchFamily="49" charset="0"/>
              </a:rPr>
              <a:t>{</a:t>
            </a:r>
          </a:p>
          <a:p>
            <a:pPr defTabSz="540000">
              <a:lnSpc>
                <a:spcPct val="200000"/>
              </a:lnSpc>
              <a:tabLst>
                <a:tab pos="338138" algn="l"/>
                <a:tab pos="688975" algn="l"/>
                <a:tab pos="1027113" algn="l"/>
              </a:tabLst>
            </a:pPr>
            <a:r>
              <a:rPr lang="en-US" b="1">
                <a:solidFill>
                  <a:srgbClr val="FE2470"/>
                </a:solidFill>
                <a:latin typeface="Consolas" panose="020B0609020204030204" pitchFamily="49" charset="0"/>
              </a:rPr>
              <a:t>	public static </a:t>
            </a:r>
            <a:r>
              <a:rPr lang="en-US" b="1">
                <a:solidFill>
                  <a:srgbClr val="6AD8E2"/>
                </a:solidFill>
                <a:latin typeface="Consolas" panose="020B0609020204030204" pitchFamily="49" charset="0"/>
              </a:rPr>
              <a:t>void</a:t>
            </a:r>
            <a:r>
              <a:rPr lang="en-US" b="1">
                <a:latin typeface="Consolas" panose="020B0609020204030204" pitchFamily="49" charset="0"/>
              </a:rPr>
              <a:t> </a:t>
            </a:r>
            <a:r>
              <a:rPr lang="en-US" b="1">
                <a:solidFill>
                  <a:srgbClr val="A5E02A"/>
                </a:solidFill>
                <a:latin typeface="Consolas" panose="020B0609020204030204" pitchFamily="49" charset="0"/>
              </a:rPr>
              <a:t>main</a:t>
            </a:r>
            <a:r>
              <a:rPr lang="en-US" b="1">
                <a:solidFill>
                  <a:schemeClr val="bg1"/>
                </a:solidFill>
                <a:latin typeface="Consolas" panose="020B0609020204030204" pitchFamily="49" charset="0"/>
              </a:rPr>
              <a:t>(</a:t>
            </a:r>
            <a:r>
              <a:rPr lang="en-US" b="1">
                <a:solidFill>
                  <a:srgbClr val="6AD8E2"/>
                </a:solidFill>
                <a:latin typeface="Consolas" panose="020B0609020204030204" pitchFamily="49" charset="0"/>
              </a:rPr>
              <a:t>String</a:t>
            </a:r>
            <a:r>
              <a:rPr lang="en-US" b="1">
                <a:solidFill>
                  <a:srgbClr val="FE2470"/>
                </a:solidFill>
                <a:latin typeface="Consolas" panose="020B0609020204030204" pitchFamily="49" charset="0"/>
              </a:rPr>
              <a:t>[]</a:t>
            </a:r>
            <a:r>
              <a:rPr lang="en-US" b="1">
                <a:latin typeface="Consolas" panose="020B0609020204030204" pitchFamily="49" charset="0"/>
              </a:rPr>
              <a:t> </a:t>
            </a:r>
            <a:r>
              <a:rPr lang="en-US" b="1">
                <a:solidFill>
                  <a:srgbClr val="FF9A22"/>
                </a:solidFill>
                <a:latin typeface="Consolas" panose="020B0609020204030204" pitchFamily="49" charset="0"/>
              </a:rPr>
              <a:t>args</a:t>
            </a:r>
            <a:r>
              <a:rPr lang="en-US" b="1">
                <a:solidFill>
                  <a:schemeClr val="bg1"/>
                </a:solidFill>
                <a:latin typeface="Consolas" panose="020B0609020204030204" pitchFamily="49" charset="0"/>
              </a:rPr>
              <a:t>)</a:t>
            </a:r>
            <a:r>
              <a:rPr lang="id-ID" b="1">
                <a:solidFill>
                  <a:schemeClr val="bg1"/>
                </a:solidFill>
                <a:latin typeface="Consolas" panose="020B0609020204030204" pitchFamily="49" charset="0"/>
              </a:rPr>
              <a:t>{</a:t>
            </a:r>
            <a:endParaRPr lang="en-US" b="1">
              <a:latin typeface="Consolas" panose="020B0609020204030204" pitchFamily="49" charset="0"/>
            </a:endParaRPr>
          </a:p>
          <a:p>
            <a:pPr defTabSz="540000">
              <a:lnSpc>
                <a:spcPct val="200000"/>
              </a:lnSpc>
              <a:tabLst>
                <a:tab pos="338138" algn="l"/>
                <a:tab pos="688975" algn="l"/>
                <a:tab pos="1027113" algn="l"/>
              </a:tabLst>
            </a:pPr>
            <a:r>
              <a:rPr lang="en-US" b="1">
                <a:solidFill>
                  <a:srgbClr val="FE2470"/>
                </a:solidFill>
                <a:latin typeface="Consolas" panose="020B0609020204030204" pitchFamily="49" charset="0"/>
              </a:rPr>
              <a:t>		</a:t>
            </a:r>
            <a:r>
              <a:rPr lang="id-ID" b="1">
                <a:solidFill>
                  <a:srgbClr val="FE2470"/>
                </a:solidFill>
                <a:latin typeface="Consolas" panose="020B0609020204030204" pitchFamily="49" charset="0"/>
              </a:rPr>
              <a:t>int </a:t>
            </a:r>
            <a:r>
              <a:rPr lang="en-US" b="1">
                <a:solidFill>
                  <a:srgbClr val="92D050"/>
                </a:solidFill>
                <a:latin typeface="Consolas" panose="020B0609020204030204" pitchFamily="49" charset="0"/>
              </a:rPr>
              <a:t>semester</a:t>
            </a:r>
            <a:r>
              <a:rPr lang="id-ID" b="1">
                <a:solidFill>
                  <a:srgbClr val="FE2470"/>
                </a:solidFill>
                <a:latin typeface="Consolas" panose="020B0609020204030204" pitchFamily="49" charset="0"/>
              </a:rPr>
              <a:t> </a:t>
            </a:r>
            <a:r>
              <a:rPr lang="id-ID" b="1">
                <a:solidFill>
                  <a:schemeClr val="bg1"/>
                </a:solidFill>
                <a:latin typeface="Consolas" panose="020B0609020204030204" pitchFamily="49" charset="0"/>
              </a:rPr>
              <a:t>=</a:t>
            </a:r>
            <a:r>
              <a:rPr lang="id-ID" b="1">
                <a:solidFill>
                  <a:srgbClr val="FE2470"/>
                </a:solidFill>
                <a:latin typeface="Consolas" panose="020B0609020204030204" pitchFamily="49" charset="0"/>
              </a:rPr>
              <a:t> </a:t>
            </a:r>
            <a:r>
              <a:rPr lang="en-US" b="1">
                <a:solidFill>
                  <a:srgbClr val="CFD976"/>
                </a:solidFill>
                <a:latin typeface="Consolas" panose="020B0609020204030204" pitchFamily="49" charset="0"/>
              </a:rPr>
              <a:t>2</a:t>
            </a:r>
            <a:r>
              <a:rPr lang="en-US" b="1">
                <a:solidFill>
                  <a:schemeClr val="bg1"/>
                </a:solidFill>
                <a:latin typeface="Consolas" panose="020B0609020204030204" pitchFamily="49" charset="0"/>
              </a:rPr>
              <a:t>;</a:t>
            </a:r>
          </a:p>
          <a:p>
            <a:pPr defTabSz="540000">
              <a:lnSpc>
                <a:spcPct val="200000"/>
              </a:lnSpc>
              <a:tabLst>
                <a:tab pos="338138" algn="l"/>
                <a:tab pos="688975" algn="l"/>
                <a:tab pos="1027113" algn="l"/>
              </a:tabLst>
            </a:pPr>
            <a:r>
              <a:rPr lang="en-US" b="1">
                <a:solidFill>
                  <a:schemeClr val="bg1"/>
                </a:solidFill>
                <a:latin typeface="Consolas" panose="020B0609020204030204" pitchFamily="49" charset="0"/>
              </a:rPr>
              <a:t>	</a:t>
            </a:r>
            <a:r>
              <a:rPr lang="id-ID" b="1">
                <a:solidFill>
                  <a:schemeClr val="bg1"/>
                </a:solidFill>
                <a:latin typeface="Consolas" panose="020B0609020204030204" pitchFamily="49" charset="0"/>
              </a:rPr>
              <a:t>}</a:t>
            </a:r>
            <a:endParaRPr lang="en-US" b="1">
              <a:solidFill>
                <a:schemeClr val="bg1"/>
              </a:solidFill>
              <a:latin typeface="Consolas" panose="020B0609020204030204" pitchFamily="49" charset="0"/>
            </a:endParaRPr>
          </a:p>
          <a:p>
            <a:pPr defTabSz="540000">
              <a:lnSpc>
                <a:spcPct val="200000"/>
              </a:lnSpc>
              <a:tabLst>
                <a:tab pos="338138" algn="l"/>
                <a:tab pos="688975" algn="l"/>
                <a:tab pos="1027113" algn="l"/>
              </a:tabLst>
            </a:pPr>
            <a:r>
              <a:rPr lang="id-ID" b="1">
                <a:solidFill>
                  <a:schemeClr val="bg1"/>
                </a:solidFill>
                <a:latin typeface="Consolas" panose="020B0609020204030204" pitchFamily="49" charset="0"/>
              </a:rPr>
              <a:t>}</a:t>
            </a:r>
            <a:endParaRPr lang="en-US" b="1">
              <a:solidFill>
                <a:schemeClr val="bg1"/>
              </a:solidFill>
              <a:latin typeface="Consolas" panose="020B0609020204030204" pitchFamily="49" charset="0"/>
            </a:endParaRPr>
          </a:p>
        </p:txBody>
      </p:sp>
      <p:grpSp>
        <p:nvGrpSpPr>
          <p:cNvPr id="19" name="Group 18">
            <a:extLst>
              <a:ext uri="{FF2B5EF4-FFF2-40B4-BE49-F238E27FC236}">
                <a16:creationId xmlns:a16="http://schemas.microsoft.com/office/drawing/2014/main" id="{B6972FBC-D595-43CF-BE33-F08EBDC921E8}"/>
              </a:ext>
            </a:extLst>
          </p:cNvPr>
          <p:cNvGrpSpPr/>
          <p:nvPr/>
        </p:nvGrpSpPr>
        <p:grpSpPr>
          <a:xfrm>
            <a:off x="3204714" y="2041088"/>
            <a:ext cx="3707999" cy="194906"/>
            <a:chOff x="518849" y="4621989"/>
            <a:chExt cx="1787233" cy="836704"/>
          </a:xfrm>
        </p:grpSpPr>
        <p:cxnSp>
          <p:nvCxnSpPr>
            <p:cNvPr id="20" name="Straight Connector 19">
              <a:extLst>
                <a:ext uri="{FF2B5EF4-FFF2-40B4-BE49-F238E27FC236}">
                  <a16:creationId xmlns:a16="http://schemas.microsoft.com/office/drawing/2014/main" id="{C7F8B459-0398-46A7-8D06-C1A2D6691849}"/>
                </a:ext>
              </a:extLst>
            </p:cNvPr>
            <p:cNvCxnSpPr/>
            <p:nvPr/>
          </p:nvCxnSpPr>
          <p:spPr>
            <a:xfrm rot="5400000">
              <a:off x="110291" y="5040341"/>
              <a:ext cx="836704" cy="0"/>
            </a:xfrm>
            <a:prstGeom prst="line">
              <a:avLst/>
            </a:prstGeom>
            <a:ln w="76200">
              <a:solidFill>
                <a:srgbClr val="00BCB8"/>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2FCC27C-6A78-48AD-8511-AE9146EB1774}"/>
                </a:ext>
              </a:extLst>
            </p:cNvPr>
            <p:cNvCxnSpPr/>
            <p:nvPr/>
          </p:nvCxnSpPr>
          <p:spPr>
            <a:xfrm>
              <a:off x="518849" y="5309726"/>
              <a:ext cx="1787233" cy="29024"/>
            </a:xfrm>
            <a:prstGeom prst="straightConnector1">
              <a:avLst/>
            </a:prstGeom>
            <a:ln w="76200">
              <a:solidFill>
                <a:srgbClr val="00BCB8"/>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Text Placeholder 2">
            <a:extLst>
              <a:ext uri="{FF2B5EF4-FFF2-40B4-BE49-F238E27FC236}">
                <a16:creationId xmlns:a16="http://schemas.microsoft.com/office/drawing/2014/main" id="{4B4074D3-6143-4797-91F6-8E4B2CAFD788}"/>
              </a:ext>
            </a:extLst>
          </p:cNvPr>
          <p:cNvSpPr txBox="1">
            <a:spLocks/>
          </p:cNvSpPr>
          <p:nvPr/>
        </p:nvSpPr>
        <p:spPr>
          <a:xfrm>
            <a:off x="6909782" y="1382803"/>
            <a:ext cx="2078080" cy="268119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dirty="0">
                <a:solidFill>
                  <a:schemeClr val="accent2">
                    <a:lumMod val="75000"/>
                  </a:schemeClr>
                </a:solidFill>
              </a:rPr>
              <a:t>Nama class </a:t>
            </a:r>
            <a:r>
              <a:rPr lang="en-US" sz="1700" dirty="0" err="1"/>
              <a:t>harus</a:t>
            </a:r>
            <a:r>
              <a:rPr lang="en-US" sz="1700" dirty="0"/>
              <a:t> </a:t>
            </a:r>
            <a:r>
              <a:rPr lang="en-US" sz="1700" dirty="0" err="1"/>
              <a:t>diawali</a:t>
            </a:r>
            <a:r>
              <a:rPr lang="en-US" sz="1700" dirty="0"/>
              <a:t> </a:t>
            </a:r>
            <a:r>
              <a:rPr lang="en-US" sz="1700" dirty="0" err="1"/>
              <a:t>huruf</a:t>
            </a:r>
            <a:r>
              <a:rPr lang="en-US" sz="1700" dirty="0"/>
              <a:t> </a:t>
            </a:r>
            <a:r>
              <a:rPr lang="en-US" sz="1700" dirty="0" err="1"/>
              <a:t>besar-tanpa</a:t>
            </a:r>
            <a:r>
              <a:rPr lang="en-US" sz="1700" dirty="0"/>
              <a:t> </a:t>
            </a:r>
            <a:r>
              <a:rPr lang="en-US" sz="1700" dirty="0" err="1"/>
              <a:t>spasi</a:t>
            </a:r>
            <a:r>
              <a:rPr lang="en-US" sz="1700" dirty="0"/>
              <a:t> (</a:t>
            </a:r>
            <a:r>
              <a:rPr lang="en-US" sz="1700" dirty="0">
                <a:solidFill>
                  <a:schemeClr val="accent2">
                    <a:lumMod val="75000"/>
                  </a:schemeClr>
                </a:solidFill>
              </a:rPr>
              <a:t>upper camel case</a:t>
            </a:r>
            <a:r>
              <a:rPr lang="en-US" sz="1700" dirty="0"/>
              <a:t>) &amp;  </a:t>
            </a:r>
            <a:r>
              <a:rPr lang="en-US" sz="1700" dirty="0" err="1"/>
              <a:t>sebuah</a:t>
            </a:r>
            <a:r>
              <a:rPr lang="en-US" sz="1700" dirty="0"/>
              <a:t> </a:t>
            </a:r>
            <a:r>
              <a:rPr lang="en-US" sz="1700" dirty="0">
                <a:solidFill>
                  <a:schemeClr val="accent2">
                    <a:lumMod val="75000"/>
                  </a:schemeClr>
                </a:solidFill>
              </a:rPr>
              <a:t>kata </a:t>
            </a:r>
            <a:r>
              <a:rPr lang="en-US" sz="1700" dirty="0" err="1">
                <a:solidFill>
                  <a:schemeClr val="accent2">
                    <a:lumMod val="75000"/>
                  </a:schemeClr>
                </a:solidFill>
              </a:rPr>
              <a:t>benda</a:t>
            </a:r>
            <a:endParaRPr lang="en-US" sz="1700" dirty="0">
              <a:solidFill>
                <a:srgbClr val="203864"/>
              </a:solidFill>
            </a:endParaRPr>
          </a:p>
        </p:txBody>
      </p:sp>
      <p:grpSp>
        <p:nvGrpSpPr>
          <p:cNvPr id="23" name="Group 22">
            <a:extLst>
              <a:ext uri="{FF2B5EF4-FFF2-40B4-BE49-F238E27FC236}">
                <a16:creationId xmlns:a16="http://schemas.microsoft.com/office/drawing/2014/main" id="{C63DED2B-D26D-4BE4-9210-44C2CE63006B}"/>
              </a:ext>
            </a:extLst>
          </p:cNvPr>
          <p:cNvGrpSpPr/>
          <p:nvPr/>
        </p:nvGrpSpPr>
        <p:grpSpPr>
          <a:xfrm>
            <a:off x="2361715" y="3214090"/>
            <a:ext cx="1553994" cy="1691405"/>
            <a:chOff x="485925" y="4621989"/>
            <a:chExt cx="1756097" cy="836704"/>
          </a:xfrm>
        </p:grpSpPr>
        <p:cxnSp>
          <p:nvCxnSpPr>
            <p:cNvPr id="24" name="Straight Connector 23">
              <a:extLst>
                <a:ext uri="{FF2B5EF4-FFF2-40B4-BE49-F238E27FC236}">
                  <a16:creationId xmlns:a16="http://schemas.microsoft.com/office/drawing/2014/main" id="{D96942C9-3F6F-4ADF-AAD5-C82263B663B5}"/>
                </a:ext>
              </a:extLst>
            </p:cNvPr>
            <p:cNvCxnSpPr/>
            <p:nvPr/>
          </p:nvCxnSpPr>
          <p:spPr>
            <a:xfrm rot="5400000">
              <a:off x="110291" y="5040341"/>
              <a:ext cx="836704" cy="0"/>
            </a:xfrm>
            <a:prstGeom prst="line">
              <a:avLst/>
            </a:prstGeom>
            <a:ln w="76200">
              <a:solidFill>
                <a:srgbClr val="00BCB8"/>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093600F-61D9-41D2-8980-17B0B022E880}"/>
                </a:ext>
              </a:extLst>
            </p:cNvPr>
            <p:cNvCxnSpPr/>
            <p:nvPr/>
          </p:nvCxnSpPr>
          <p:spPr>
            <a:xfrm flipV="1">
              <a:off x="485925" y="5433219"/>
              <a:ext cx="1756097" cy="10395"/>
            </a:xfrm>
            <a:prstGeom prst="straightConnector1">
              <a:avLst/>
            </a:prstGeom>
            <a:ln w="76200">
              <a:solidFill>
                <a:srgbClr val="00BCB8"/>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Text Placeholder 2">
            <a:extLst>
              <a:ext uri="{FF2B5EF4-FFF2-40B4-BE49-F238E27FC236}">
                <a16:creationId xmlns:a16="http://schemas.microsoft.com/office/drawing/2014/main" id="{CADC4112-A610-4F78-85DC-99F4DDE1425A}"/>
              </a:ext>
            </a:extLst>
          </p:cNvPr>
          <p:cNvSpPr txBox="1">
            <a:spLocks/>
          </p:cNvSpPr>
          <p:nvPr/>
        </p:nvSpPr>
        <p:spPr>
          <a:xfrm>
            <a:off x="3949271" y="4473497"/>
            <a:ext cx="5038591" cy="10017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a:solidFill>
                  <a:schemeClr val="accent2">
                    <a:lumMod val="75000"/>
                  </a:schemeClr>
                </a:solidFill>
              </a:rPr>
              <a:t>Nama variabel </a:t>
            </a:r>
            <a:r>
              <a:rPr lang="en-US" sz="1700" dirty="0" err="1"/>
              <a:t>harus</a:t>
            </a:r>
            <a:r>
              <a:rPr lang="en-US" sz="1700" dirty="0"/>
              <a:t> </a:t>
            </a:r>
            <a:r>
              <a:rPr lang="en-US" sz="1700" dirty="0" err="1"/>
              <a:t>huruf</a:t>
            </a:r>
            <a:r>
              <a:rPr lang="en-US" sz="1700" dirty="0"/>
              <a:t> </a:t>
            </a:r>
            <a:r>
              <a:rPr lang="en-US" sz="1700" dirty="0" err="1"/>
              <a:t>kecil-tanpa</a:t>
            </a:r>
            <a:r>
              <a:rPr lang="en-US" sz="1700" dirty="0"/>
              <a:t> </a:t>
            </a:r>
            <a:r>
              <a:rPr lang="en-US" sz="1700" dirty="0" err="1"/>
              <a:t>spasi</a:t>
            </a:r>
            <a:r>
              <a:rPr lang="en-US" sz="1700" dirty="0"/>
              <a:t> (</a:t>
            </a:r>
            <a:r>
              <a:rPr lang="en-US" sz="1700" dirty="0">
                <a:solidFill>
                  <a:schemeClr val="accent2">
                    <a:lumMod val="75000"/>
                  </a:schemeClr>
                </a:solidFill>
              </a:rPr>
              <a:t>lower camel case</a:t>
            </a:r>
            <a:r>
              <a:rPr lang="en-US" sz="1700" dirty="0">
                <a:solidFill>
                  <a:srgbClr val="203864"/>
                </a:solidFill>
              </a:rPr>
              <a:t>)</a:t>
            </a:r>
            <a:r>
              <a:rPr lang="en-US" sz="1700" dirty="0"/>
              <a:t> &amp; </a:t>
            </a:r>
            <a:r>
              <a:rPr lang="en-US" sz="1700" dirty="0" err="1"/>
              <a:t>sebuah</a:t>
            </a:r>
            <a:r>
              <a:rPr lang="en-US" sz="1700" dirty="0"/>
              <a:t> </a:t>
            </a:r>
            <a:r>
              <a:rPr lang="en-US" sz="1700" dirty="0">
                <a:solidFill>
                  <a:schemeClr val="accent2">
                    <a:lumMod val="75000"/>
                  </a:schemeClr>
                </a:solidFill>
              </a:rPr>
              <a:t>kata </a:t>
            </a:r>
            <a:r>
              <a:rPr lang="en-US" sz="1700" dirty="0" err="1">
                <a:solidFill>
                  <a:schemeClr val="accent2">
                    <a:lumMod val="75000"/>
                  </a:schemeClr>
                </a:solidFill>
              </a:rPr>
              <a:t>benda</a:t>
            </a:r>
            <a:endParaRPr lang="en-US" sz="1700" dirty="0">
              <a:solidFill>
                <a:schemeClr val="accent2">
                  <a:lumMod val="75000"/>
                </a:schemeClr>
              </a:solidFill>
            </a:endParaRPr>
          </a:p>
        </p:txBody>
      </p:sp>
      <p:sp>
        <p:nvSpPr>
          <p:cNvPr id="27" name="Text Placeholder 2">
            <a:extLst>
              <a:ext uri="{FF2B5EF4-FFF2-40B4-BE49-F238E27FC236}">
                <a16:creationId xmlns:a16="http://schemas.microsoft.com/office/drawing/2014/main" id="{2084D393-4633-4894-8F9B-EABF257FA99F}"/>
              </a:ext>
            </a:extLst>
          </p:cNvPr>
          <p:cNvSpPr>
            <a:spLocks noGrp="1"/>
          </p:cNvSpPr>
          <p:nvPr>
            <p:ph type="body" sz="quarter" idx="10"/>
          </p:nvPr>
        </p:nvSpPr>
        <p:spPr>
          <a:xfrm>
            <a:off x="781636" y="5609232"/>
            <a:ext cx="7580728" cy="941696"/>
          </a:xfrm>
        </p:spPr>
        <p:txBody>
          <a:bodyPr>
            <a:normAutofit/>
          </a:bodyPr>
          <a:lstStyle/>
          <a:p>
            <a:pPr marL="0" indent="0" algn="ctr">
              <a:buNone/>
            </a:pPr>
            <a:r>
              <a:rPr lang="en-US" sz="1800" dirty="0" err="1">
                <a:solidFill>
                  <a:schemeClr val="accent2">
                    <a:lumMod val="75000"/>
                  </a:schemeClr>
                </a:solidFill>
              </a:rPr>
              <a:t>Jangan</a:t>
            </a:r>
            <a:r>
              <a:rPr lang="en-US" sz="1800" dirty="0">
                <a:solidFill>
                  <a:schemeClr val="accent2">
                    <a:lumMod val="75000"/>
                  </a:schemeClr>
                </a:solidFill>
              </a:rPr>
              <a:t> </a:t>
            </a:r>
            <a:r>
              <a:rPr lang="en-US" sz="1800" dirty="0" err="1">
                <a:solidFill>
                  <a:schemeClr val="accent2">
                    <a:lumMod val="75000"/>
                  </a:schemeClr>
                </a:solidFill>
              </a:rPr>
              <a:t>menggunakan</a:t>
            </a:r>
            <a:r>
              <a:rPr lang="en-US" sz="1800" dirty="0"/>
              <a:t> </a:t>
            </a:r>
            <a:r>
              <a:rPr lang="en-US" sz="1800" dirty="0" err="1"/>
              <a:t>simbol</a:t>
            </a:r>
            <a:r>
              <a:rPr lang="en-US" sz="1800" dirty="0"/>
              <a:t> </a:t>
            </a:r>
            <a:r>
              <a:rPr lang="en-US" sz="1800" dirty="0">
                <a:solidFill>
                  <a:schemeClr val="accent2">
                    <a:lumMod val="75000"/>
                  </a:schemeClr>
                </a:solidFill>
              </a:rPr>
              <a:t>$</a:t>
            </a:r>
            <a:r>
              <a:rPr lang="en-US" sz="1800" dirty="0"/>
              <a:t> pada identifier </a:t>
            </a:r>
            <a:r>
              <a:rPr lang="en-US" sz="1800" dirty="0" err="1"/>
              <a:t>karena</a:t>
            </a:r>
            <a:r>
              <a:rPr lang="en-US" sz="1800" dirty="0"/>
              <a:t> </a:t>
            </a:r>
            <a:r>
              <a:rPr lang="en-US" sz="1800" dirty="0" err="1"/>
              <a:t>simbol</a:t>
            </a:r>
            <a:r>
              <a:rPr lang="en-US" sz="1800" dirty="0"/>
              <a:t> </a:t>
            </a:r>
            <a:r>
              <a:rPr lang="en-US" sz="1800" dirty="0" err="1"/>
              <a:t>tersebut</a:t>
            </a:r>
            <a:r>
              <a:rPr lang="en-US" sz="1800" dirty="0"/>
              <a:t> </a:t>
            </a:r>
            <a:r>
              <a:rPr lang="en-US" sz="1800" dirty="0" err="1"/>
              <a:t>ditunjukkan</a:t>
            </a:r>
            <a:r>
              <a:rPr lang="en-US" sz="1800" dirty="0"/>
              <a:t> </a:t>
            </a:r>
            <a:r>
              <a:rPr lang="en-US" sz="1800" dirty="0" err="1"/>
              <a:t>untuk</a:t>
            </a:r>
            <a:r>
              <a:rPr lang="en-US" sz="1800" dirty="0"/>
              <a:t> </a:t>
            </a:r>
            <a:r>
              <a:rPr lang="en-US" sz="1800" dirty="0" err="1"/>
              <a:t>penamaan</a:t>
            </a:r>
            <a:r>
              <a:rPr lang="en-US" sz="1800" dirty="0"/>
              <a:t> </a:t>
            </a:r>
            <a:r>
              <a:rPr lang="en-US" sz="1800" dirty="0" err="1"/>
              <a:t>otomatis</a:t>
            </a:r>
            <a:r>
              <a:rPr lang="en-US" sz="1800" dirty="0"/>
              <a:t> yang </a:t>
            </a:r>
            <a:r>
              <a:rPr lang="en-US" sz="1800" dirty="0" err="1"/>
              <a:t>dihasilkan</a:t>
            </a:r>
            <a:r>
              <a:rPr lang="en-US" sz="1800" dirty="0"/>
              <a:t> oleh tools </a:t>
            </a:r>
          </a:p>
        </p:txBody>
      </p:sp>
    </p:spTree>
    <p:extLst>
      <p:ext uri="{BB962C8B-B14F-4D97-AF65-F5344CB8AC3E}">
        <p14:creationId xmlns:p14="http://schemas.microsoft.com/office/powerpoint/2010/main" val="99758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
                                  </p:iterate>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741"/>
                            </p:stCondLst>
                            <p:childTnLst>
                              <p:par>
                                <p:cTn id="8" presetID="22" presetClass="entr" presetSubtype="8"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1241"/>
                            </p:stCondLst>
                            <p:childTnLst>
                              <p:par>
                                <p:cTn id="12" presetID="22" presetClass="entr" presetSubtype="1"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up)">
                                      <p:cBhvr>
                                        <p:cTn id="14" dur="500"/>
                                        <p:tgtEl>
                                          <p:spTgt spid="2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1741"/>
                            </p:stCondLst>
                            <p:childTnLst>
                              <p:par>
                                <p:cTn id="19" presetID="22" presetClass="entr" presetSubtype="8"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par>
                          <p:cTn id="22" fill="hold">
                            <p:stCondLst>
                              <p:cond delay="2241"/>
                            </p:stCondLst>
                            <p:childTnLst>
                              <p:par>
                                <p:cTn id="23" presetID="16" presetClass="entr" presetSubtype="37" fill="hold" grpId="0" nodeType="afterEffect">
                                  <p:stCondLst>
                                    <p:cond delay="0"/>
                                  </p:stCondLst>
                                  <p:childTnLst>
                                    <p:set>
                                      <p:cBhvr>
                                        <p:cTn id="24" dur="1" fill="hold">
                                          <p:stCondLst>
                                            <p:cond delay="0"/>
                                          </p:stCondLst>
                                        </p:cTn>
                                        <p:tgtEl>
                                          <p:spTgt spid="27">
                                            <p:txEl>
                                              <p:pRg st="0" end="0"/>
                                            </p:txEl>
                                          </p:spTgt>
                                        </p:tgtEl>
                                        <p:attrNameLst>
                                          <p:attrName>style.visibility</p:attrName>
                                        </p:attrNameLst>
                                      </p:cBhvr>
                                      <p:to>
                                        <p:strVal val="visible"/>
                                      </p:to>
                                    </p:set>
                                    <p:animEffect transition="in" filter="barn(outVertical)">
                                      <p:cBhvr>
                                        <p:cTn id="25"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6" grpId="0"/>
      <p:bldP spid="2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60255-0668-44A6-B3CD-E9432A3EF807}"/>
              </a:ext>
            </a:extLst>
          </p:cNvPr>
          <p:cNvSpPr>
            <a:spLocks noGrp="1"/>
          </p:cNvSpPr>
          <p:nvPr>
            <p:ph type="title"/>
          </p:nvPr>
        </p:nvSpPr>
        <p:spPr/>
        <p:txBody>
          <a:bodyPr/>
          <a:lstStyle/>
          <a:p>
            <a:r>
              <a:rPr lang="en-ID"/>
              <a:t>Deklarasi vs Assignment</a:t>
            </a:r>
          </a:p>
        </p:txBody>
      </p:sp>
      <p:sp>
        <p:nvSpPr>
          <p:cNvPr id="5" name="TextBox 4">
            <a:extLst>
              <a:ext uri="{FF2B5EF4-FFF2-40B4-BE49-F238E27FC236}">
                <a16:creationId xmlns:a16="http://schemas.microsoft.com/office/drawing/2014/main" id="{F9128C26-AB26-41F2-9FE2-D69B979C4704}"/>
              </a:ext>
            </a:extLst>
          </p:cNvPr>
          <p:cNvSpPr txBox="1"/>
          <p:nvPr/>
        </p:nvSpPr>
        <p:spPr>
          <a:xfrm>
            <a:off x="395536" y="1819768"/>
            <a:ext cx="65527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2F424F"/>
                </a:solidFill>
                <a:effectLst/>
                <a:uLnTx/>
                <a:uFillTx/>
                <a:latin typeface="Arial" panose="020B0604020202020204" pitchFamily="34" charset="0"/>
                <a:ea typeface="+mn-ea"/>
                <a:cs typeface="Arial" panose="020B0604020202020204" pitchFamily="34" charset="0"/>
              </a:rPr>
              <a:t>Deklarasi</a:t>
            </a:r>
            <a:r>
              <a:rPr kumimoji="0" lang="id-ID" sz="2800" b="0" i="0" u="none" strike="noStrike" kern="1200" cap="none" spc="0" normalizeH="0" baseline="0" noProof="0">
                <a:ln>
                  <a:noFill/>
                </a:ln>
                <a:solidFill>
                  <a:srgbClr val="2F424F"/>
                </a:solidFill>
                <a:effectLst/>
                <a:uLnTx/>
                <a:uFillTx/>
                <a:latin typeface="Arial" panose="020B0604020202020204" pitchFamily="34" charset="0"/>
                <a:ea typeface="+mn-ea"/>
                <a:cs typeface="Arial" panose="020B0604020202020204" pitchFamily="34" charset="0"/>
              </a:rPr>
              <a:t>:</a:t>
            </a:r>
            <a:endParaRPr kumimoji="0" lang="id-ID" sz="2800" b="0" i="0" u="none" strike="noStrike" kern="1200" cap="none" spc="0" normalizeH="0" baseline="0" noProof="0" dirty="0">
              <a:ln>
                <a:noFill/>
              </a:ln>
              <a:solidFill>
                <a:srgbClr val="2F424F"/>
              </a:solidFill>
              <a:effectLst/>
              <a:uLnTx/>
              <a:uFillTx/>
              <a:latin typeface="Arial" panose="020B0604020202020204" pitchFamily="34" charset="0"/>
              <a:ea typeface="+mn-ea"/>
              <a:cs typeface="Arial" panose="020B0604020202020204" pitchFamily="34" charset="0"/>
            </a:endParaRPr>
          </a:p>
        </p:txBody>
      </p:sp>
      <p:sp>
        <p:nvSpPr>
          <p:cNvPr id="6" name="Rounded Rectangle 4">
            <a:extLst>
              <a:ext uri="{FF2B5EF4-FFF2-40B4-BE49-F238E27FC236}">
                <a16:creationId xmlns:a16="http://schemas.microsoft.com/office/drawing/2014/main" id="{0EAD2AA9-EA8C-4B06-983D-74393FB00ABF}"/>
              </a:ext>
            </a:extLst>
          </p:cNvPr>
          <p:cNvSpPr/>
          <p:nvPr/>
        </p:nvSpPr>
        <p:spPr>
          <a:xfrm>
            <a:off x="407724" y="2418459"/>
            <a:ext cx="3732228" cy="682057"/>
          </a:xfrm>
          <a:prstGeom prst="roundRect">
            <a:avLst>
              <a:gd name="adj" fmla="val 50000"/>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dataType</a:t>
            </a: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variableName</a:t>
            </a: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cxnSp>
        <p:nvCxnSpPr>
          <p:cNvPr id="7" name="Elbow Connector 11">
            <a:extLst>
              <a:ext uri="{FF2B5EF4-FFF2-40B4-BE49-F238E27FC236}">
                <a16:creationId xmlns:a16="http://schemas.microsoft.com/office/drawing/2014/main" id="{A1D72C14-BF96-4986-8C62-CFEAEFB933FB}"/>
              </a:ext>
            </a:extLst>
          </p:cNvPr>
          <p:cNvCxnSpPr/>
          <p:nvPr/>
        </p:nvCxnSpPr>
        <p:spPr>
          <a:xfrm>
            <a:off x="4211960" y="2792893"/>
            <a:ext cx="720080" cy="417653"/>
          </a:xfrm>
          <a:prstGeom prst="bentConnector3">
            <a:avLst/>
          </a:prstGeom>
          <a:ln w="76200">
            <a:solidFill>
              <a:srgbClr val="2F424F"/>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15">
            <a:extLst>
              <a:ext uri="{FF2B5EF4-FFF2-40B4-BE49-F238E27FC236}">
                <a16:creationId xmlns:a16="http://schemas.microsoft.com/office/drawing/2014/main" id="{CB22CA64-D8B4-469C-B61F-66AEC05D0C91}"/>
              </a:ext>
            </a:extLst>
          </p:cNvPr>
          <p:cNvSpPr/>
          <p:nvPr/>
        </p:nvSpPr>
        <p:spPr>
          <a:xfrm>
            <a:off x="5082150" y="2792893"/>
            <a:ext cx="3732228" cy="682057"/>
          </a:xfrm>
          <a:prstGeom prst="roundRect">
            <a:avLst>
              <a:gd name="adj" fmla="val 50000"/>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int</a:t>
            </a: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umur;</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497D5D31-324D-46CE-815A-F814ED741B91}"/>
              </a:ext>
            </a:extLst>
          </p:cNvPr>
          <p:cNvSpPr txBox="1"/>
          <p:nvPr/>
        </p:nvSpPr>
        <p:spPr>
          <a:xfrm>
            <a:off x="383348" y="3934058"/>
            <a:ext cx="65527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2F424F"/>
                </a:solidFill>
                <a:effectLst/>
                <a:uLnTx/>
                <a:uFillTx/>
                <a:latin typeface="Arial" panose="020B0604020202020204" pitchFamily="34" charset="0"/>
                <a:ea typeface="+mn-ea"/>
                <a:cs typeface="Arial" panose="020B0604020202020204" pitchFamily="34" charset="0"/>
              </a:rPr>
              <a:t>Assignment</a:t>
            </a:r>
            <a:r>
              <a:rPr kumimoji="0" lang="id-ID" sz="2800" b="0" i="0" u="none" strike="noStrike" kern="1200" cap="none" spc="0" normalizeH="0" baseline="0" noProof="0">
                <a:ln>
                  <a:noFill/>
                </a:ln>
                <a:solidFill>
                  <a:srgbClr val="2F424F"/>
                </a:solidFill>
                <a:effectLst/>
                <a:uLnTx/>
                <a:uFillTx/>
                <a:latin typeface="Arial" panose="020B0604020202020204" pitchFamily="34" charset="0"/>
                <a:ea typeface="+mn-ea"/>
                <a:cs typeface="Arial" panose="020B0604020202020204" pitchFamily="34" charset="0"/>
              </a:rPr>
              <a:t>:</a:t>
            </a:r>
            <a:endParaRPr kumimoji="0" lang="id-ID" sz="2800" b="0" i="0" u="none" strike="noStrike" kern="1200" cap="none" spc="0" normalizeH="0" baseline="0" noProof="0" dirty="0">
              <a:ln>
                <a:noFill/>
              </a:ln>
              <a:solidFill>
                <a:srgbClr val="2F424F"/>
              </a:solidFill>
              <a:effectLst/>
              <a:uLnTx/>
              <a:uFillTx/>
              <a:latin typeface="Arial" panose="020B0604020202020204" pitchFamily="34" charset="0"/>
              <a:ea typeface="+mn-ea"/>
              <a:cs typeface="Arial" panose="020B0604020202020204" pitchFamily="34" charset="0"/>
            </a:endParaRPr>
          </a:p>
        </p:txBody>
      </p:sp>
      <p:sp>
        <p:nvSpPr>
          <p:cNvPr id="10" name="Rounded Rectangle 21">
            <a:extLst>
              <a:ext uri="{FF2B5EF4-FFF2-40B4-BE49-F238E27FC236}">
                <a16:creationId xmlns:a16="http://schemas.microsoft.com/office/drawing/2014/main" id="{7752202B-43EF-4D33-A1C9-F2ABE001BDD3}"/>
              </a:ext>
            </a:extLst>
          </p:cNvPr>
          <p:cNvSpPr/>
          <p:nvPr/>
        </p:nvSpPr>
        <p:spPr>
          <a:xfrm>
            <a:off x="395536" y="4532749"/>
            <a:ext cx="3732228" cy="682057"/>
          </a:xfrm>
          <a:prstGeom prst="roundRect">
            <a:avLst>
              <a:gd name="adj" fmla="val 50000"/>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variableName</a:t>
            </a: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value;</a:t>
            </a:r>
          </a:p>
        </p:txBody>
      </p:sp>
      <p:cxnSp>
        <p:nvCxnSpPr>
          <p:cNvPr id="11" name="Elbow Connector 22">
            <a:extLst>
              <a:ext uri="{FF2B5EF4-FFF2-40B4-BE49-F238E27FC236}">
                <a16:creationId xmlns:a16="http://schemas.microsoft.com/office/drawing/2014/main" id="{6E76904C-9A42-43F0-8893-B48BEDD6F7FF}"/>
              </a:ext>
            </a:extLst>
          </p:cNvPr>
          <p:cNvCxnSpPr/>
          <p:nvPr/>
        </p:nvCxnSpPr>
        <p:spPr>
          <a:xfrm>
            <a:off x="4199772" y="4907183"/>
            <a:ext cx="720080" cy="417653"/>
          </a:xfrm>
          <a:prstGeom prst="bentConnector3">
            <a:avLst/>
          </a:prstGeom>
          <a:ln w="76200">
            <a:solidFill>
              <a:srgbClr val="2F424F"/>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23">
            <a:extLst>
              <a:ext uri="{FF2B5EF4-FFF2-40B4-BE49-F238E27FC236}">
                <a16:creationId xmlns:a16="http://schemas.microsoft.com/office/drawing/2014/main" id="{B04BA3A5-5CA0-44CF-BC6F-FB37159FD8E6}"/>
              </a:ext>
            </a:extLst>
          </p:cNvPr>
          <p:cNvSpPr/>
          <p:nvPr/>
        </p:nvSpPr>
        <p:spPr>
          <a:xfrm>
            <a:off x="5069962" y="4907183"/>
            <a:ext cx="3732228" cy="682057"/>
          </a:xfrm>
          <a:prstGeom prst="roundRect">
            <a:avLst>
              <a:gd name="adj" fmla="val 50000"/>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umur = </a:t>
            </a: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a:t>
            </a:r>
          </a:p>
        </p:txBody>
      </p:sp>
    </p:spTree>
    <p:extLst>
      <p:ext uri="{BB962C8B-B14F-4D97-AF65-F5344CB8AC3E}">
        <p14:creationId xmlns:p14="http://schemas.microsoft.com/office/powerpoint/2010/main" val="925135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B12D3-2367-4136-B1A8-03B92BC545FA}"/>
              </a:ext>
            </a:extLst>
          </p:cNvPr>
          <p:cNvSpPr>
            <a:spLocks noGrp="1"/>
          </p:cNvSpPr>
          <p:nvPr>
            <p:ph type="title"/>
          </p:nvPr>
        </p:nvSpPr>
        <p:spPr/>
        <p:txBody>
          <a:bodyPr/>
          <a:lstStyle/>
          <a:p>
            <a:r>
              <a:rPr lang="en-ID"/>
              <a:t>Tipe Data</a:t>
            </a:r>
          </a:p>
        </p:txBody>
      </p:sp>
      <p:cxnSp>
        <p:nvCxnSpPr>
          <p:cNvPr id="5" name="Straight Connector 4">
            <a:extLst>
              <a:ext uri="{FF2B5EF4-FFF2-40B4-BE49-F238E27FC236}">
                <a16:creationId xmlns:a16="http://schemas.microsoft.com/office/drawing/2014/main" id="{251ECF1E-8AD2-440F-A071-00C11A5FDBD9}"/>
              </a:ext>
            </a:extLst>
          </p:cNvPr>
          <p:cNvCxnSpPr/>
          <p:nvPr/>
        </p:nvCxnSpPr>
        <p:spPr>
          <a:xfrm>
            <a:off x="3263900" y="2037347"/>
            <a:ext cx="4663440" cy="0"/>
          </a:xfrm>
          <a:prstGeom prst="line">
            <a:avLst/>
          </a:prstGeom>
          <a:ln w="28575">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439B881-CFD2-4EA6-B8BB-546635FD33F1}"/>
              </a:ext>
            </a:extLst>
          </p:cNvPr>
          <p:cNvCxnSpPr>
            <a:cxnSpLocks/>
            <a:endCxn id="21" idx="2"/>
          </p:cNvCxnSpPr>
          <p:nvPr/>
        </p:nvCxnSpPr>
        <p:spPr>
          <a:xfrm flipH="1" flipV="1">
            <a:off x="5532120" y="1645920"/>
            <a:ext cx="1738" cy="378728"/>
          </a:xfrm>
          <a:prstGeom prst="line">
            <a:avLst/>
          </a:prstGeom>
          <a:ln w="28575">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B292398-092A-4EB7-B300-40D67F6FB5D2}"/>
              </a:ext>
            </a:extLst>
          </p:cNvPr>
          <p:cNvCxnSpPr>
            <a:cxnSpLocks/>
          </p:cNvCxnSpPr>
          <p:nvPr/>
        </p:nvCxnSpPr>
        <p:spPr>
          <a:xfrm flipH="1" flipV="1">
            <a:off x="3266440" y="2024647"/>
            <a:ext cx="1738" cy="2743200"/>
          </a:xfrm>
          <a:prstGeom prst="line">
            <a:avLst/>
          </a:prstGeom>
          <a:ln w="28575">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D408D06-9834-417F-827F-FD0A108FD3F9}"/>
              </a:ext>
            </a:extLst>
          </p:cNvPr>
          <p:cNvCxnSpPr>
            <a:cxnSpLocks/>
          </p:cNvCxnSpPr>
          <p:nvPr/>
        </p:nvCxnSpPr>
        <p:spPr>
          <a:xfrm flipH="1" flipV="1">
            <a:off x="7917595" y="2019844"/>
            <a:ext cx="1738" cy="2377440"/>
          </a:xfrm>
          <a:prstGeom prst="line">
            <a:avLst/>
          </a:prstGeom>
          <a:ln w="28575">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06ED9D1-73D3-438B-B705-14E56CECFDDA}"/>
              </a:ext>
            </a:extLst>
          </p:cNvPr>
          <p:cNvCxnSpPr/>
          <p:nvPr/>
        </p:nvCxnSpPr>
        <p:spPr>
          <a:xfrm>
            <a:off x="728616" y="3225250"/>
            <a:ext cx="5303520" cy="0"/>
          </a:xfrm>
          <a:prstGeom prst="line">
            <a:avLst/>
          </a:prstGeom>
          <a:ln w="28575">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11B99C8-E4AE-419E-97C6-CE19C040220E}"/>
              </a:ext>
            </a:extLst>
          </p:cNvPr>
          <p:cNvCxnSpPr>
            <a:cxnSpLocks/>
          </p:cNvCxnSpPr>
          <p:nvPr/>
        </p:nvCxnSpPr>
        <p:spPr>
          <a:xfrm flipH="1" flipV="1">
            <a:off x="734499" y="3219993"/>
            <a:ext cx="1738" cy="1554480"/>
          </a:xfrm>
          <a:prstGeom prst="line">
            <a:avLst/>
          </a:prstGeom>
          <a:ln w="28575">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B403BF-6795-4C62-96E4-876745548556}"/>
              </a:ext>
            </a:extLst>
          </p:cNvPr>
          <p:cNvCxnSpPr>
            <a:cxnSpLocks/>
          </p:cNvCxnSpPr>
          <p:nvPr/>
        </p:nvCxnSpPr>
        <p:spPr>
          <a:xfrm flipH="1" flipV="1">
            <a:off x="6037580" y="3215182"/>
            <a:ext cx="1738" cy="1188720"/>
          </a:xfrm>
          <a:prstGeom prst="line">
            <a:avLst/>
          </a:prstGeom>
          <a:ln w="28575">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879812A-BC48-411E-8A61-BA3D81375158}"/>
              </a:ext>
            </a:extLst>
          </p:cNvPr>
          <p:cNvCxnSpPr/>
          <p:nvPr/>
        </p:nvCxnSpPr>
        <p:spPr>
          <a:xfrm>
            <a:off x="1816100" y="4389120"/>
            <a:ext cx="2834640" cy="0"/>
          </a:xfrm>
          <a:prstGeom prst="line">
            <a:avLst/>
          </a:prstGeom>
          <a:ln w="28575">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591953B-9E4B-41EA-A6F4-9881FDF3E732}"/>
              </a:ext>
            </a:extLst>
          </p:cNvPr>
          <p:cNvCxnSpPr>
            <a:cxnSpLocks/>
          </p:cNvCxnSpPr>
          <p:nvPr/>
        </p:nvCxnSpPr>
        <p:spPr>
          <a:xfrm flipH="1" flipV="1">
            <a:off x="7548877" y="4376152"/>
            <a:ext cx="1738" cy="378728"/>
          </a:xfrm>
          <a:prstGeom prst="line">
            <a:avLst/>
          </a:prstGeom>
          <a:ln w="28575">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F788BA2-D32D-4AC7-9A24-B147D1228A22}"/>
              </a:ext>
            </a:extLst>
          </p:cNvPr>
          <p:cNvCxnSpPr>
            <a:cxnSpLocks/>
          </p:cNvCxnSpPr>
          <p:nvPr/>
        </p:nvCxnSpPr>
        <p:spPr>
          <a:xfrm flipH="1" flipV="1">
            <a:off x="8347077" y="4397150"/>
            <a:ext cx="1738" cy="378728"/>
          </a:xfrm>
          <a:prstGeom prst="line">
            <a:avLst/>
          </a:prstGeom>
          <a:ln w="28575">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78F3C84-E5F0-4705-9295-46B181685BE8}"/>
              </a:ext>
            </a:extLst>
          </p:cNvPr>
          <p:cNvCxnSpPr>
            <a:cxnSpLocks/>
          </p:cNvCxnSpPr>
          <p:nvPr/>
        </p:nvCxnSpPr>
        <p:spPr>
          <a:xfrm flipH="1" flipV="1">
            <a:off x="6434740" y="4405859"/>
            <a:ext cx="1738" cy="378728"/>
          </a:xfrm>
          <a:prstGeom prst="line">
            <a:avLst/>
          </a:prstGeom>
          <a:ln w="28575">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7FA6267-6A63-40DF-9D49-CC0DE093CC7F}"/>
              </a:ext>
            </a:extLst>
          </p:cNvPr>
          <p:cNvCxnSpPr>
            <a:cxnSpLocks/>
          </p:cNvCxnSpPr>
          <p:nvPr/>
        </p:nvCxnSpPr>
        <p:spPr>
          <a:xfrm flipH="1" flipV="1">
            <a:off x="5545854" y="4395337"/>
            <a:ext cx="1738" cy="378728"/>
          </a:xfrm>
          <a:prstGeom prst="line">
            <a:avLst/>
          </a:prstGeom>
          <a:ln w="28575">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FB2973F-AF77-4832-A0A8-F96E61C01F66}"/>
              </a:ext>
            </a:extLst>
          </p:cNvPr>
          <p:cNvCxnSpPr>
            <a:cxnSpLocks/>
          </p:cNvCxnSpPr>
          <p:nvPr/>
        </p:nvCxnSpPr>
        <p:spPr>
          <a:xfrm flipH="1" flipV="1">
            <a:off x="4637390" y="4405859"/>
            <a:ext cx="1738" cy="378728"/>
          </a:xfrm>
          <a:prstGeom prst="line">
            <a:avLst/>
          </a:prstGeom>
          <a:ln w="28575">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E3460C5-7C04-444A-B897-D15EDEB1ED5E}"/>
              </a:ext>
            </a:extLst>
          </p:cNvPr>
          <p:cNvCxnSpPr>
            <a:cxnSpLocks/>
          </p:cNvCxnSpPr>
          <p:nvPr/>
        </p:nvCxnSpPr>
        <p:spPr>
          <a:xfrm flipH="1" flipV="1">
            <a:off x="3919630" y="4397151"/>
            <a:ext cx="1738" cy="378728"/>
          </a:xfrm>
          <a:prstGeom prst="line">
            <a:avLst/>
          </a:prstGeom>
          <a:ln w="28575">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5A8DAA6-3F34-4604-AAC8-CA677C014829}"/>
              </a:ext>
            </a:extLst>
          </p:cNvPr>
          <p:cNvCxnSpPr>
            <a:cxnSpLocks/>
          </p:cNvCxnSpPr>
          <p:nvPr/>
        </p:nvCxnSpPr>
        <p:spPr>
          <a:xfrm flipH="1" flipV="1">
            <a:off x="2601512" y="4389120"/>
            <a:ext cx="1738" cy="378728"/>
          </a:xfrm>
          <a:prstGeom prst="line">
            <a:avLst/>
          </a:prstGeom>
          <a:ln w="28575">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B2F32B8-9E34-4FBE-8A90-3E03E9A6C102}"/>
              </a:ext>
            </a:extLst>
          </p:cNvPr>
          <p:cNvCxnSpPr>
            <a:cxnSpLocks/>
          </p:cNvCxnSpPr>
          <p:nvPr/>
        </p:nvCxnSpPr>
        <p:spPr>
          <a:xfrm flipH="1" flipV="1">
            <a:off x="1825370" y="4376152"/>
            <a:ext cx="1738" cy="378728"/>
          </a:xfrm>
          <a:prstGeom prst="line">
            <a:avLst/>
          </a:prstGeom>
          <a:ln w="28575">
            <a:solidFill>
              <a:srgbClr val="2F424F"/>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A9ED39A5-2C57-40D1-AA3F-D8DE9BF77C12}"/>
              </a:ext>
            </a:extLst>
          </p:cNvPr>
          <p:cNvSpPr/>
          <p:nvPr/>
        </p:nvSpPr>
        <p:spPr>
          <a:xfrm>
            <a:off x="4937760" y="1188720"/>
            <a:ext cx="1188720" cy="457200"/>
          </a:xfrm>
          <a:prstGeom prst="roundRect">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Tipe Data</a:t>
            </a:r>
          </a:p>
        </p:txBody>
      </p:sp>
      <p:sp>
        <p:nvSpPr>
          <p:cNvPr id="22" name="Rectangle: Rounded Corners 21">
            <a:extLst>
              <a:ext uri="{FF2B5EF4-FFF2-40B4-BE49-F238E27FC236}">
                <a16:creationId xmlns:a16="http://schemas.microsoft.com/office/drawing/2014/main" id="{3EBA2F48-6CFE-4D1A-8FB5-AC694CAF2A51}"/>
              </a:ext>
            </a:extLst>
          </p:cNvPr>
          <p:cNvSpPr/>
          <p:nvPr/>
        </p:nvSpPr>
        <p:spPr>
          <a:xfrm>
            <a:off x="2815535" y="2377440"/>
            <a:ext cx="914400" cy="457200"/>
          </a:xfrm>
          <a:prstGeom prst="roundRect">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Primitif</a:t>
            </a:r>
          </a:p>
        </p:txBody>
      </p:sp>
      <p:sp>
        <p:nvSpPr>
          <p:cNvPr id="23" name="Rectangle: Rounded Corners 22">
            <a:extLst>
              <a:ext uri="{FF2B5EF4-FFF2-40B4-BE49-F238E27FC236}">
                <a16:creationId xmlns:a16="http://schemas.microsoft.com/office/drawing/2014/main" id="{484D1FD8-E079-469E-BDE9-BF0889F6B967}"/>
              </a:ext>
            </a:extLst>
          </p:cNvPr>
          <p:cNvSpPr/>
          <p:nvPr/>
        </p:nvSpPr>
        <p:spPr>
          <a:xfrm>
            <a:off x="7315200" y="2377440"/>
            <a:ext cx="1188720" cy="457200"/>
          </a:xfrm>
          <a:prstGeom prst="roundRect">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Referensi</a:t>
            </a:r>
          </a:p>
        </p:txBody>
      </p:sp>
      <p:sp>
        <p:nvSpPr>
          <p:cNvPr id="24" name="Rectangle: Rounded Corners 23">
            <a:extLst>
              <a:ext uri="{FF2B5EF4-FFF2-40B4-BE49-F238E27FC236}">
                <a16:creationId xmlns:a16="http://schemas.microsoft.com/office/drawing/2014/main" id="{D1E684D9-3746-472A-9044-4D0D85A1B16C}"/>
              </a:ext>
            </a:extLst>
          </p:cNvPr>
          <p:cNvSpPr/>
          <p:nvPr/>
        </p:nvSpPr>
        <p:spPr>
          <a:xfrm>
            <a:off x="5699309" y="3566160"/>
            <a:ext cx="640080" cy="457200"/>
          </a:xfrm>
          <a:prstGeom prst="roundRect">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Riil</a:t>
            </a:r>
          </a:p>
        </p:txBody>
      </p:sp>
      <p:sp>
        <p:nvSpPr>
          <p:cNvPr id="25" name="Rectangle: Rounded Corners 24">
            <a:extLst>
              <a:ext uri="{FF2B5EF4-FFF2-40B4-BE49-F238E27FC236}">
                <a16:creationId xmlns:a16="http://schemas.microsoft.com/office/drawing/2014/main" id="{BCCE693C-0B23-4D53-A06D-BA60415F7F38}"/>
              </a:ext>
            </a:extLst>
          </p:cNvPr>
          <p:cNvSpPr/>
          <p:nvPr/>
        </p:nvSpPr>
        <p:spPr>
          <a:xfrm>
            <a:off x="7406640" y="3566160"/>
            <a:ext cx="1005840" cy="457200"/>
          </a:xfrm>
          <a:prstGeom prst="roundRect">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Kelas</a:t>
            </a:r>
          </a:p>
        </p:txBody>
      </p:sp>
      <p:sp>
        <p:nvSpPr>
          <p:cNvPr id="26" name="Rectangle: Rounded Corners 25">
            <a:extLst>
              <a:ext uri="{FF2B5EF4-FFF2-40B4-BE49-F238E27FC236}">
                <a16:creationId xmlns:a16="http://schemas.microsoft.com/office/drawing/2014/main" id="{F3761124-EDE1-434D-A3A2-228B9B4B1863}"/>
              </a:ext>
            </a:extLst>
          </p:cNvPr>
          <p:cNvSpPr/>
          <p:nvPr/>
        </p:nvSpPr>
        <p:spPr>
          <a:xfrm>
            <a:off x="2838736" y="3566160"/>
            <a:ext cx="822960" cy="457200"/>
          </a:xfrm>
          <a:prstGeom prst="roundRect">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Bulat</a:t>
            </a:r>
          </a:p>
        </p:txBody>
      </p:sp>
      <p:sp>
        <p:nvSpPr>
          <p:cNvPr id="27" name="Rectangle: Rounded Corners 26">
            <a:extLst>
              <a:ext uri="{FF2B5EF4-FFF2-40B4-BE49-F238E27FC236}">
                <a16:creationId xmlns:a16="http://schemas.microsoft.com/office/drawing/2014/main" id="{B4709753-3C7D-4033-9D4A-EFEC31E11F99}"/>
              </a:ext>
            </a:extLst>
          </p:cNvPr>
          <p:cNvSpPr/>
          <p:nvPr/>
        </p:nvSpPr>
        <p:spPr>
          <a:xfrm>
            <a:off x="182880" y="3566160"/>
            <a:ext cx="1005840" cy="457200"/>
          </a:xfrm>
          <a:prstGeom prst="roundRect">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Boolean</a:t>
            </a:r>
          </a:p>
        </p:txBody>
      </p:sp>
      <p:sp>
        <p:nvSpPr>
          <p:cNvPr id="28" name="Rectangle: Rounded Corners 27">
            <a:extLst>
              <a:ext uri="{FF2B5EF4-FFF2-40B4-BE49-F238E27FC236}">
                <a16:creationId xmlns:a16="http://schemas.microsoft.com/office/drawing/2014/main" id="{2642ADEE-246B-42AA-9144-95115BA41162}"/>
              </a:ext>
            </a:extLst>
          </p:cNvPr>
          <p:cNvSpPr/>
          <p:nvPr/>
        </p:nvSpPr>
        <p:spPr>
          <a:xfrm>
            <a:off x="182880" y="4754880"/>
            <a:ext cx="1005840" cy="457200"/>
          </a:xfrm>
          <a:prstGeom prst="roundRect">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boolean</a:t>
            </a:r>
          </a:p>
        </p:txBody>
      </p:sp>
      <p:sp>
        <p:nvSpPr>
          <p:cNvPr id="29" name="Rectangle: Rounded Corners 28">
            <a:extLst>
              <a:ext uri="{FF2B5EF4-FFF2-40B4-BE49-F238E27FC236}">
                <a16:creationId xmlns:a16="http://schemas.microsoft.com/office/drawing/2014/main" id="{FE5D89AA-72E1-4000-B280-F8CA4DE907BB}"/>
              </a:ext>
            </a:extLst>
          </p:cNvPr>
          <p:cNvSpPr/>
          <p:nvPr/>
        </p:nvSpPr>
        <p:spPr>
          <a:xfrm>
            <a:off x="1463040" y="4754880"/>
            <a:ext cx="640080" cy="457200"/>
          </a:xfrm>
          <a:prstGeom prst="roundRect">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byte</a:t>
            </a:r>
          </a:p>
        </p:txBody>
      </p:sp>
      <p:sp>
        <p:nvSpPr>
          <p:cNvPr id="30" name="Rectangle: Rounded Corners 29">
            <a:extLst>
              <a:ext uri="{FF2B5EF4-FFF2-40B4-BE49-F238E27FC236}">
                <a16:creationId xmlns:a16="http://schemas.microsoft.com/office/drawing/2014/main" id="{AA12E5E6-24C1-4BE8-8AE8-38FCE8A4242B}"/>
              </a:ext>
            </a:extLst>
          </p:cNvPr>
          <p:cNvSpPr/>
          <p:nvPr/>
        </p:nvSpPr>
        <p:spPr>
          <a:xfrm>
            <a:off x="2194560" y="4754880"/>
            <a:ext cx="731520" cy="457200"/>
          </a:xfrm>
          <a:prstGeom prst="roundRect">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short</a:t>
            </a:r>
          </a:p>
        </p:txBody>
      </p:sp>
      <p:sp>
        <p:nvSpPr>
          <p:cNvPr id="31" name="Rectangle: Rounded Corners 30">
            <a:extLst>
              <a:ext uri="{FF2B5EF4-FFF2-40B4-BE49-F238E27FC236}">
                <a16:creationId xmlns:a16="http://schemas.microsoft.com/office/drawing/2014/main" id="{3650259B-7617-495D-8CB2-A25310926E6A}"/>
              </a:ext>
            </a:extLst>
          </p:cNvPr>
          <p:cNvSpPr/>
          <p:nvPr/>
        </p:nvSpPr>
        <p:spPr>
          <a:xfrm>
            <a:off x="3017520" y="4754880"/>
            <a:ext cx="457200" cy="457200"/>
          </a:xfrm>
          <a:prstGeom prst="roundRect">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int</a:t>
            </a:r>
          </a:p>
        </p:txBody>
      </p:sp>
      <p:sp>
        <p:nvSpPr>
          <p:cNvPr id="32" name="Rectangle: Rounded Corners 31">
            <a:extLst>
              <a:ext uri="{FF2B5EF4-FFF2-40B4-BE49-F238E27FC236}">
                <a16:creationId xmlns:a16="http://schemas.microsoft.com/office/drawing/2014/main" id="{0DA3094A-911E-47FF-9F9E-ADB2B410722B}"/>
              </a:ext>
            </a:extLst>
          </p:cNvPr>
          <p:cNvSpPr/>
          <p:nvPr/>
        </p:nvSpPr>
        <p:spPr>
          <a:xfrm>
            <a:off x="3566160" y="4754880"/>
            <a:ext cx="640080" cy="457200"/>
          </a:xfrm>
          <a:prstGeom prst="roundRect">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long</a:t>
            </a:r>
          </a:p>
        </p:txBody>
      </p:sp>
      <p:sp>
        <p:nvSpPr>
          <p:cNvPr id="33" name="Rectangle: Rounded Corners 32">
            <a:extLst>
              <a:ext uri="{FF2B5EF4-FFF2-40B4-BE49-F238E27FC236}">
                <a16:creationId xmlns:a16="http://schemas.microsoft.com/office/drawing/2014/main" id="{7C4457B9-F454-4559-B544-B11EB79B2D65}"/>
              </a:ext>
            </a:extLst>
          </p:cNvPr>
          <p:cNvSpPr/>
          <p:nvPr/>
        </p:nvSpPr>
        <p:spPr>
          <a:xfrm>
            <a:off x="4297680" y="4754880"/>
            <a:ext cx="640080" cy="457200"/>
          </a:xfrm>
          <a:prstGeom prst="roundRect">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char</a:t>
            </a:r>
          </a:p>
        </p:txBody>
      </p:sp>
      <p:sp>
        <p:nvSpPr>
          <p:cNvPr id="34" name="Rectangle: Rounded Corners 33">
            <a:extLst>
              <a:ext uri="{FF2B5EF4-FFF2-40B4-BE49-F238E27FC236}">
                <a16:creationId xmlns:a16="http://schemas.microsoft.com/office/drawing/2014/main" id="{9803991F-5F49-4238-86C0-80A334C4968A}"/>
              </a:ext>
            </a:extLst>
          </p:cNvPr>
          <p:cNvSpPr/>
          <p:nvPr/>
        </p:nvSpPr>
        <p:spPr>
          <a:xfrm>
            <a:off x="5212080" y="4754880"/>
            <a:ext cx="640080" cy="457200"/>
          </a:xfrm>
          <a:prstGeom prst="roundRect">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float</a:t>
            </a:r>
          </a:p>
        </p:txBody>
      </p:sp>
      <p:sp>
        <p:nvSpPr>
          <p:cNvPr id="35" name="Rectangle: Rounded Corners 34">
            <a:extLst>
              <a:ext uri="{FF2B5EF4-FFF2-40B4-BE49-F238E27FC236}">
                <a16:creationId xmlns:a16="http://schemas.microsoft.com/office/drawing/2014/main" id="{B982283D-8925-4B3E-864C-1DA2C89DE2FB}"/>
              </a:ext>
            </a:extLst>
          </p:cNvPr>
          <p:cNvSpPr/>
          <p:nvPr/>
        </p:nvSpPr>
        <p:spPr>
          <a:xfrm>
            <a:off x="5943600" y="4754880"/>
            <a:ext cx="914400" cy="457200"/>
          </a:xfrm>
          <a:prstGeom prst="roundRect">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double</a:t>
            </a:r>
          </a:p>
        </p:txBody>
      </p:sp>
      <p:sp>
        <p:nvSpPr>
          <p:cNvPr id="36" name="Rectangle: Rounded Corners 35">
            <a:extLst>
              <a:ext uri="{FF2B5EF4-FFF2-40B4-BE49-F238E27FC236}">
                <a16:creationId xmlns:a16="http://schemas.microsoft.com/office/drawing/2014/main" id="{173D9A51-D6F0-45B8-913D-F95D0CDA1F51}"/>
              </a:ext>
            </a:extLst>
          </p:cNvPr>
          <p:cNvSpPr/>
          <p:nvPr/>
        </p:nvSpPr>
        <p:spPr>
          <a:xfrm>
            <a:off x="7132320" y="4754880"/>
            <a:ext cx="822960" cy="457200"/>
          </a:xfrm>
          <a:prstGeom prst="roundRect">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Arial" panose="020B0604020202020204" pitchFamily="34" charset="0"/>
                <a:cs typeface="Arial" panose="020B0604020202020204" pitchFamily="34" charset="0"/>
              </a:rPr>
              <a:t>String</a:t>
            </a:r>
          </a:p>
        </p:txBody>
      </p:sp>
      <p:grpSp>
        <p:nvGrpSpPr>
          <p:cNvPr id="37" name="Group 36">
            <a:extLst>
              <a:ext uri="{FF2B5EF4-FFF2-40B4-BE49-F238E27FC236}">
                <a16:creationId xmlns:a16="http://schemas.microsoft.com/office/drawing/2014/main" id="{86758F27-3334-4D56-B958-9F415C89EC96}"/>
              </a:ext>
            </a:extLst>
          </p:cNvPr>
          <p:cNvGrpSpPr/>
          <p:nvPr/>
        </p:nvGrpSpPr>
        <p:grpSpPr>
          <a:xfrm>
            <a:off x="8046720" y="4888410"/>
            <a:ext cx="583932" cy="182880"/>
            <a:chOff x="7987218" y="1828800"/>
            <a:chExt cx="583932" cy="182880"/>
          </a:xfrm>
          <a:solidFill>
            <a:srgbClr val="2F424F"/>
          </a:solidFill>
        </p:grpSpPr>
        <p:sp>
          <p:nvSpPr>
            <p:cNvPr id="38" name="Oval 37">
              <a:extLst>
                <a:ext uri="{FF2B5EF4-FFF2-40B4-BE49-F238E27FC236}">
                  <a16:creationId xmlns:a16="http://schemas.microsoft.com/office/drawing/2014/main" id="{33C329E1-4B55-41E4-8EED-0118FF01C756}"/>
                </a:ext>
              </a:extLst>
            </p:cNvPr>
            <p:cNvSpPr/>
            <p:nvPr/>
          </p:nvSpPr>
          <p:spPr>
            <a:xfrm>
              <a:off x="7987218" y="1828800"/>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B69A33D-3C6A-4808-8380-6C00283AA0E8}"/>
                </a:ext>
              </a:extLst>
            </p:cNvPr>
            <p:cNvSpPr/>
            <p:nvPr/>
          </p:nvSpPr>
          <p:spPr>
            <a:xfrm>
              <a:off x="8187744" y="1828800"/>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79588EF3-C1A4-44FB-AC96-8385CD7FEA6B}"/>
                </a:ext>
              </a:extLst>
            </p:cNvPr>
            <p:cNvSpPr/>
            <p:nvPr/>
          </p:nvSpPr>
          <p:spPr>
            <a:xfrm>
              <a:off x="8388270" y="1828800"/>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 name="Straight Connector 40">
            <a:extLst>
              <a:ext uri="{FF2B5EF4-FFF2-40B4-BE49-F238E27FC236}">
                <a16:creationId xmlns:a16="http://schemas.microsoft.com/office/drawing/2014/main" id="{41CD529E-7F22-465A-A2E6-60042D09B637}"/>
              </a:ext>
            </a:extLst>
          </p:cNvPr>
          <p:cNvCxnSpPr/>
          <p:nvPr/>
        </p:nvCxnSpPr>
        <p:spPr>
          <a:xfrm>
            <a:off x="5533154" y="4403902"/>
            <a:ext cx="914400" cy="0"/>
          </a:xfrm>
          <a:prstGeom prst="line">
            <a:avLst/>
          </a:prstGeom>
          <a:ln w="28575">
            <a:solidFill>
              <a:srgbClr val="2F424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69E2C61-F1BC-4155-82D2-08321BA01F24}"/>
              </a:ext>
            </a:extLst>
          </p:cNvPr>
          <p:cNvCxnSpPr/>
          <p:nvPr/>
        </p:nvCxnSpPr>
        <p:spPr>
          <a:xfrm>
            <a:off x="7536180" y="4391202"/>
            <a:ext cx="82296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122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ECCC-BFFD-4F91-A496-AA39A9D0FC67}"/>
              </a:ext>
            </a:extLst>
          </p:cNvPr>
          <p:cNvSpPr>
            <a:spLocks noGrp="1"/>
          </p:cNvSpPr>
          <p:nvPr>
            <p:ph type="title"/>
          </p:nvPr>
        </p:nvSpPr>
        <p:spPr/>
        <p:txBody>
          <a:bodyPr/>
          <a:lstStyle/>
          <a:p>
            <a:r>
              <a:rPr lang="en-ID"/>
              <a:t>Operasi Boolean</a:t>
            </a:r>
          </a:p>
        </p:txBody>
      </p:sp>
      <p:sp>
        <p:nvSpPr>
          <p:cNvPr id="4" name="Rounded Rectangle 2">
            <a:extLst>
              <a:ext uri="{FF2B5EF4-FFF2-40B4-BE49-F238E27FC236}">
                <a16:creationId xmlns:a16="http://schemas.microsoft.com/office/drawing/2014/main" id="{700249DB-EF0D-44E8-9B87-1939CC0E3F43}"/>
              </a:ext>
            </a:extLst>
          </p:cNvPr>
          <p:cNvSpPr/>
          <p:nvPr/>
        </p:nvSpPr>
        <p:spPr>
          <a:xfrm>
            <a:off x="1694588" y="1759460"/>
            <a:ext cx="1062318" cy="1216959"/>
          </a:xfrm>
          <a:prstGeom prst="roundRect">
            <a:avLst>
              <a:gd name="adj" fmla="val 19357"/>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Arial" panose="020B0604020202020204" pitchFamily="34" charset="0"/>
                <a:cs typeface="Arial" panose="020B0604020202020204" pitchFamily="34" charset="0"/>
              </a:rPr>
              <a:t>!</a:t>
            </a:r>
          </a:p>
          <a:p>
            <a:pPr algn="ctr"/>
            <a:r>
              <a:rPr lang="en-US" dirty="0">
                <a:solidFill>
                  <a:schemeClr val="bg1"/>
                </a:solidFill>
                <a:latin typeface="Arial" panose="020B0604020202020204" pitchFamily="34" charset="0"/>
                <a:cs typeface="Arial" panose="020B0604020202020204" pitchFamily="34" charset="0"/>
              </a:rPr>
              <a:t>not</a:t>
            </a:r>
          </a:p>
        </p:txBody>
      </p:sp>
      <p:sp>
        <p:nvSpPr>
          <p:cNvPr id="5" name="TextBox 4">
            <a:extLst>
              <a:ext uri="{FF2B5EF4-FFF2-40B4-BE49-F238E27FC236}">
                <a16:creationId xmlns:a16="http://schemas.microsoft.com/office/drawing/2014/main" id="{9059BB86-5738-4E7C-B201-DE83355D65D4}"/>
              </a:ext>
            </a:extLst>
          </p:cNvPr>
          <p:cNvSpPr txBox="1"/>
          <p:nvPr/>
        </p:nvSpPr>
        <p:spPr>
          <a:xfrm>
            <a:off x="1525875" y="3033102"/>
            <a:ext cx="1399742" cy="830997"/>
          </a:xfrm>
          <a:prstGeom prst="rect">
            <a:avLst/>
          </a:prstGeom>
          <a:noFill/>
        </p:spPr>
        <p:txBody>
          <a:bodyPr wrap="none" rtlCol="0">
            <a:spAutoFit/>
          </a:bodyPr>
          <a:lstStyle/>
          <a:p>
            <a:pPr algn="ctr"/>
            <a:r>
              <a:rPr lang="en-US" sz="2400" dirty="0">
                <a:solidFill>
                  <a:srgbClr val="2F424F"/>
                </a:solidFill>
                <a:latin typeface="Arial" panose="020B0604020202020204" pitchFamily="34" charset="0"/>
                <a:cs typeface="Arial" panose="020B0604020202020204" pitchFamily="34" charset="0"/>
              </a:rPr>
              <a:t>Unary</a:t>
            </a:r>
          </a:p>
          <a:p>
            <a:pPr algn="ctr"/>
            <a:r>
              <a:rPr lang="en-US" sz="2400" dirty="0">
                <a:solidFill>
                  <a:srgbClr val="2F424F"/>
                </a:solidFill>
                <a:latin typeface="Arial" panose="020B0604020202020204" pitchFamily="34" charset="0"/>
                <a:cs typeface="Arial" panose="020B0604020202020204" pitchFamily="34" charset="0"/>
              </a:rPr>
              <a:t>Operator</a:t>
            </a:r>
          </a:p>
        </p:txBody>
      </p:sp>
      <p:cxnSp>
        <p:nvCxnSpPr>
          <p:cNvPr id="6" name="Straight Connector 5">
            <a:extLst>
              <a:ext uri="{FF2B5EF4-FFF2-40B4-BE49-F238E27FC236}">
                <a16:creationId xmlns:a16="http://schemas.microsoft.com/office/drawing/2014/main" id="{3E451C9B-842D-4996-BF74-9DC5355B7A9B}"/>
              </a:ext>
            </a:extLst>
          </p:cNvPr>
          <p:cNvCxnSpPr>
            <a:endCxn id="7" idx="1"/>
          </p:cNvCxnSpPr>
          <p:nvPr/>
        </p:nvCxnSpPr>
        <p:spPr>
          <a:xfrm>
            <a:off x="2729671" y="2367939"/>
            <a:ext cx="1311171" cy="1"/>
          </a:xfrm>
          <a:prstGeom prst="line">
            <a:avLst/>
          </a:prstGeom>
          <a:ln w="57150">
            <a:solidFill>
              <a:srgbClr val="2F424F"/>
            </a:solidFill>
          </a:ln>
        </p:spPr>
        <p:style>
          <a:lnRef idx="1">
            <a:schemeClr val="accent1"/>
          </a:lnRef>
          <a:fillRef idx="0">
            <a:schemeClr val="accent1"/>
          </a:fillRef>
          <a:effectRef idx="0">
            <a:schemeClr val="accent1"/>
          </a:effectRef>
          <a:fontRef idx="minor">
            <a:schemeClr val="tx1"/>
          </a:fontRef>
        </p:style>
      </p:cxnSp>
      <p:sp>
        <p:nvSpPr>
          <p:cNvPr id="7" name="Rounded Rectangle 7">
            <a:extLst>
              <a:ext uri="{FF2B5EF4-FFF2-40B4-BE49-F238E27FC236}">
                <a16:creationId xmlns:a16="http://schemas.microsoft.com/office/drawing/2014/main" id="{05368A0C-DE40-464B-BFB5-33D8330147A7}"/>
              </a:ext>
            </a:extLst>
          </p:cNvPr>
          <p:cNvSpPr/>
          <p:nvPr/>
        </p:nvSpPr>
        <p:spPr>
          <a:xfrm>
            <a:off x="4040842" y="1759460"/>
            <a:ext cx="1062318" cy="1216959"/>
          </a:xfrm>
          <a:prstGeom prst="roundRect">
            <a:avLst>
              <a:gd name="adj" fmla="val 19357"/>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Arial" panose="020B0604020202020204" pitchFamily="34" charset="0"/>
                <a:cs typeface="Arial" panose="020B0604020202020204" pitchFamily="34" charset="0"/>
              </a:rPr>
              <a:t>&amp;&amp;</a:t>
            </a:r>
          </a:p>
          <a:p>
            <a:pPr algn="ctr"/>
            <a:r>
              <a:rPr lang="en-US" dirty="0">
                <a:solidFill>
                  <a:schemeClr val="bg1"/>
                </a:solidFill>
                <a:latin typeface="Arial" panose="020B0604020202020204" pitchFamily="34" charset="0"/>
                <a:cs typeface="Arial" panose="020B0604020202020204" pitchFamily="34" charset="0"/>
              </a:rPr>
              <a:t>and</a:t>
            </a:r>
          </a:p>
        </p:txBody>
      </p:sp>
      <p:sp>
        <p:nvSpPr>
          <p:cNvPr id="8" name="TextBox 7">
            <a:extLst>
              <a:ext uri="{FF2B5EF4-FFF2-40B4-BE49-F238E27FC236}">
                <a16:creationId xmlns:a16="http://schemas.microsoft.com/office/drawing/2014/main" id="{8D3DCA0E-70EE-4023-AC48-D9A9D388DFC2}"/>
              </a:ext>
            </a:extLst>
          </p:cNvPr>
          <p:cNvSpPr txBox="1"/>
          <p:nvPr/>
        </p:nvSpPr>
        <p:spPr>
          <a:xfrm>
            <a:off x="3872129" y="3033102"/>
            <a:ext cx="1399742" cy="830997"/>
          </a:xfrm>
          <a:prstGeom prst="rect">
            <a:avLst/>
          </a:prstGeom>
          <a:noFill/>
        </p:spPr>
        <p:txBody>
          <a:bodyPr wrap="none" rtlCol="0">
            <a:spAutoFit/>
          </a:bodyPr>
          <a:lstStyle/>
          <a:p>
            <a:pPr algn="ctr"/>
            <a:r>
              <a:rPr lang="en-US" sz="2400" dirty="0">
                <a:solidFill>
                  <a:srgbClr val="2F424F"/>
                </a:solidFill>
                <a:latin typeface="Arial" panose="020B0604020202020204" pitchFamily="34" charset="0"/>
                <a:cs typeface="Arial" panose="020B0604020202020204" pitchFamily="34" charset="0"/>
              </a:rPr>
              <a:t>Lazy</a:t>
            </a:r>
          </a:p>
          <a:p>
            <a:pPr algn="ctr"/>
            <a:r>
              <a:rPr lang="en-US" sz="2400" dirty="0">
                <a:solidFill>
                  <a:srgbClr val="2F424F"/>
                </a:solidFill>
                <a:latin typeface="Arial" panose="020B0604020202020204" pitchFamily="34" charset="0"/>
                <a:cs typeface="Arial" panose="020B0604020202020204" pitchFamily="34" charset="0"/>
              </a:rPr>
              <a:t>Operator</a:t>
            </a:r>
          </a:p>
        </p:txBody>
      </p:sp>
      <p:cxnSp>
        <p:nvCxnSpPr>
          <p:cNvPr id="9" name="Straight Connector 8">
            <a:extLst>
              <a:ext uri="{FF2B5EF4-FFF2-40B4-BE49-F238E27FC236}">
                <a16:creationId xmlns:a16="http://schemas.microsoft.com/office/drawing/2014/main" id="{349E7C79-F0C8-41A7-8C15-28FBFB8BA51B}"/>
              </a:ext>
            </a:extLst>
          </p:cNvPr>
          <p:cNvCxnSpPr>
            <a:endCxn id="10" idx="1"/>
          </p:cNvCxnSpPr>
          <p:nvPr/>
        </p:nvCxnSpPr>
        <p:spPr>
          <a:xfrm>
            <a:off x="5103159" y="2367939"/>
            <a:ext cx="1311171" cy="1"/>
          </a:xfrm>
          <a:prstGeom prst="line">
            <a:avLst/>
          </a:prstGeom>
          <a:ln w="57150">
            <a:solidFill>
              <a:srgbClr val="2F424F"/>
            </a:solidFill>
          </a:ln>
        </p:spPr>
        <p:style>
          <a:lnRef idx="1">
            <a:schemeClr val="accent1"/>
          </a:lnRef>
          <a:fillRef idx="0">
            <a:schemeClr val="accent1"/>
          </a:fillRef>
          <a:effectRef idx="0">
            <a:schemeClr val="accent1"/>
          </a:effectRef>
          <a:fontRef idx="minor">
            <a:schemeClr val="tx1"/>
          </a:fontRef>
        </p:style>
      </p:cxnSp>
      <p:sp>
        <p:nvSpPr>
          <p:cNvPr id="10" name="Rounded Rectangle 11">
            <a:extLst>
              <a:ext uri="{FF2B5EF4-FFF2-40B4-BE49-F238E27FC236}">
                <a16:creationId xmlns:a16="http://schemas.microsoft.com/office/drawing/2014/main" id="{409DA275-BF65-49CB-B708-865310A0810C}"/>
              </a:ext>
            </a:extLst>
          </p:cNvPr>
          <p:cNvSpPr/>
          <p:nvPr/>
        </p:nvSpPr>
        <p:spPr>
          <a:xfrm>
            <a:off x="6414330" y="1759460"/>
            <a:ext cx="1062318" cy="1216959"/>
          </a:xfrm>
          <a:prstGeom prst="roundRect">
            <a:avLst>
              <a:gd name="adj" fmla="val 19357"/>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Arial" panose="020B0604020202020204" pitchFamily="34" charset="0"/>
                <a:cs typeface="Arial" panose="020B0604020202020204" pitchFamily="34" charset="0"/>
              </a:rPr>
              <a:t>||</a:t>
            </a:r>
          </a:p>
          <a:p>
            <a:pPr algn="ctr"/>
            <a:r>
              <a:rPr lang="en-US" dirty="0">
                <a:solidFill>
                  <a:schemeClr val="bg1"/>
                </a:solidFill>
                <a:latin typeface="Arial" panose="020B0604020202020204" pitchFamily="34" charset="0"/>
                <a:cs typeface="Arial" panose="020B0604020202020204" pitchFamily="34" charset="0"/>
              </a:rPr>
              <a:t>or</a:t>
            </a:r>
          </a:p>
        </p:txBody>
      </p:sp>
      <p:sp>
        <p:nvSpPr>
          <p:cNvPr id="11" name="TextBox 10">
            <a:extLst>
              <a:ext uri="{FF2B5EF4-FFF2-40B4-BE49-F238E27FC236}">
                <a16:creationId xmlns:a16="http://schemas.microsoft.com/office/drawing/2014/main" id="{382B82CD-243C-4C01-B091-ED69B3530067}"/>
              </a:ext>
            </a:extLst>
          </p:cNvPr>
          <p:cNvSpPr txBox="1"/>
          <p:nvPr/>
        </p:nvSpPr>
        <p:spPr>
          <a:xfrm>
            <a:off x="6245618" y="3033102"/>
            <a:ext cx="1399742" cy="830997"/>
          </a:xfrm>
          <a:prstGeom prst="rect">
            <a:avLst/>
          </a:prstGeom>
          <a:noFill/>
        </p:spPr>
        <p:txBody>
          <a:bodyPr wrap="none" rtlCol="0">
            <a:spAutoFit/>
          </a:bodyPr>
          <a:lstStyle/>
          <a:p>
            <a:pPr algn="ctr"/>
            <a:r>
              <a:rPr lang="en-US" sz="2400" dirty="0">
                <a:solidFill>
                  <a:srgbClr val="2F424F"/>
                </a:solidFill>
                <a:latin typeface="Arial" panose="020B0604020202020204" pitchFamily="34" charset="0"/>
                <a:cs typeface="Arial" panose="020B0604020202020204" pitchFamily="34" charset="0"/>
              </a:rPr>
              <a:t>Lazy</a:t>
            </a:r>
          </a:p>
          <a:p>
            <a:pPr algn="ctr"/>
            <a:r>
              <a:rPr lang="en-US" sz="2400" dirty="0">
                <a:solidFill>
                  <a:srgbClr val="2F424F"/>
                </a:solidFill>
                <a:latin typeface="Arial" panose="020B0604020202020204" pitchFamily="34" charset="0"/>
                <a:cs typeface="Arial" panose="020B0604020202020204" pitchFamily="34" charset="0"/>
              </a:rPr>
              <a:t>Operator</a:t>
            </a:r>
          </a:p>
        </p:txBody>
      </p:sp>
      <p:cxnSp>
        <p:nvCxnSpPr>
          <p:cNvPr id="12" name="Straight Arrow Connector 11">
            <a:extLst>
              <a:ext uri="{FF2B5EF4-FFF2-40B4-BE49-F238E27FC236}">
                <a16:creationId xmlns:a16="http://schemas.microsoft.com/office/drawing/2014/main" id="{B54BE24C-0BFD-49AC-BD3E-7D10FD26CA69}"/>
              </a:ext>
            </a:extLst>
          </p:cNvPr>
          <p:cNvCxnSpPr/>
          <p:nvPr/>
        </p:nvCxnSpPr>
        <p:spPr>
          <a:xfrm>
            <a:off x="1860886" y="4382282"/>
            <a:ext cx="1848229" cy="0"/>
          </a:xfrm>
          <a:prstGeom prst="straightConnector1">
            <a:avLst/>
          </a:prstGeom>
          <a:ln w="76200">
            <a:solidFill>
              <a:srgbClr val="2F424F"/>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F5EF6DC-ED98-4D4E-8297-165F55234662}"/>
              </a:ext>
            </a:extLst>
          </p:cNvPr>
          <p:cNvSpPr txBox="1"/>
          <p:nvPr/>
        </p:nvSpPr>
        <p:spPr>
          <a:xfrm>
            <a:off x="3410998" y="4658630"/>
            <a:ext cx="2239716" cy="461665"/>
          </a:xfrm>
          <a:prstGeom prst="rect">
            <a:avLst/>
          </a:prstGeom>
          <a:noFill/>
        </p:spPr>
        <p:txBody>
          <a:bodyPr wrap="none" rtlCol="0">
            <a:spAutoFit/>
          </a:bodyPr>
          <a:lstStyle/>
          <a:p>
            <a:pPr algn="ctr"/>
            <a:r>
              <a:rPr lang="en-US" sz="2400">
                <a:solidFill>
                  <a:srgbClr val="2F424F"/>
                </a:solidFill>
                <a:latin typeface="Arial" panose="020B0604020202020204" pitchFamily="34" charset="0"/>
                <a:cs typeface="Arial" panose="020B0604020202020204" pitchFamily="34" charset="0"/>
              </a:rPr>
              <a:t>urutan prioritas</a:t>
            </a:r>
            <a:endParaRPr lang="en-US" sz="2400" dirty="0">
              <a:solidFill>
                <a:srgbClr val="2F424F"/>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D5EA825-5557-4656-A22E-450C18EB201C}"/>
              </a:ext>
            </a:extLst>
          </p:cNvPr>
          <p:cNvSpPr/>
          <p:nvPr/>
        </p:nvSpPr>
        <p:spPr>
          <a:xfrm>
            <a:off x="782141" y="4198132"/>
            <a:ext cx="1078745" cy="368300"/>
          </a:xfrm>
          <a:prstGeom prst="rect">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panose="020B0604020202020204" pitchFamily="34" charset="0"/>
                <a:cs typeface="Arial" panose="020B0604020202020204" pitchFamily="34" charset="0"/>
              </a:rPr>
              <a:t>High</a:t>
            </a:r>
            <a:endParaRPr lang="en-US"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711781DB-324B-4E11-BCCF-F0AA8798A0BA}"/>
              </a:ext>
            </a:extLst>
          </p:cNvPr>
          <p:cNvSpPr/>
          <p:nvPr/>
        </p:nvSpPr>
        <p:spPr>
          <a:xfrm>
            <a:off x="7346614" y="4198132"/>
            <a:ext cx="1078745" cy="368300"/>
          </a:xfrm>
          <a:prstGeom prst="rect">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Arial" panose="020B0604020202020204" pitchFamily="34" charset="0"/>
                <a:cs typeface="Arial" panose="020B0604020202020204" pitchFamily="34" charset="0"/>
              </a:rPr>
              <a:t>Low</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681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63" presetClass="path" presetSubtype="0" repeatCount="indefinite" accel="50000" decel="50000" fill="hold" nodeType="withEffect">
                                  <p:stCondLst>
                                    <p:cond delay="0"/>
                                  </p:stCondLst>
                                  <p:endCondLst>
                                    <p:cond evt="onNext" delay="0">
                                      <p:tgtEl>
                                        <p:sldTgt/>
                                      </p:tgtEl>
                                    </p:cond>
                                  </p:endCondLst>
                                  <p:childTnLst>
                                    <p:animMotion origin="layout" path="M -3.88889E-6 1.11111E-6 L 0.39653 1.11111E-6 " pathEditMode="relative" rAng="0" ptsTypes="AA">
                                      <p:cBhvr>
                                        <p:cTn id="9" dur="1000" fill="hold"/>
                                        <p:tgtEl>
                                          <p:spTgt spid="12"/>
                                        </p:tgtEl>
                                        <p:attrNameLst>
                                          <p:attrName>ppt_x</p:attrName>
                                          <p:attrName>ppt_y</p:attrName>
                                        </p:attrNameLst>
                                      </p:cBhvr>
                                      <p:rCtr x="1982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6475</TotalTime>
  <Words>659</Words>
  <Application>Microsoft Office PowerPoint</Application>
  <PresentationFormat>On-screen Show (4:3)</PresentationFormat>
  <Paragraphs>216</Paragraphs>
  <Slides>15</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15</vt:i4>
      </vt:variant>
    </vt:vector>
  </HeadingPairs>
  <TitlesOfParts>
    <vt:vector size="29" baseType="lpstr">
      <vt:lpstr>Aharoni</vt:lpstr>
      <vt:lpstr>Arial</vt:lpstr>
      <vt:lpstr>Arial Black</vt:lpstr>
      <vt:lpstr>Calibri</vt:lpstr>
      <vt:lpstr>Consolas</vt:lpstr>
      <vt:lpstr>Open Sans</vt:lpstr>
      <vt:lpstr>Times New Roman</vt:lpstr>
      <vt:lpstr>Wingdings</vt:lpstr>
      <vt:lpstr>Custom Design</vt:lpstr>
      <vt:lpstr>Title</vt:lpstr>
      <vt:lpstr>Content</vt:lpstr>
      <vt:lpstr>Segment</vt:lpstr>
      <vt:lpstr>Question</vt:lpstr>
      <vt:lpstr>Plain Question</vt:lpstr>
      <vt:lpstr>Review DDP</vt:lpstr>
      <vt:lpstr>PowerPoint Presentation</vt:lpstr>
      <vt:lpstr>Tugas 1</vt:lpstr>
      <vt:lpstr>Tugas 1</vt:lpstr>
      <vt:lpstr>Struktur Kode Java</vt:lpstr>
      <vt:lpstr>Konvensi Identifier</vt:lpstr>
      <vt:lpstr>Deklarasi vs Assignment</vt:lpstr>
      <vt:lpstr>Tipe Data</vt:lpstr>
      <vt:lpstr>Operasi Boolean</vt:lpstr>
      <vt:lpstr>Prioritas Operator</vt:lpstr>
      <vt:lpstr>Prilaku If</vt:lpstr>
      <vt:lpstr>Berbagai Macam Array</vt:lpstr>
      <vt:lpstr>Prilaku Array</vt:lpstr>
      <vt:lpstr>Sintaks For</vt:lpstr>
      <vt:lpstr>Prilaku For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569</cp:revision>
  <dcterms:created xsi:type="dcterms:W3CDTF">2019-01-03T02:16:07Z</dcterms:created>
  <dcterms:modified xsi:type="dcterms:W3CDTF">2020-01-26T09:16:18Z</dcterms:modified>
</cp:coreProperties>
</file>