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3" r:id="rId9"/>
    <p:sldId id="334" r:id="rId10"/>
    <p:sldId id="336" r:id="rId11"/>
    <p:sldId id="337" r:id="rId12"/>
    <p:sldId id="340" r:id="rId13"/>
    <p:sldId id="339" r:id="rId14"/>
    <p:sldId id="338" r:id="rId15"/>
    <p:sldId id="341"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4EA6AB90-C7A3-41B4-8B0D-A2FE246FA0A5}">
          <p14:sldIdLst>
            <p14:sldId id="333"/>
            <p14:sldId id="334"/>
          </p14:sldIdLst>
        </p14:section>
        <p14:section name="Tasks" id="{C05D215B-880E-48DA-A73B-0DE588C0628D}">
          <p14:sldIdLst>
            <p14:sldId id="336"/>
            <p14:sldId id="337"/>
            <p14:sldId id="340"/>
            <p14:sldId id="339"/>
            <p14:sldId id="338"/>
          </p14:sldIdLst>
        </p14:section>
        <p14:section name="Finalization" id="{B0CDDDE9-4186-433B-AF43-20078C398D2E}">
          <p14:sldIdLst>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Pr. Top Songs</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27164-C196-4C32-B61B-A041805465DD}"/>
              </a:ext>
            </a:extLst>
          </p:cNvPr>
          <p:cNvSpPr>
            <a:spLocks noGrp="1"/>
          </p:cNvSpPr>
          <p:nvPr>
            <p:ph type="title"/>
          </p:nvPr>
        </p:nvSpPr>
        <p:spPr>
          <a:xfrm>
            <a:off x="2958353" y="213918"/>
            <a:ext cx="5715002" cy="552101"/>
          </a:xfrm>
        </p:spPr>
        <p:txBody>
          <a:bodyPr/>
          <a:lstStyle/>
          <a:p>
            <a:r>
              <a:rPr lang="en-US"/>
              <a:t>Finalisasi</a:t>
            </a:r>
            <a:endParaRPr lang="en-ID"/>
          </a:p>
        </p:txBody>
      </p:sp>
      <p:sp>
        <p:nvSpPr>
          <p:cNvPr id="5" name="Text Placeholder 5">
            <a:extLst>
              <a:ext uri="{FF2B5EF4-FFF2-40B4-BE49-F238E27FC236}">
                <a16:creationId xmlns:a16="http://schemas.microsoft.com/office/drawing/2014/main" id="{CB88441C-1F89-4854-AE69-C033D7319D47}"/>
              </a:ext>
            </a:extLst>
          </p:cNvPr>
          <p:cNvSpPr>
            <a:spLocks noGrp="1"/>
          </p:cNvSpPr>
          <p:nvPr>
            <p:ph type="body" sz="quarter" idx="10"/>
          </p:nvPr>
        </p:nvSpPr>
        <p:spPr>
          <a:xfrm>
            <a:off x="416860" y="1196789"/>
            <a:ext cx="8256494" cy="5150224"/>
          </a:xfrm>
        </p:spPr>
        <p:txBody>
          <a:bodyPr/>
          <a:lstStyle/>
          <a:p>
            <a:pPr marL="457200" indent="-457200">
              <a:lnSpc>
                <a:spcPct val="150000"/>
              </a:lnSpc>
              <a:buFont typeface="+mj-lt"/>
              <a:buAutoNum type="arabicPeriod"/>
            </a:pPr>
            <a:r>
              <a:rPr lang="en-US"/>
              <a:t>Unggah kode Java</a:t>
            </a:r>
            <a:r>
              <a:rPr lang="en-US" baseline="30000"/>
              <a:t>TM</a:t>
            </a:r>
            <a:r>
              <a:rPr lang="en-US"/>
              <a:t> terakhir Anda ke Pengumpulan Praktikum 6 di e-learning. </a:t>
            </a:r>
          </a:p>
          <a:p>
            <a:pPr marL="457200" indent="-457200">
              <a:lnSpc>
                <a:spcPct val="150000"/>
              </a:lnSpc>
              <a:buFont typeface="+mj-lt"/>
              <a:buAutoNum type="arabicPeriod"/>
            </a:pPr>
            <a:r>
              <a:rPr lang="en-US"/>
              <a:t>Isi Refleksi 8.</a:t>
            </a:r>
          </a:p>
        </p:txBody>
      </p:sp>
    </p:spTree>
    <p:extLst>
      <p:ext uri="{BB962C8B-B14F-4D97-AF65-F5344CB8AC3E}">
        <p14:creationId xmlns:p14="http://schemas.microsoft.com/office/powerpoint/2010/main" val="114868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9FB690-21B1-4476-A5D3-39520421E44C}"/>
              </a:ext>
            </a:extLst>
          </p:cNvPr>
          <p:cNvSpPr>
            <a:spLocks noGrp="1"/>
          </p:cNvSpPr>
          <p:nvPr>
            <p:ph type="title"/>
          </p:nvPr>
        </p:nvSpPr>
        <p:spPr>
          <a:xfrm>
            <a:off x="2958353" y="213918"/>
            <a:ext cx="5715002" cy="552101"/>
          </a:xfrm>
        </p:spPr>
        <p:txBody>
          <a:bodyPr/>
          <a:lstStyle/>
          <a:p>
            <a:r>
              <a:rPr lang="en-US"/>
              <a:t>Persiapan I</a:t>
            </a:r>
            <a:endParaRPr lang="en-ID"/>
          </a:p>
        </p:txBody>
      </p:sp>
      <p:sp>
        <p:nvSpPr>
          <p:cNvPr id="5" name="Text Placeholder 2">
            <a:extLst>
              <a:ext uri="{FF2B5EF4-FFF2-40B4-BE49-F238E27FC236}">
                <a16:creationId xmlns:a16="http://schemas.microsoft.com/office/drawing/2014/main" id="{95060CE1-F446-4B09-9AEB-41525F7CCF17}"/>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Praktikum6Helper.jar, kemudian pindahkan ke direktori yang dibuat pada langkah #1. </a:t>
            </a:r>
          </a:p>
          <a:p>
            <a:pPr marL="457200" indent="-457200">
              <a:lnSpc>
                <a:spcPct val="150000"/>
              </a:lnSpc>
              <a:buFont typeface="+mj-lt"/>
              <a:buAutoNum type="arabicPeriod"/>
            </a:pPr>
            <a:r>
              <a:rPr lang="en-ID"/>
              <a:t>Unduh berkas TopSongs.java, pindahkan ke direktori yang dibuat pada langkah #1, dan ubah nama berkas tersebut menjadi TopSongs_[NPM].java; jangan lupa untuk menyesuaikan kode di dalamnya.</a:t>
            </a:r>
          </a:p>
          <a:p>
            <a:pPr marL="457200" indent="-457200">
              <a:lnSpc>
                <a:spcPct val="150000"/>
              </a:lnSpc>
              <a:buFont typeface="+mj-lt"/>
              <a:buAutoNum type="arabicPeriod"/>
            </a:pPr>
            <a:r>
              <a:rPr lang="en-ID"/>
              <a:t>Buka API Praktikum6Helper. </a:t>
            </a:r>
          </a:p>
        </p:txBody>
      </p:sp>
    </p:spTree>
    <p:extLst>
      <p:ext uri="{BB962C8B-B14F-4D97-AF65-F5344CB8AC3E}">
        <p14:creationId xmlns:p14="http://schemas.microsoft.com/office/powerpoint/2010/main" val="35003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5CBBA-B1A5-4E4C-B2A9-24A36CFB8373}"/>
              </a:ext>
            </a:extLst>
          </p:cNvPr>
          <p:cNvSpPr>
            <a:spLocks noGrp="1"/>
          </p:cNvSpPr>
          <p:nvPr>
            <p:ph type="title"/>
          </p:nvPr>
        </p:nvSpPr>
        <p:spPr>
          <a:xfrm>
            <a:off x="2958353" y="213918"/>
            <a:ext cx="5715002" cy="552101"/>
          </a:xfrm>
        </p:spPr>
        <p:txBody>
          <a:bodyPr/>
          <a:lstStyle/>
          <a:p>
            <a:r>
              <a:rPr lang="en-US"/>
              <a:t>Persiapan II</a:t>
            </a:r>
            <a:endParaRPr lang="en-ID"/>
          </a:p>
        </p:txBody>
      </p:sp>
      <p:sp>
        <p:nvSpPr>
          <p:cNvPr id="5" name="Text Placeholder 2">
            <a:extLst>
              <a:ext uri="{FF2B5EF4-FFF2-40B4-BE49-F238E27FC236}">
                <a16:creationId xmlns:a16="http://schemas.microsoft.com/office/drawing/2014/main" id="{592E888E-55ED-4B67-8D1A-FEF2F91C84FF}"/>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startAt="5"/>
            </a:pPr>
            <a:r>
              <a:rPr lang="en-ID"/>
              <a:t>Kompilasi kode pada langkah #3 dengan perintah: </a:t>
            </a:r>
          </a:p>
          <a:p>
            <a:pPr marL="0" indent="0" algn="ctr">
              <a:lnSpc>
                <a:spcPct val="100000"/>
              </a:lnSpc>
              <a:spcBef>
                <a:spcPts val="1800"/>
              </a:spcBef>
              <a:spcAft>
                <a:spcPts val="1800"/>
              </a:spcAft>
              <a:buNone/>
            </a:pPr>
            <a:r>
              <a:rPr lang="en-ID" sz="2000"/>
              <a:t>javac –cp Praktikum6Helper.jar TopSongs_[NPM].java</a:t>
            </a:r>
            <a:endParaRPr lang="en-ID"/>
          </a:p>
          <a:p>
            <a:pPr marL="457200" indent="-457200">
              <a:lnSpc>
                <a:spcPct val="150000"/>
              </a:lnSpc>
              <a:buFont typeface="+mj-lt"/>
              <a:buAutoNum type="arabicPeriod" startAt="6"/>
            </a:pPr>
            <a:r>
              <a:rPr lang="en-ID"/>
              <a:t>Jalankan .class dengan perintah:</a:t>
            </a:r>
          </a:p>
          <a:p>
            <a:pPr marL="0" indent="0" algn="ctr">
              <a:lnSpc>
                <a:spcPct val="100000"/>
              </a:lnSpc>
              <a:spcBef>
                <a:spcPts val="1800"/>
              </a:spcBef>
              <a:spcAft>
                <a:spcPts val="1800"/>
              </a:spcAft>
              <a:buNone/>
            </a:pPr>
            <a:r>
              <a:rPr lang="en-ID" sz="2000"/>
              <a:t>java –cp .;Praktikum6Helper.jar TopSongs_[NPM]</a:t>
            </a:r>
            <a:endParaRPr lang="en-ID"/>
          </a:p>
        </p:txBody>
      </p:sp>
    </p:spTree>
    <p:extLst>
      <p:ext uri="{BB962C8B-B14F-4D97-AF65-F5344CB8AC3E}">
        <p14:creationId xmlns:p14="http://schemas.microsoft.com/office/powerpoint/2010/main" val="322065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CC1F-4F0D-4812-A0C7-694B2F80EEA7}"/>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8993DE57-CAE6-4360-A8EC-1C74EB64AB8F}"/>
              </a:ext>
            </a:extLst>
          </p:cNvPr>
          <p:cNvSpPr>
            <a:spLocks noGrp="1"/>
          </p:cNvSpPr>
          <p:nvPr>
            <p:ph type="body" sz="quarter" idx="11"/>
          </p:nvPr>
        </p:nvSpPr>
        <p:spPr/>
        <p:txBody>
          <a:bodyPr/>
          <a:lstStyle/>
          <a:p>
            <a:r>
              <a:rPr lang="en-US"/>
              <a:t>Kali ini, Anda akan membantu perusahaan pemeringkat lagu bernama Tops40, untuk membuat sebuah program yang menampilkan beberapa lagu yang berada di peringkat teratas!</a:t>
            </a:r>
          </a:p>
          <a:p>
            <a:r>
              <a:rPr lang="en-US"/>
              <a:t>Lengkapilah method main(String[]) agar dapat membaca daftar 10 lagu teratas dari Praktikum6Helper dan menampilkannya secara terurut dari peringkat pertama ke terakhir dengan nomor urutnya! </a:t>
            </a:r>
            <a:endParaRPr lang="en-ID"/>
          </a:p>
          <a:p>
            <a:endParaRPr lang="en-ID"/>
          </a:p>
        </p:txBody>
      </p:sp>
    </p:spTree>
    <p:extLst>
      <p:ext uri="{BB962C8B-B14F-4D97-AF65-F5344CB8AC3E}">
        <p14:creationId xmlns:p14="http://schemas.microsoft.com/office/powerpoint/2010/main" val="302056648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D085-B372-458B-99FA-76D4EA48CB0F}"/>
              </a:ext>
            </a:extLst>
          </p:cNvPr>
          <p:cNvSpPr>
            <a:spLocks noGrp="1"/>
          </p:cNvSpPr>
          <p:nvPr>
            <p:ph type="title"/>
          </p:nvPr>
        </p:nvSpPr>
        <p:spPr/>
        <p:txBody>
          <a:bodyPr/>
          <a:lstStyle/>
          <a:p>
            <a:r>
              <a:rPr lang="en-US"/>
              <a:t>Contoh Keluaran</a:t>
            </a:r>
            <a:endParaRPr lang="en-ID"/>
          </a:p>
        </p:txBody>
      </p:sp>
      <p:sp>
        <p:nvSpPr>
          <p:cNvPr id="3" name="Text Placeholder 2">
            <a:extLst>
              <a:ext uri="{FF2B5EF4-FFF2-40B4-BE49-F238E27FC236}">
                <a16:creationId xmlns:a16="http://schemas.microsoft.com/office/drawing/2014/main" id="{979C0544-72CE-4AB1-9DE9-D395BE9927A1}"/>
              </a:ext>
            </a:extLst>
          </p:cNvPr>
          <p:cNvSpPr>
            <a:spLocks noGrp="1"/>
          </p:cNvSpPr>
          <p:nvPr>
            <p:ph type="body" sz="quarter" idx="10"/>
          </p:nvPr>
        </p:nvSpPr>
        <p:spPr/>
        <p:txBody>
          <a:bodyPr/>
          <a:lstStyle/>
          <a:p>
            <a:pPr marL="0" indent="0">
              <a:buNone/>
            </a:pPr>
            <a:r>
              <a:rPr lang="en-ID"/>
              <a:t>01. Hot Girl Bummer - Blackbear</a:t>
            </a:r>
          </a:p>
          <a:p>
            <a:pPr marL="0" indent="0">
              <a:buNone/>
            </a:pPr>
            <a:r>
              <a:rPr lang="en-ID"/>
              <a:t>02. Ballin' - Mustard &amp; Roddy Ricch</a:t>
            </a:r>
          </a:p>
          <a:p>
            <a:pPr marL="0" indent="0">
              <a:buNone/>
            </a:pPr>
            <a:r>
              <a:rPr lang="en-ID"/>
              <a:t>03. ON - BTS</a:t>
            </a:r>
          </a:p>
          <a:p>
            <a:pPr marL="0" indent="0">
              <a:buNone/>
            </a:pPr>
            <a:r>
              <a:rPr lang="en-ID"/>
              <a:t>04. Heartless - The Weeknd</a:t>
            </a:r>
          </a:p>
          <a:p>
            <a:pPr marL="0" indent="0">
              <a:buNone/>
            </a:pPr>
            <a:r>
              <a:rPr lang="en-ID"/>
              <a:t>05. Dance Monkey - Tones And I</a:t>
            </a:r>
          </a:p>
          <a:p>
            <a:pPr marL="0" indent="0">
              <a:buNone/>
            </a:pPr>
            <a:r>
              <a:rPr lang="en-ID"/>
              <a:t>06. The Bones - Maren Morris</a:t>
            </a:r>
          </a:p>
          <a:p>
            <a:pPr marL="0" indent="0">
              <a:buNone/>
            </a:pPr>
            <a:r>
              <a:rPr lang="en-ID"/>
              <a:t>07. Blinding Lights - The Weeknd</a:t>
            </a:r>
          </a:p>
          <a:p>
            <a:pPr marL="0" indent="0">
              <a:buNone/>
            </a:pPr>
            <a:r>
              <a:rPr lang="en-ID"/>
              <a:t>08. Life Is Good - Future Featuring Drake</a:t>
            </a:r>
          </a:p>
          <a:p>
            <a:pPr marL="0" indent="0">
              <a:buNone/>
            </a:pPr>
            <a:r>
              <a:rPr lang="en-ID"/>
              <a:t>09. 10,000 Hours - Dan + Shay &amp; Justin Bieber</a:t>
            </a:r>
          </a:p>
          <a:p>
            <a:pPr marL="0" indent="0">
              <a:buNone/>
            </a:pPr>
            <a:r>
              <a:rPr lang="en-ID"/>
              <a:t>10. Intentions - Justin Bieber Featuring Quavo</a:t>
            </a:r>
          </a:p>
        </p:txBody>
      </p:sp>
    </p:spTree>
    <p:extLst>
      <p:ext uri="{BB962C8B-B14F-4D97-AF65-F5344CB8AC3E}">
        <p14:creationId xmlns:p14="http://schemas.microsoft.com/office/powerpoint/2010/main" val="163507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631A5B-D18C-45EE-8B7B-7089CDF1B749}"/>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5B7BF014-DB39-44E6-9953-059DB6F25A27}"/>
              </a:ext>
            </a:extLst>
          </p:cNvPr>
          <p:cNvSpPr>
            <a:spLocks noGrp="1"/>
          </p:cNvSpPr>
          <p:nvPr>
            <p:ph type="body" sz="quarter" idx="11"/>
          </p:nvPr>
        </p:nvSpPr>
        <p:spPr/>
        <p:txBody>
          <a:bodyPr/>
          <a:lstStyle/>
          <a:p>
            <a:r>
              <a:rPr lang="en-US"/>
              <a:t>Tops40 mengabarkan bahwa peringkat kedua yang mereka berikan pada Praktikum6Helper salah dan perlu diperbaiki. Mereka sudah menyediakan datanya dalam helper; perbaikilah daftar lagu tersebut!</a:t>
            </a:r>
          </a:p>
        </p:txBody>
      </p:sp>
      <p:sp>
        <p:nvSpPr>
          <p:cNvPr id="5" name="Text Placeholder 4">
            <a:extLst>
              <a:ext uri="{FF2B5EF4-FFF2-40B4-BE49-F238E27FC236}">
                <a16:creationId xmlns:a16="http://schemas.microsoft.com/office/drawing/2014/main" id="{624A19B3-283F-433F-9B11-D99A6A394D59}"/>
              </a:ext>
            </a:extLst>
          </p:cNvPr>
          <p:cNvSpPr>
            <a:spLocks noGrp="1"/>
          </p:cNvSpPr>
          <p:nvPr>
            <p:ph type="body" sz="quarter" idx="12"/>
          </p:nvPr>
        </p:nvSpPr>
        <p:spPr>
          <a:xfrm>
            <a:off x="4397829" y="3863788"/>
            <a:ext cx="4171406" cy="2022051"/>
          </a:xfrm>
        </p:spPr>
        <p:txBody>
          <a:bodyPr/>
          <a:lstStyle/>
          <a:p>
            <a:r>
              <a:rPr lang="en-US" b="1"/>
              <a:t>Hints: </a:t>
            </a:r>
            <a:r>
              <a:rPr lang="en-US"/>
              <a:t>Baca API Praktikum6Helper untuk mengetahui nama method yang dibutuhkan untuk menyelesaikan soal ini.</a:t>
            </a:r>
            <a:endParaRPr lang="en-ID"/>
          </a:p>
        </p:txBody>
      </p:sp>
    </p:spTree>
    <p:extLst>
      <p:ext uri="{BB962C8B-B14F-4D97-AF65-F5344CB8AC3E}">
        <p14:creationId xmlns:p14="http://schemas.microsoft.com/office/powerpoint/2010/main" val="927524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AB775E-7839-4EA0-94E2-2E3CB00D1B62}"/>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62C6DF18-2E5E-4707-A0EE-A48B95D02408}"/>
              </a:ext>
            </a:extLst>
          </p:cNvPr>
          <p:cNvSpPr>
            <a:spLocks noGrp="1"/>
          </p:cNvSpPr>
          <p:nvPr>
            <p:ph type="body" sz="quarter" idx="11"/>
          </p:nvPr>
        </p:nvSpPr>
        <p:spPr/>
        <p:txBody>
          <a:bodyPr/>
          <a:lstStyle/>
          <a:p>
            <a:r>
              <a:rPr lang="en-ID"/>
              <a:t>Tops40 memutuskan untuk menambah kuota lagu teratas. Walau mereka tidak bisa memutuskan jumlah lagu yang ingin mereka tambahkan setiap minggunya, lagu-lagu tambahan ini dapat dibaca melalui Praktikum6Helper. </a:t>
            </a:r>
          </a:p>
          <a:p>
            <a:r>
              <a:rPr lang="en-ID"/>
              <a:t>Ubah kode Anda untuk mengakomodir kebutuhan ini! Periksa hasil revisi Anda melalui Praktikum6Helper!</a:t>
            </a:r>
          </a:p>
        </p:txBody>
      </p:sp>
      <p:sp>
        <p:nvSpPr>
          <p:cNvPr id="6" name="Text Placeholder 5">
            <a:extLst>
              <a:ext uri="{FF2B5EF4-FFF2-40B4-BE49-F238E27FC236}">
                <a16:creationId xmlns:a16="http://schemas.microsoft.com/office/drawing/2014/main" id="{F424736E-1EBF-4C8D-80F3-89CFB0A7BF47}"/>
              </a:ext>
            </a:extLst>
          </p:cNvPr>
          <p:cNvSpPr>
            <a:spLocks noGrp="1"/>
          </p:cNvSpPr>
          <p:nvPr>
            <p:ph type="body" sz="quarter" idx="12"/>
          </p:nvPr>
        </p:nvSpPr>
        <p:spPr>
          <a:xfrm>
            <a:off x="3500846" y="4911634"/>
            <a:ext cx="5129348" cy="1436915"/>
          </a:xfrm>
        </p:spPr>
        <p:txBody>
          <a:bodyPr/>
          <a:lstStyle/>
          <a:p>
            <a:r>
              <a:rPr lang="en-US" b="1"/>
              <a:t>Hints: </a:t>
            </a:r>
            <a:r>
              <a:rPr lang="en-US"/>
              <a:t>Baca API Praktikum6Helper untuk mengetahui nama method yang dibutuhkan untuk menyelesaikan soal ini.</a:t>
            </a:r>
            <a:endParaRPr lang="en-ID"/>
          </a:p>
        </p:txBody>
      </p:sp>
    </p:spTree>
    <p:extLst>
      <p:ext uri="{BB962C8B-B14F-4D97-AF65-F5344CB8AC3E}">
        <p14:creationId xmlns:p14="http://schemas.microsoft.com/office/powerpoint/2010/main" val="347579337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EA475-8D27-48F8-8E61-02B984E3D725}"/>
              </a:ext>
            </a:extLst>
          </p:cNvPr>
          <p:cNvSpPr>
            <a:spLocks noGrp="1"/>
          </p:cNvSpPr>
          <p:nvPr>
            <p:ph type="title"/>
          </p:nvPr>
        </p:nvSpPr>
        <p:spPr/>
        <p:txBody>
          <a:bodyPr/>
          <a:lstStyle/>
          <a:p>
            <a:r>
              <a:rPr lang="en-US"/>
              <a:t>4</a:t>
            </a:r>
            <a:endParaRPr lang="en-ID"/>
          </a:p>
        </p:txBody>
      </p:sp>
      <p:sp>
        <p:nvSpPr>
          <p:cNvPr id="3" name="Text Placeholder 2">
            <a:extLst>
              <a:ext uri="{FF2B5EF4-FFF2-40B4-BE49-F238E27FC236}">
                <a16:creationId xmlns:a16="http://schemas.microsoft.com/office/drawing/2014/main" id="{56693C43-65C8-4D84-A750-71148E68F089}"/>
              </a:ext>
            </a:extLst>
          </p:cNvPr>
          <p:cNvSpPr>
            <a:spLocks noGrp="1"/>
          </p:cNvSpPr>
          <p:nvPr>
            <p:ph type="body" sz="quarter" idx="11"/>
          </p:nvPr>
        </p:nvSpPr>
        <p:spPr/>
        <p:txBody>
          <a:bodyPr/>
          <a:lstStyle/>
          <a:p>
            <a:r>
              <a:rPr lang="en-US"/>
              <a:t>Tops40 ingin diberikan fleksibilitas untuk menampilkan peringkat ganjil dan genap sesuai dengan tanggal saat itu. Untuk mengakomodir kebutuhan tersebut, lengkapilah method </a:t>
            </a:r>
            <a:r>
              <a:rPr lang="en-ID"/>
              <a:t>displayOddRanking(ArrayList) dan displayEvenRanking(ArrayList)!  </a:t>
            </a:r>
            <a:endParaRPr lang="en-US"/>
          </a:p>
        </p:txBody>
      </p:sp>
      <p:sp>
        <p:nvSpPr>
          <p:cNvPr id="4" name="Text Placeholder 3">
            <a:extLst>
              <a:ext uri="{FF2B5EF4-FFF2-40B4-BE49-F238E27FC236}">
                <a16:creationId xmlns:a16="http://schemas.microsoft.com/office/drawing/2014/main" id="{0F898AF8-A964-49E0-8736-9A6F01613A87}"/>
              </a:ext>
            </a:extLst>
          </p:cNvPr>
          <p:cNvSpPr>
            <a:spLocks noGrp="1"/>
          </p:cNvSpPr>
          <p:nvPr>
            <p:ph type="body" sz="quarter" idx="12"/>
          </p:nvPr>
        </p:nvSpPr>
        <p:spPr>
          <a:xfrm>
            <a:off x="5081325" y="4413584"/>
            <a:ext cx="2878138" cy="1581243"/>
          </a:xfrm>
        </p:spPr>
        <p:txBody>
          <a:bodyPr/>
          <a:lstStyle/>
          <a:p>
            <a:r>
              <a:rPr lang="en-US" b="1"/>
              <a:t>Hints:</a:t>
            </a:r>
            <a:r>
              <a:rPr lang="en-US"/>
              <a:t> Ranking tidak sama dengan indeks!</a:t>
            </a:r>
            <a:endParaRPr lang="en-ID"/>
          </a:p>
        </p:txBody>
      </p:sp>
    </p:spTree>
    <p:extLst>
      <p:ext uri="{BB962C8B-B14F-4D97-AF65-F5344CB8AC3E}">
        <p14:creationId xmlns:p14="http://schemas.microsoft.com/office/powerpoint/2010/main" val="294344507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6025</TotalTime>
  <Words>408</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Aharoni</vt: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Top Songs</vt:lpstr>
      <vt:lpstr>PowerPoint Presentation</vt:lpstr>
      <vt:lpstr>Persiapan I</vt:lpstr>
      <vt:lpstr>Persiapan II</vt:lpstr>
      <vt:lpstr>1</vt:lpstr>
      <vt:lpstr>Contoh Keluaran</vt:lpstr>
      <vt:lpstr>2</vt:lpstr>
      <vt:lpstr>3</vt:lpstr>
      <vt:lpstr>4</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557</cp:revision>
  <dcterms:created xsi:type="dcterms:W3CDTF">2019-01-03T02:16:07Z</dcterms:created>
  <dcterms:modified xsi:type="dcterms:W3CDTF">2020-03-09T12:46:24Z</dcterms:modified>
</cp:coreProperties>
</file>