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9"/>
  </p:notesMasterIdLst>
  <p:handoutMasterIdLst>
    <p:handoutMasterId r:id="rId30"/>
  </p:handoutMasterIdLst>
  <p:sldIdLst>
    <p:sldId id="302" r:id="rId7"/>
    <p:sldId id="332" r:id="rId8"/>
    <p:sldId id="312" r:id="rId9"/>
    <p:sldId id="314" r:id="rId10"/>
    <p:sldId id="347" r:id="rId11"/>
    <p:sldId id="305" r:id="rId12"/>
    <p:sldId id="346" r:id="rId13"/>
    <p:sldId id="352" r:id="rId14"/>
    <p:sldId id="350" r:id="rId15"/>
    <p:sldId id="354" r:id="rId16"/>
    <p:sldId id="355" r:id="rId17"/>
    <p:sldId id="356" r:id="rId18"/>
    <p:sldId id="358" r:id="rId19"/>
    <p:sldId id="359" r:id="rId20"/>
    <p:sldId id="361" r:id="rId21"/>
    <p:sldId id="360" r:id="rId22"/>
    <p:sldId id="365" r:id="rId23"/>
    <p:sldId id="366" r:id="rId24"/>
    <p:sldId id="368" r:id="rId25"/>
    <p:sldId id="369" r:id="rId26"/>
    <p:sldId id="370" r:id="rId27"/>
    <p:sldId id="373" r:id="rId28"/>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ection>
        <p14:section name="Stack" id="{07783908-CB53-486E-B9F0-695397B7B819}">
          <p14:sldIdLst>
            <p14:sldId id="312"/>
            <p14:sldId id="314"/>
            <p14:sldId id="347"/>
            <p14:sldId id="305"/>
            <p14:sldId id="346"/>
            <p14:sldId id="352"/>
            <p14:sldId id="350"/>
            <p14:sldId id="354"/>
          </p14:sldIdLst>
        </p14:section>
        <p14:section name="Queue" id="{D9EC2508-059F-4FA4-9CDF-CE210D9B8D0E}">
          <p14:sldIdLst>
            <p14:sldId id="355"/>
            <p14:sldId id="356"/>
            <p14:sldId id="358"/>
            <p14:sldId id="359"/>
            <p14:sldId id="361"/>
            <p14:sldId id="360"/>
            <p14:sldId id="365"/>
            <p14:sldId id="366"/>
            <p14:sldId id="368"/>
            <p14:sldId id="369"/>
            <p14:sldId id="370"/>
            <p14:sldId id="373"/>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6168"/>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B8B320B1-D249-4B53-837B-F54E73F4952A}"/>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p>
        </p:txBody>
      </p:sp>
      <p:sp>
        <p:nvSpPr>
          <p:cNvPr id="9" name="TextBox 8">
            <a:extLst>
              <a:ext uri="{FF2B5EF4-FFF2-40B4-BE49-F238E27FC236}">
                <a16:creationId xmlns:a16="http://schemas.microsoft.com/office/drawing/2014/main" id="{37A25B91-B275-4F15-8895-5F9FD68819A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1581DDE-61DA-4412-B9F4-AE9C4AE6E77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ABEFCA65-8588-4F52-92FC-CE72C1526DF1}"/>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A3035962-37E9-4CD8-A959-26F58F7C5A17}"/>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A601BEEA-7994-4186-8632-BED9DB7552C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4F7C6E-DE8F-496E-B850-8DEF1ED1528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7A470B-2368-424D-A293-322B598F81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12BB374D-9A2A-4CB3-BCE1-6B6B5757A3C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7028E1D8-8727-4B33-9996-CA3F2FE4664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6F6749FC-13A1-41CA-B035-0ECEE3BDD6F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345F-7AE1-4A9D-B710-8E5D3B4E89F4}"/>
              </a:ext>
            </a:extLst>
          </p:cNvPr>
          <p:cNvSpPr>
            <a:spLocks noGrp="1"/>
          </p:cNvSpPr>
          <p:nvPr>
            <p:ph type="title"/>
          </p:nvPr>
        </p:nvSpPr>
        <p:spPr/>
        <p:txBody>
          <a:bodyPr/>
          <a:lstStyle/>
          <a:p>
            <a:r>
              <a:rPr lang="en-US"/>
              <a:t>Stack &amp; Queue</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DB34C4-60DF-43A3-93FA-5557660A2040}"/>
              </a:ext>
            </a:extLst>
          </p:cNvPr>
          <p:cNvSpPr>
            <a:spLocks noGrp="1"/>
          </p:cNvSpPr>
          <p:nvPr>
            <p:ph type="title"/>
          </p:nvPr>
        </p:nvSpPr>
        <p:spPr/>
        <p:txBody>
          <a:bodyPr/>
          <a:lstStyle/>
          <a:p>
            <a:r>
              <a:rPr lang="en-US"/>
              <a:t>3</a:t>
            </a:r>
            <a:endParaRPr lang="id-ID"/>
          </a:p>
        </p:txBody>
      </p:sp>
      <p:sp>
        <p:nvSpPr>
          <p:cNvPr id="6" name="Text Placeholder 5">
            <a:extLst>
              <a:ext uri="{FF2B5EF4-FFF2-40B4-BE49-F238E27FC236}">
                <a16:creationId xmlns:a16="http://schemas.microsoft.com/office/drawing/2014/main" id="{81F30187-08C3-4B0D-8084-C4C9D779A4F2}"/>
              </a:ext>
            </a:extLst>
          </p:cNvPr>
          <p:cNvSpPr>
            <a:spLocks noGrp="1"/>
          </p:cNvSpPr>
          <p:nvPr>
            <p:ph type="body" sz="quarter" idx="12"/>
          </p:nvPr>
        </p:nvSpPr>
        <p:spPr/>
        <p:txBody>
          <a:bodyPr>
            <a:normAutofit/>
          </a:bodyPr>
          <a:lstStyle/>
          <a:p>
            <a:r>
              <a:rPr lang="id-ID"/>
              <a:t>java.util.Stack&lt;Integer&gt; stack = </a:t>
            </a:r>
          </a:p>
          <a:p>
            <a:r>
              <a:rPr lang="id-ID"/>
              <a:t>	new java.util.Stack&lt;&gt;();</a:t>
            </a:r>
          </a:p>
          <a:p>
            <a:endParaRPr lang="en-US"/>
          </a:p>
          <a:p>
            <a:r>
              <a:rPr lang="id-ID"/>
              <a:t>System.out.print</a:t>
            </a:r>
            <a:r>
              <a:rPr lang="en-US"/>
              <a:t>ln</a:t>
            </a:r>
            <a:r>
              <a:rPr lang="id-ID"/>
              <a:t>(stack.</a:t>
            </a:r>
            <a:r>
              <a:rPr lang="en-US"/>
              <a:t>empty</a:t>
            </a:r>
            <a:r>
              <a:rPr lang="id-ID"/>
              <a:t>());</a:t>
            </a:r>
          </a:p>
          <a:p>
            <a:r>
              <a:rPr lang="id-ID"/>
              <a:t>stack.push(</a:t>
            </a:r>
            <a:r>
              <a:rPr lang="en-US"/>
              <a:t>10</a:t>
            </a:r>
            <a:r>
              <a:rPr lang="id-ID"/>
              <a:t>);</a:t>
            </a:r>
          </a:p>
          <a:p>
            <a:r>
              <a:rPr lang="id-ID"/>
              <a:t>stack.push(</a:t>
            </a:r>
            <a:r>
              <a:rPr lang="en-US"/>
              <a:t>10</a:t>
            </a:r>
            <a:r>
              <a:rPr lang="id-ID"/>
              <a:t>);</a:t>
            </a:r>
          </a:p>
          <a:p>
            <a:r>
              <a:rPr lang="id-ID"/>
              <a:t>stack.push(</a:t>
            </a:r>
            <a:r>
              <a:rPr lang="en-US"/>
              <a:t>10</a:t>
            </a:r>
            <a:r>
              <a:rPr lang="id-ID"/>
              <a:t>);</a:t>
            </a:r>
            <a:endParaRPr lang="en-US"/>
          </a:p>
          <a:p>
            <a:r>
              <a:rPr lang="id-ID"/>
              <a:t>stack.push(stack.pop() * stack.pop());</a:t>
            </a:r>
          </a:p>
          <a:p>
            <a:r>
              <a:rPr lang="id-ID"/>
              <a:t>stack.push(stack.pop() </a:t>
            </a:r>
            <a:r>
              <a:rPr lang="en-US"/>
              <a:t>*</a:t>
            </a:r>
            <a:r>
              <a:rPr lang="id-ID"/>
              <a:t> stack.</a:t>
            </a:r>
            <a:r>
              <a:rPr lang="en-US"/>
              <a:t>peek</a:t>
            </a:r>
            <a:r>
              <a:rPr lang="id-ID"/>
              <a:t>());</a:t>
            </a:r>
            <a:endParaRPr lang="en-US"/>
          </a:p>
          <a:p>
            <a:r>
              <a:rPr lang="id-ID"/>
              <a:t>System.out.print</a:t>
            </a:r>
            <a:r>
              <a:rPr lang="en-US"/>
              <a:t>ln</a:t>
            </a:r>
            <a:r>
              <a:rPr lang="id-ID"/>
              <a:t>(stack.</a:t>
            </a:r>
            <a:r>
              <a:rPr lang="en-US"/>
              <a:t>empty</a:t>
            </a:r>
            <a:r>
              <a:rPr lang="id-ID"/>
              <a:t>());</a:t>
            </a:r>
          </a:p>
          <a:p>
            <a:r>
              <a:rPr lang="id-ID"/>
              <a:t>System.out.print</a:t>
            </a:r>
            <a:r>
              <a:rPr lang="en-US"/>
              <a:t>ln</a:t>
            </a:r>
            <a:r>
              <a:rPr lang="id-ID"/>
              <a:t>(stack.pop());</a:t>
            </a:r>
          </a:p>
        </p:txBody>
      </p:sp>
      <p:sp>
        <p:nvSpPr>
          <p:cNvPr id="7" name="Oval 6">
            <a:extLst>
              <a:ext uri="{FF2B5EF4-FFF2-40B4-BE49-F238E27FC236}">
                <a16:creationId xmlns:a16="http://schemas.microsoft.com/office/drawing/2014/main" id="{F00C7658-934D-45AD-8ED8-3A6B840B2D3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3592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8C21-8CFA-4C5D-8D00-8FAF97345B20}"/>
              </a:ext>
            </a:extLst>
          </p:cNvPr>
          <p:cNvSpPr>
            <a:spLocks noGrp="1"/>
          </p:cNvSpPr>
          <p:nvPr>
            <p:ph type="title"/>
          </p:nvPr>
        </p:nvSpPr>
        <p:spPr/>
        <p:txBody>
          <a:bodyPr/>
          <a:lstStyle/>
          <a:p>
            <a:r>
              <a:rPr lang="en-US"/>
              <a:t>Queue</a:t>
            </a:r>
            <a:endParaRPr lang="id-ID"/>
          </a:p>
        </p:txBody>
      </p:sp>
    </p:spTree>
    <p:extLst>
      <p:ext uri="{BB962C8B-B14F-4D97-AF65-F5344CB8AC3E}">
        <p14:creationId xmlns:p14="http://schemas.microsoft.com/office/powerpoint/2010/main" val="3933735902"/>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1E4D-944B-4DFD-BEB7-CA66505D86D2}"/>
              </a:ext>
            </a:extLst>
          </p:cNvPr>
          <p:cNvSpPr>
            <a:spLocks noGrp="1"/>
          </p:cNvSpPr>
          <p:nvPr>
            <p:ph type="title"/>
          </p:nvPr>
        </p:nvSpPr>
        <p:spPr/>
        <p:txBody>
          <a:bodyPr/>
          <a:lstStyle/>
          <a:p>
            <a:r>
              <a:rPr lang="id-ID"/>
              <a:t>Queue</a:t>
            </a:r>
          </a:p>
        </p:txBody>
      </p:sp>
      <p:sp>
        <p:nvSpPr>
          <p:cNvPr id="3" name="Text Placeholder 2">
            <a:extLst>
              <a:ext uri="{FF2B5EF4-FFF2-40B4-BE49-F238E27FC236}">
                <a16:creationId xmlns:a16="http://schemas.microsoft.com/office/drawing/2014/main" id="{46A1E932-0BDF-4B04-8BA0-52D056FB9944}"/>
              </a:ext>
            </a:extLst>
          </p:cNvPr>
          <p:cNvSpPr>
            <a:spLocks noGrp="1"/>
          </p:cNvSpPr>
          <p:nvPr>
            <p:ph type="body" sz="quarter" idx="10"/>
          </p:nvPr>
        </p:nvSpPr>
        <p:spPr/>
        <p:txBody>
          <a:bodyPr/>
          <a:lstStyle/>
          <a:p>
            <a:r>
              <a:rPr lang="id-ID"/>
              <a:t>Sebuah struktur data yang menerapkan konsep FIFO (first-in-first-out)</a:t>
            </a:r>
            <a:r>
              <a:rPr lang="en-US"/>
              <a:t>, seperti </a:t>
            </a:r>
            <a:r>
              <a:rPr lang="id-ID"/>
              <a:t>antrian di bank atau kasir.</a:t>
            </a:r>
          </a:p>
        </p:txBody>
      </p:sp>
      <p:sp>
        <p:nvSpPr>
          <p:cNvPr id="4" name="Text Placeholder 3">
            <a:extLst>
              <a:ext uri="{FF2B5EF4-FFF2-40B4-BE49-F238E27FC236}">
                <a16:creationId xmlns:a16="http://schemas.microsoft.com/office/drawing/2014/main" id="{FE4F093D-61FC-485A-917D-D57D1D348855}"/>
              </a:ext>
            </a:extLst>
          </p:cNvPr>
          <p:cNvSpPr>
            <a:spLocks noGrp="1"/>
          </p:cNvSpPr>
          <p:nvPr>
            <p:ph type="body" sz="quarter" idx="11"/>
          </p:nvPr>
        </p:nvSpPr>
        <p:spPr/>
        <p:txBody>
          <a:bodyPr/>
          <a:lstStyle/>
          <a:p>
            <a:r>
              <a:rPr lang="id-ID"/>
              <a:t>https://docs.oracle.com/en/java/javase/11/docs/api/java.base/java/util/Queue.html</a:t>
            </a:r>
          </a:p>
        </p:txBody>
      </p:sp>
      <p:sp>
        <p:nvSpPr>
          <p:cNvPr id="5" name="Oval 4">
            <a:extLst>
              <a:ext uri="{FF2B5EF4-FFF2-40B4-BE49-F238E27FC236}">
                <a16:creationId xmlns:a16="http://schemas.microsoft.com/office/drawing/2014/main" id="{F2201C36-2C86-45F3-9D98-440DAD248F95}"/>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11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4B2B-C1DE-4B8E-A97B-28031B87890F}"/>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D336DA5A-6829-4A81-A07A-2FA7639232ED}"/>
              </a:ext>
            </a:extLst>
          </p:cNvPr>
          <p:cNvSpPr>
            <a:spLocks noGrp="1"/>
          </p:cNvSpPr>
          <p:nvPr>
            <p:ph type="body" sz="quarter" idx="11"/>
          </p:nvPr>
        </p:nvSpPr>
        <p:spPr/>
        <p:txBody>
          <a:bodyPr/>
          <a:lstStyle/>
          <a:p>
            <a:r>
              <a:rPr lang="id-ID"/>
              <a:t>Sebutkan </a:t>
            </a:r>
            <a:r>
              <a:rPr lang="en-US"/>
              <a:t>lima</a:t>
            </a:r>
            <a:r>
              <a:rPr lang="id-ID"/>
              <a:t> contoh lain penerapan </a:t>
            </a:r>
            <a:r>
              <a:rPr lang="en-US"/>
              <a:t>F</a:t>
            </a:r>
            <a:r>
              <a:rPr lang="id-ID"/>
              <a:t>IFO di dunia nyata!</a:t>
            </a:r>
          </a:p>
        </p:txBody>
      </p:sp>
      <p:sp>
        <p:nvSpPr>
          <p:cNvPr id="4" name="Oval 3">
            <a:extLst>
              <a:ext uri="{FF2B5EF4-FFF2-40B4-BE49-F238E27FC236}">
                <a16:creationId xmlns:a16="http://schemas.microsoft.com/office/drawing/2014/main" id="{5C9B912A-F952-4659-B9DE-8C63DACA24D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91843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346E-CBD9-4567-830A-8E1E44D2E6EC}"/>
              </a:ext>
            </a:extLst>
          </p:cNvPr>
          <p:cNvSpPr>
            <a:spLocks noGrp="1"/>
          </p:cNvSpPr>
          <p:nvPr>
            <p:ph type="title"/>
          </p:nvPr>
        </p:nvSpPr>
        <p:spPr/>
        <p:txBody>
          <a:bodyPr/>
          <a:lstStyle/>
          <a:p>
            <a:r>
              <a:rPr lang="id-ID"/>
              <a:t>Java Queue</a:t>
            </a:r>
          </a:p>
        </p:txBody>
      </p:sp>
      <p:sp>
        <p:nvSpPr>
          <p:cNvPr id="3" name="Text Placeholder 2">
            <a:extLst>
              <a:ext uri="{FF2B5EF4-FFF2-40B4-BE49-F238E27FC236}">
                <a16:creationId xmlns:a16="http://schemas.microsoft.com/office/drawing/2014/main" id="{A563665B-6A19-42F3-A5A8-85E836C22E5A}"/>
              </a:ext>
            </a:extLst>
          </p:cNvPr>
          <p:cNvSpPr>
            <a:spLocks noGrp="1"/>
          </p:cNvSpPr>
          <p:nvPr>
            <p:ph type="body" sz="quarter" idx="10"/>
          </p:nvPr>
        </p:nvSpPr>
        <p:spPr/>
        <p:txBody>
          <a:bodyPr/>
          <a:lstStyle/>
          <a:p>
            <a:r>
              <a:rPr lang="id-ID"/>
              <a:t>Java memiliki sebuah kelas Queue namun dengan jenis interface. Artinya, kelas ini tidak bisa langsung digunakan seperti halnya Stack. Untungnya, LinkedList meng-implements kelas Queue. </a:t>
            </a:r>
          </a:p>
        </p:txBody>
      </p:sp>
    </p:spTree>
    <p:extLst>
      <p:ext uri="{BB962C8B-B14F-4D97-AF65-F5344CB8AC3E}">
        <p14:creationId xmlns:p14="http://schemas.microsoft.com/office/powerpoint/2010/main" val="407542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533D4-7612-454C-815F-D12E868EBB50}"/>
              </a:ext>
            </a:extLst>
          </p:cNvPr>
          <p:cNvSpPr>
            <a:spLocks noGrp="1"/>
          </p:cNvSpPr>
          <p:nvPr>
            <p:ph type="title"/>
          </p:nvPr>
        </p:nvSpPr>
        <p:spPr>
          <a:xfrm>
            <a:off x="3017520" y="182880"/>
            <a:ext cx="5852160" cy="552101"/>
          </a:xfrm>
        </p:spPr>
        <p:txBody>
          <a:bodyPr/>
          <a:lstStyle/>
          <a:p>
            <a:r>
              <a:rPr lang="id-ID"/>
              <a:t>Import </a:t>
            </a:r>
            <a:r>
              <a:rPr lang="en-US"/>
              <a:t>Queue dan LinkedList</a:t>
            </a:r>
            <a:endParaRPr lang="id-ID"/>
          </a:p>
        </p:txBody>
      </p:sp>
      <p:sp>
        <p:nvSpPr>
          <p:cNvPr id="9" name="Text Placeholder 8">
            <a:extLst>
              <a:ext uri="{FF2B5EF4-FFF2-40B4-BE49-F238E27FC236}">
                <a16:creationId xmlns:a16="http://schemas.microsoft.com/office/drawing/2014/main" id="{DF5001E3-3F45-40DB-8268-426F88AEFA75}"/>
              </a:ext>
            </a:extLst>
          </p:cNvPr>
          <p:cNvSpPr>
            <a:spLocks noGrp="1"/>
          </p:cNvSpPr>
          <p:nvPr>
            <p:ph type="body" sz="quarter" idx="10"/>
          </p:nvPr>
        </p:nvSpPr>
        <p:spPr>
          <a:xfrm>
            <a:off x="274320" y="1188720"/>
            <a:ext cx="8595360" cy="1023139"/>
          </a:xfrm>
        </p:spPr>
        <p:txBody>
          <a:bodyPr/>
          <a:lstStyle/>
          <a:p>
            <a:pPr marL="0" indent="0">
              <a:buNone/>
            </a:pPr>
            <a:r>
              <a:rPr lang="id-ID"/>
              <a:t>Pastikan Anda meng-</a:t>
            </a:r>
            <a:r>
              <a:rPr lang="id-ID" i="1"/>
              <a:t>import</a:t>
            </a:r>
            <a:r>
              <a:rPr lang="id-ID"/>
              <a:t> kelas </a:t>
            </a:r>
            <a:r>
              <a:rPr lang="en-US"/>
              <a:t>Queue dan LinkedList</a:t>
            </a:r>
            <a:r>
              <a:rPr lang="id-ID"/>
              <a:t> sebelum menggunakannya:</a:t>
            </a:r>
          </a:p>
        </p:txBody>
      </p:sp>
      <p:grpSp>
        <p:nvGrpSpPr>
          <p:cNvPr id="10" name="Group 9">
            <a:extLst>
              <a:ext uri="{FF2B5EF4-FFF2-40B4-BE49-F238E27FC236}">
                <a16:creationId xmlns:a16="http://schemas.microsoft.com/office/drawing/2014/main" id="{ABEF44A4-E047-43C5-86AD-F612DADE1A71}"/>
              </a:ext>
            </a:extLst>
          </p:cNvPr>
          <p:cNvGrpSpPr/>
          <p:nvPr/>
        </p:nvGrpSpPr>
        <p:grpSpPr>
          <a:xfrm>
            <a:off x="353551" y="2294099"/>
            <a:ext cx="8436898" cy="2988727"/>
            <a:chOff x="1301118" y="5190101"/>
            <a:chExt cx="6192928" cy="3563058"/>
          </a:xfrm>
        </p:grpSpPr>
        <p:sp>
          <p:nvSpPr>
            <p:cNvPr id="11" name="Rounded Rectangle 27">
              <a:extLst>
                <a:ext uri="{FF2B5EF4-FFF2-40B4-BE49-F238E27FC236}">
                  <a16:creationId xmlns:a16="http://schemas.microsoft.com/office/drawing/2014/main" id="{D3DCF769-C87B-4D1C-A77C-2F31C6AD73F8}"/>
                </a:ext>
              </a:extLst>
            </p:cNvPr>
            <p:cNvSpPr/>
            <p:nvPr/>
          </p:nvSpPr>
          <p:spPr>
            <a:xfrm>
              <a:off x="1308160" y="5373798"/>
              <a:ext cx="6185886" cy="3379361"/>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12" name="グループ化 37">
              <a:extLst>
                <a:ext uri="{FF2B5EF4-FFF2-40B4-BE49-F238E27FC236}">
                  <a16:creationId xmlns:a16="http://schemas.microsoft.com/office/drawing/2014/main" id="{9D348FD6-9CE5-4B0F-B2EE-275992B05695}"/>
                </a:ext>
              </a:extLst>
            </p:cNvPr>
            <p:cNvGrpSpPr/>
            <p:nvPr/>
          </p:nvGrpSpPr>
          <p:grpSpPr>
            <a:xfrm>
              <a:off x="1301118" y="5190101"/>
              <a:ext cx="6192928" cy="317704"/>
              <a:chOff x="4888764" y="2065794"/>
              <a:chExt cx="8534385" cy="487141"/>
            </a:xfrm>
          </p:grpSpPr>
          <p:sp>
            <p:nvSpPr>
              <p:cNvPr id="13" name="角丸四角形 7">
                <a:extLst>
                  <a:ext uri="{FF2B5EF4-FFF2-40B4-BE49-F238E27FC236}">
                    <a16:creationId xmlns:a16="http://schemas.microsoft.com/office/drawing/2014/main" id="{92F0E1A3-1C12-43AA-944A-87893EAB4D64}"/>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27">
                <a:extLst>
                  <a:ext uri="{FF2B5EF4-FFF2-40B4-BE49-F238E27FC236}">
                    <a16:creationId xmlns:a16="http://schemas.microsoft.com/office/drawing/2014/main" id="{7B732555-7FB8-4595-9245-E6F62F1A2BAE}"/>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5" name="グループ化 28">
                <a:extLst>
                  <a:ext uri="{FF2B5EF4-FFF2-40B4-BE49-F238E27FC236}">
                    <a16:creationId xmlns:a16="http://schemas.microsoft.com/office/drawing/2014/main" id="{0AAA4FB9-34A5-4441-A353-F9C73451327A}"/>
                  </a:ext>
                </a:extLst>
              </p:cNvPr>
              <p:cNvGrpSpPr/>
              <p:nvPr userDrawn="1"/>
            </p:nvGrpSpPr>
            <p:grpSpPr>
              <a:xfrm>
                <a:off x="5071097" y="2204590"/>
                <a:ext cx="353298" cy="142875"/>
                <a:chOff x="2524125" y="1614487"/>
                <a:chExt cx="353299" cy="142875"/>
              </a:xfrm>
            </p:grpSpPr>
            <p:sp>
              <p:nvSpPr>
                <p:cNvPr id="20" name="円/楕円 29">
                  <a:extLst>
                    <a:ext uri="{FF2B5EF4-FFF2-40B4-BE49-F238E27FC236}">
                      <a16:creationId xmlns:a16="http://schemas.microsoft.com/office/drawing/2014/main" id="{060E8951-FBC8-415C-B2E0-D260D0C2DCF4}"/>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1" name="円/楕円 30">
                  <a:extLst>
                    <a:ext uri="{FF2B5EF4-FFF2-40B4-BE49-F238E27FC236}">
                      <a16:creationId xmlns:a16="http://schemas.microsoft.com/office/drawing/2014/main" id="{EBFFAB2C-1F97-4647-823E-3257699D8FE8}"/>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2" name="円/楕円 31">
                  <a:extLst>
                    <a:ext uri="{FF2B5EF4-FFF2-40B4-BE49-F238E27FC236}">
                      <a16:creationId xmlns:a16="http://schemas.microsoft.com/office/drawing/2014/main" id="{D02B8D6F-44EC-4EEC-948D-E3D8983BA672}"/>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6" name="グループ化 32">
                <a:extLst>
                  <a:ext uri="{FF2B5EF4-FFF2-40B4-BE49-F238E27FC236}">
                    <a16:creationId xmlns:a16="http://schemas.microsoft.com/office/drawing/2014/main" id="{9E5B5F2F-8CC3-4BD5-B921-3A1444E000A8}"/>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7" name="正方形/長方形 33">
                  <a:extLst>
                    <a:ext uri="{FF2B5EF4-FFF2-40B4-BE49-F238E27FC236}">
                      <a16:creationId xmlns:a16="http://schemas.microsoft.com/office/drawing/2014/main" id="{9090C392-C0EF-4361-85E0-6A0DEC718829}"/>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8" name="正方形/長方形 34">
                  <a:extLst>
                    <a:ext uri="{FF2B5EF4-FFF2-40B4-BE49-F238E27FC236}">
                      <a16:creationId xmlns:a16="http://schemas.microsoft.com/office/drawing/2014/main" id="{3330AE44-80F6-43B8-AB11-30EBD4619290}"/>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9" name="正方形/長方形 35">
                  <a:extLst>
                    <a:ext uri="{FF2B5EF4-FFF2-40B4-BE49-F238E27FC236}">
                      <a16:creationId xmlns:a16="http://schemas.microsoft.com/office/drawing/2014/main" id="{6D3BE90E-E439-4576-A564-7F750FDE9209}"/>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23" name="Rectangle 22">
            <a:extLst>
              <a:ext uri="{FF2B5EF4-FFF2-40B4-BE49-F238E27FC236}">
                <a16:creationId xmlns:a16="http://schemas.microsoft.com/office/drawing/2014/main" id="{76D52378-9465-48C6-8D6B-31FEAAD6AC18}"/>
              </a:ext>
            </a:extLst>
          </p:cNvPr>
          <p:cNvSpPr/>
          <p:nvPr/>
        </p:nvSpPr>
        <p:spPr>
          <a:xfrm>
            <a:off x="877422" y="2669452"/>
            <a:ext cx="7337481" cy="2554545"/>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.Queue</a:t>
            </a:r>
            <a:r>
              <a:rPr lang="en-US" sz="2000" b="1">
                <a:solidFill>
                  <a:srgbClr val="BBBBBB"/>
                </a:solidFill>
                <a:latin typeface="Consolas" panose="020B0609020204030204" pitchFamily="49" charset="0"/>
              </a:rPr>
              <a:t>;</a:t>
            </a:r>
          </a:p>
          <a:p>
            <a:r>
              <a:rPr lang="en-US" sz="2000" b="1">
                <a:solidFill>
                  <a:srgbClr val="D55FDE"/>
                </a:solidFill>
                <a:latin typeface="Consolas" panose="020B0609020204030204" pitchFamily="49" charset="0"/>
              </a:rPr>
              <a:t>import</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java.util.LinkedList</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sp>
        <p:nvSpPr>
          <p:cNvPr id="24" name="Rectangle 23">
            <a:extLst>
              <a:ext uri="{FF2B5EF4-FFF2-40B4-BE49-F238E27FC236}">
                <a16:creationId xmlns:a16="http://schemas.microsoft.com/office/drawing/2014/main" id="{1B0F956D-9EDD-4CD1-82B5-922C758379ED}"/>
              </a:ext>
            </a:extLst>
          </p:cNvPr>
          <p:cNvSpPr/>
          <p:nvPr/>
        </p:nvSpPr>
        <p:spPr bwMode="auto">
          <a:xfrm>
            <a:off x="877422" y="2669451"/>
            <a:ext cx="4114800" cy="731520"/>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16205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0429-4AD1-4068-8F6D-B2DAB4087FF8}"/>
              </a:ext>
            </a:extLst>
          </p:cNvPr>
          <p:cNvSpPr>
            <a:spLocks noGrp="1"/>
          </p:cNvSpPr>
          <p:nvPr>
            <p:ph type="title"/>
          </p:nvPr>
        </p:nvSpPr>
        <p:spPr/>
        <p:txBody>
          <a:bodyPr/>
          <a:lstStyle/>
          <a:p>
            <a:r>
              <a:rPr lang="id-ID"/>
              <a:t>Prilaku Queue</a:t>
            </a:r>
          </a:p>
        </p:txBody>
      </p:sp>
      <p:sp>
        <p:nvSpPr>
          <p:cNvPr id="3" name="Text Placeholder 2">
            <a:extLst>
              <a:ext uri="{FF2B5EF4-FFF2-40B4-BE49-F238E27FC236}">
                <a16:creationId xmlns:a16="http://schemas.microsoft.com/office/drawing/2014/main" id="{D17BEE0F-0A77-4851-8130-77B52FB8130B}"/>
              </a:ext>
            </a:extLst>
          </p:cNvPr>
          <p:cNvSpPr>
            <a:spLocks noGrp="1"/>
          </p:cNvSpPr>
          <p:nvPr>
            <p:ph type="body" sz="quarter" idx="11"/>
          </p:nvPr>
        </p:nvSpPr>
        <p:spPr/>
        <p:txBody>
          <a:bodyPr>
            <a:normAutofit/>
          </a:bodyPr>
          <a:lstStyle/>
          <a:p>
            <a:r>
              <a:rPr lang="en-US"/>
              <a:t>Queue</a:t>
            </a:r>
            <a:r>
              <a:rPr lang="id-ID"/>
              <a:t>&lt;String&gt; queue = new LinkedList&lt;&gt;();</a:t>
            </a:r>
          </a:p>
          <a:p>
            <a:r>
              <a:rPr lang="id-ID"/>
              <a:t>queue.add("I");</a:t>
            </a:r>
          </a:p>
          <a:p>
            <a:r>
              <a:rPr lang="id-ID"/>
              <a:t>queue.add("will");</a:t>
            </a:r>
          </a:p>
          <a:p>
            <a:r>
              <a:rPr lang="id-ID"/>
              <a:t>queue.add("not");</a:t>
            </a:r>
          </a:p>
          <a:p>
            <a:r>
              <a:rPr lang="id-ID"/>
              <a:t>queue.add("cheat");</a:t>
            </a:r>
          </a:p>
          <a:p>
            <a:r>
              <a:rPr lang="id-ID"/>
              <a:t>System.out.println(queue);</a:t>
            </a:r>
          </a:p>
          <a:p>
            <a:r>
              <a:rPr lang="id-ID"/>
              <a:t>System.out.print(queue.poll() + " ");</a:t>
            </a:r>
          </a:p>
          <a:p>
            <a:r>
              <a:rPr lang="id-ID"/>
              <a:t>System.out.print(queue.poll() + " - ");</a:t>
            </a:r>
          </a:p>
          <a:p>
            <a:r>
              <a:rPr lang="id-ID"/>
              <a:t>System.out.println(queue);</a:t>
            </a:r>
          </a:p>
          <a:p>
            <a:r>
              <a:rPr lang="id-ID"/>
              <a:t>System.out.print(queue.element() + " - ");</a:t>
            </a:r>
          </a:p>
          <a:p>
            <a:r>
              <a:rPr lang="id-ID"/>
              <a:t>System.out.println(queue);</a:t>
            </a:r>
          </a:p>
        </p:txBody>
      </p:sp>
      <p:sp>
        <p:nvSpPr>
          <p:cNvPr id="4" name="Text Placeholder 3">
            <a:extLst>
              <a:ext uri="{FF2B5EF4-FFF2-40B4-BE49-F238E27FC236}">
                <a16:creationId xmlns:a16="http://schemas.microsoft.com/office/drawing/2014/main" id="{64E359A6-A455-41BE-B541-C8C941CA2FFA}"/>
              </a:ext>
            </a:extLst>
          </p:cNvPr>
          <p:cNvSpPr>
            <a:spLocks noGrp="1"/>
          </p:cNvSpPr>
          <p:nvPr>
            <p:ph type="body" sz="quarter" idx="12"/>
          </p:nvPr>
        </p:nvSpPr>
        <p:spPr>
          <a:xfrm>
            <a:off x="548640" y="5669280"/>
            <a:ext cx="8229600" cy="1097280"/>
          </a:xfrm>
        </p:spPr>
        <p:txBody>
          <a:bodyPr/>
          <a:lstStyle/>
          <a:p>
            <a:r>
              <a:rPr lang="en-US"/>
              <a:t>[I, will, not, cheat]</a:t>
            </a:r>
            <a:endParaRPr lang="id-ID"/>
          </a:p>
        </p:txBody>
      </p:sp>
      <p:sp>
        <p:nvSpPr>
          <p:cNvPr id="5" name="Arrow: Right 4">
            <a:extLst>
              <a:ext uri="{FF2B5EF4-FFF2-40B4-BE49-F238E27FC236}">
                <a16:creationId xmlns:a16="http://schemas.microsoft.com/office/drawing/2014/main" id="{A7734844-215E-4BD9-BB85-6261F4518710}"/>
              </a:ext>
            </a:extLst>
          </p:cNvPr>
          <p:cNvSpPr/>
          <p:nvPr/>
        </p:nvSpPr>
        <p:spPr>
          <a:xfrm>
            <a:off x="274320" y="118872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rrow: Right 5">
            <a:extLst>
              <a:ext uri="{FF2B5EF4-FFF2-40B4-BE49-F238E27FC236}">
                <a16:creationId xmlns:a16="http://schemas.microsoft.com/office/drawing/2014/main" id="{4FF9B47F-AC3B-47E2-87A6-8960880BF8F4}"/>
              </a:ext>
            </a:extLst>
          </p:cNvPr>
          <p:cNvSpPr/>
          <p:nvPr/>
        </p:nvSpPr>
        <p:spPr>
          <a:xfrm>
            <a:off x="274320" y="15544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rrow: Right 6">
            <a:extLst>
              <a:ext uri="{FF2B5EF4-FFF2-40B4-BE49-F238E27FC236}">
                <a16:creationId xmlns:a16="http://schemas.microsoft.com/office/drawing/2014/main" id="{5C1A27C0-9D55-4E30-A628-36A604D79A0D}"/>
              </a:ext>
            </a:extLst>
          </p:cNvPr>
          <p:cNvSpPr/>
          <p:nvPr/>
        </p:nvSpPr>
        <p:spPr>
          <a:xfrm>
            <a:off x="274320" y="19202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Arrow: Right 7">
            <a:extLst>
              <a:ext uri="{FF2B5EF4-FFF2-40B4-BE49-F238E27FC236}">
                <a16:creationId xmlns:a16="http://schemas.microsoft.com/office/drawing/2014/main" id="{38863DAE-EAC6-4E1F-9D7C-A2D7A2C0E275}"/>
              </a:ext>
            </a:extLst>
          </p:cNvPr>
          <p:cNvSpPr/>
          <p:nvPr/>
        </p:nvSpPr>
        <p:spPr>
          <a:xfrm>
            <a:off x="274320" y="22860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Arrow: Right 8">
            <a:extLst>
              <a:ext uri="{FF2B5EF4-FFF2-40B4-BE49-F238E27FC236}">
                <a16:creationId xmlns:a16="http://schemas.microsoft.com/office/drawing/2014/main" id="{218CA97B-C3FA-404E-8087-4BCA27055914}"/>
              </a:ext>
            </a:extLst>
          </p:cNvPr>
          <p:cNvSpPr/>
          <p:nvPr/>
        </p:nvSpPr>
        <p:spPr>
          <a:xfrm>
            <a:off x="274320" y="26517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Arrow: Right 9">
            <a:extLst>
              <a:ext uri="{FF2B5EF4-FFF2-40B4-BE49-F238E27FC236}">
                <a16:creationId xmlns:a16="http://schemas.microsoft.com/office/drawing/2014/main" id="{0259685F-1E66-41E3-A161-41C3A173975B}"/>
              </a:ext>
            </a:extLst>
          </p:cNvPr>
          <p:cNvSpPr/>
          <p:nvPr/>
        </p:nvSpPr>
        <p:spPr>
          <a:xfrm>
            <a:off x="274320" y="3012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rrow: Right 10">
            <a:extLst>
              <a:ext uri="{FF2B5EF4-FFF2-40B4-BE49-F238E27FC236}">
                <a16:creationId xmlns:a16="http://schemas.microsoft.com/office/drawing/2014/main" id="{E14D6B77-D739-410E-9144-954ADE400B1A}"/>
              </a:ext>
            </a:extLst>
          </p:cNvPr>
          <p:cNvSpPr/>
          <p:nvPr/>
        </p:nvSpPr>
        <p:spPr>
          <a:xfrm>
            <a:off x="274320" y="33832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rrow: Right 11">
            <a:extLst>
              <a:ext uri="{FF2B5EF4-FFF2-40B4-BE49-F238E27FC236}">
                <a16:creationId xmlns:a16="http://schemas.microsoft.com/office/drawing/2014/main" id="{A59D5C1D-7E67-4D2F-9039-24E597224F7E}"/>
              </a:ext>
            </a:extLst>
          </p:cNvPr>
          <p:cNvSpPr/>
          <p:nvPr/>
        </p:nvSpPr>
        <p:spPr>
          <a:xfrm>
            <a:off x="274320" y="37490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rrow: Right 12">
            <a:extLst>
              <a:ext uri="{FF2B5EF4-FFF2-40B4-BE49-F238E27FC236}">
                <a16:creationId xmlns:a16="http://schemas.microsoft.com/office/drawing/2014/main" id="{0008CED1-E4A1-4F8B-868F-2289B8F5FF2D}"/>
              </a:ext>
            </a:extLst>
          </p:cNvPr>
          <p:cNvSpPr/>
          <p:nvPr/>
        </p:nvSpPr>
        <p:spPr>
          <a:xfrm>
            <a:off x="274320" y="41148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Arrow: Right 13">
            <a:extLst>
              <a:ext uri="{FF2B5EF4-FFF2-40B4-BE49-F238E27FC236}">
                <a16:creationId xmlns:a16="http://schemas.microsoft.com/office/drawing/2014/main" id="{E39C39CC-5B6B-44E7-9816-A3D5BFA113A6}"/>
              </a:ext>
            </a:extLst>
          </p:cNvPr>
          <p:cNvSpPr/>
          <p:nvPr/>
        </p:nvSpPr>
        <p:spPr>
          <a:xfrm>
            <a:off x="274320" y="4480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Arrow: Right 14">
            <a:extLst>
              <a:ext uri="{FF2B5EF4-FFF2-40B4-BE49-F238E27FC236}">
                <a16:creationId xmlns:a16="http://schemas.microsoft.com/office/drawing/2014/main" id="{C59BEBEE-3187-44E5-93C7-13F6EE8E2221}"/>
              </a:ext>
            </a:extLst>
          </p:cNvPr>
          <p:cNvSpPr/>
          <p:nvPr/>
        </p:nvSpPr>
        <p:spPr>
          <a:xfrm>
            <a:off x="274320" y="4842215"/>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6ADB290A-849D-439E-B9FB-95BC5E66A0B7}"/>
              </a:ext>
            </a:extLst>
          </p:cNvPr>
          <p:cNvSpPr/>
          <p:nvPr/>
        </p:nvSpPr>
        <p:spPr>
          <a:xfrm>
            <a:off x="5210903" y="1737360"/>
            <a:ext cx="128016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Queue</a:t>
            </a:r>
          </a:p>
        </p:txBody>
      </p:sp>
      <p:cxnSp>
        <p:nvCxnSpPr>
          <p:cNvPr id="17" name="Straight Arrow Connector 16">
            <a:extLst>
              <a:ext uri="{FF2B5EF4-FFF2-40B4-BE49-F238E27FC236}">
                <a16:creationId xmlns:a16="http://schemas.microsoft.com/office/drawing/2014/main" id="{EA06F9A1-2B56-4724-9034-899F7D8CC690}"/>
              </a:ext>
            </a:extLst>
          </p:cNvPr>
          <p:cNvCxnSpPr>
            <a:cxnSpLocks/>
          </p:cNvCxnSpPr>
          <p:nvPr/>
        </p:nvCxnSpPr>
        <p:spPr>
          <a:xfrm>
            <a:off x="6492240" y="1920240"/>
            <a:ext cx="54864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E2C197C-6345-470C-8D34-A3AE412CBD06}"/>
              </a:ext>
            </a:extLst>
          </p:cNvPr>
          <p:cNvSpPr/>
          <p:nvPr/>
        </p:nvSpPr>
        <p:spPr>
          <a:xfrm>
            <a:off x="7040880" y="17373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I</a:t>
            </a:r>
          </a:p>
        </p:txBody>
      </p:sp>
      <p:sp>
        <p:nvSpPr>
          <p:cNvPr id="19" name="Rectangle 18">
            <a:extLst>
              <a:ext uri="{FF2B5EF4-FFF2-40B4-BE49-F238E27FC236}">
                <a16:creationId xmlns:a16="http://schemas.microsoft.com/office/drawing/2014/main" id="{7CA972D2-7DA1-4CB2-8B15-306CC53EEC0F}"/>
              </a:ext>
            </a:extLst>
          </p:cNvPr>
          <p:cNvSpPr/>
          <p:nvPr/>
        </p:nvSpPr>
        <p:spPr>
          <a:xfrm>
            <a:off x="7040880" y="21031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will</a:t>
            </a:r>
          </a:p>
        </p:txBody>
      </p:sp>
      <p:sp>
        <p:nvSpPr>
          <p:cNvPr id="20" name="Rectangle 19">
            <a:extLst>
              <a:ext uri="{FF2B5EF4-FFF2-40B4-BE49-F238E27FC236}">
                <a16:creationId xmlns:a16="http://schemas.microsoft.com/office/drawing/2014/main" id="{9CB65E86-5DA6-4C4C-B72D-3B7E38249A5C}"/>
              </a:ext>
            </a:extLst>
          </p:cNvPr>
          <p:cNvSpPr/>
          <p:nvPr/>
        </p:nvSpPr>
        <p:spPr>
          <a:xfrm>
            <a:off x="7040880" y="24688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not</a:t>
            </a:r>
          </a:p>
        </p:txBody>
      </p:sp>
      <p:sp>
        <p:nvSpPr>
          <p:cNvPr id="21" name="Rectangle 20">
            <a:extLst>
              <a:ext uri="{FF2B5EF4-FFF2-40B4-BE49-F238E27FC236}">
                <a16:creationId xmlns:a16="http://schemas.microsoft.com/office/drawing/2014/main" id="{2E836AB0-1D58-440D-9D1A-954E375A6C34}"/>
              </a:ext>
            </a:extLst>
          </p:cNvPr>
          <p:cNvSpPr/>
          <p:nvPr/>
        </p:nvSpPr>
        <p:spPr>
          <a:xfrm>
            <a:off x="7040880" y="28346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cheat</a:t>
            </a:r>
          </a:p>
        </p:txBody>
      </p:sp>
      <p:sp>
        <p:nvSpPr>
          <p:cNvPr id="22" name="Text Placeholder 3">
            <a:extLst>
              <a:ext uri="{FF2B5EF4-FFF2-40B4-BE49-F238E27FC236}">
                <a16:creationId xmlns:a16="http://schemas.microsoft.com/office/drawing/2014/main" id="{2CA33E42-6EA3-47A0-B037-12C9D4F52A1C}"/>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I </a:t>
            </a:r>
            <a:endParaRPr lang="id-ID"/>
          </a:p>
        </p:txBody>
      </p:sp>
      <p:sp>
        <p:nvSpPr>
          <p:cNvPr id="23" name="Rectangle 22">
            <a:extLst>
              <a:ext uri="{FF2B5EF4-FFF2-40B4-BE49-F238E27FC236}">
                <a16:creationId xmlns:a16="http://schemas.microsoft.com/office/drawing/2014/main" id="{14EB3333-E740-4482-B5BD-FFD75ABE5501}"/>
              </a:ext>
            </a:extLst>
          </p:cNvPr>
          <p:cNvSpPr/>
          <p:nvPr/>
        </p:nvSpPr>
        <p:spPr>
          <a:xfrm>
            <a:off x="7040880" y="1737358"/>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will</a:t>
            </a:r>
          </a:p>
        </p:txBody>
      </p:sp>
      <p:sp>
        <p:nvSpPr>
          <p:cNvPr id="24" name="Rectangle 23">
            <a:extLst>
              <a:ext uri="{FF2B5EF4-FFF2-40B4-BE49-F238E27FC236}">
                <a16:creationId xmlns:a16="http://schemas.microsoft.com/office/drawing/2014/main" id="{6D84AA13-D92E-4DAC-8546-5B6A5698650E}"/>
              </a:ext>
            </a:extLst>
          </p:cNvPr>
          <p:cNvSpPr/>
          <p:nvPr/>
        </p:nvSpPr>
        <p:spPr>
          <a:xfrm>
            <a:off x="7040880" y="2103118"/>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not</a:t>
            </a:r>
          </a:p>
        </p:txBody>
      </p:sp>
      <p:sp>
        <p:nvSpPr>
          <p:cNvPr id="25" name="Rectangle 24">
            <a:extLst>
              <a:ext uri="{FF2B5EF4-FFF2-40B4-BE49-F238E27FC236}">
                <a16:creationId xmlns:a16="http://schemas.microsoft.com/office/drawing/2014/main" id="{C65B8668-125E-4592-84EB-70EE9E4095BC}"/>
              </a:ext>
            </a:extLst>
          </p:cNvPr>
          <p:cNvSpPr/>
          <p:nvPr/>
        </p:nvSpPr>
        <p:spPr>
          <a:xfrm>
            <a:off x="7040880" y="2468878"/>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cheat</a:t>
            </a:r>
          </a:p>
        </p:txBody>
      </p:sp>
      <p:sp>
        <p:nvSpPr>
          <p:cNvPr id="26" name="Rectangle 25">
            <a:extLst>
              <a:ext uri="{FF2B5EF4-FFF2-40B4-BE49-F238E27FC236}">
                <a16:creationId xmlns:a16="http://schemas.microsoft.com/office/drawing/2014/main" id="{1A72B25D-6CBD-4D9F-B361-3CC4673469E5}"/>
              </a:ext>
            </a:extLst>
          </p:cNvPr>
          <p:cNvSpPr/>
          <p:nvPr/>
        </p:nvSpPr>
        <p:spPr>
          <a:xfrm>
            <a:off x="7040880" y="1733897"/>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not</a:t>
            </a:r>
          </a:p>
        </p:txBody>
      </p:sp>
      <p:sp>
        <p:nvSpPr>
          <p:cNvPr id="27" name="Rectangle 26">
            <a:extLst>
              <a:ext uri="{FF2B5EF4-FFF2-40B4-BE49-F238E27FC236}">
                <a16:creationId xmlns:a16="http://schemas.microsoft.com/office/drawing/2014/main" id="{30A0B418-21AB-46B6-B43D-EAB6EA3B8124}"/>
              </a:ext>
            </a:extLst>
          </p:cNvPr>
          <p:cNvSpPr/>
          <p:nvPr/>
        </p:nvSpPr>
        <p:spPr>
          <a:xfrm>
            <a:off x="7040880" y="2099657"/>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cheat</a:t>
            </a:r>
          </a:p>
        </p:txBody>
      </p:sp>
      <p:sp>
        <p:nvSpPr>
          <p:cNvPr id="28" name="Text Placeholder 3">
            <a:extLst>
              <a:ext uri="{FF2B5EF4-FFF2-40B4-BE49-F238E27FC236}">
                <a16:creationId xmlns:a16="http://schemas.microsoft.com/office/drawing/2014/main" id="{E072FC98-90E8-46CB-A4B8-530AD60CC8BD}"/>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I will - </a:t>
            </a:r>
            <a:endParaRPr lang="id-ID"/>
          </a:p>
        </p:txBody>
      </p:sp>
      <p:sp>
        <p:nvSpPr>
          <p:cNvPr id="29" name="Text Placeholder 3">
            <a:extLst>
              <a:ext uri="{FF2B5EF4-FFF2-40B4-BE49-F238E27FC236}">
                <a16:creationId xmlns:a16="http://schemas.microsoft.com/office/drawing/2014/main" id="{25C727EA-47B4-4B44-A0C8-E4CBA0E61694}"/>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I will – [not, cheat]</a:t>
            </a:r>
            <a:endParaRPr lang="id-ID"/>
          </a:p>
        </p:txBody>
      </p:sp>
      <p:sp>
        <p:nvSpPr>
          <p:cNvPr id="30" name="Text Placeholder 3">
            <a:extLst>
              <a:ext uri="{FF2B5EF4-FFF2-40B4-BE49-F238E27FC236}">
                <a16:creationId xmlns:a16="http://schemas.microsoft.com/office/drawing/2014/main" id="{A51D7BCA-E0A6-4D24-A661-1ABD0CB36EFA}"/>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I will – [not, cheat]</a:t>
            </a:r>
          </a:p>
          <a:p>
            <a:r>
              <a:rPr lang="en-US"/>
              <a:t>not - </a:t>
            </a:r>
            <a:endParaRPr lang="id-ID"/>
          </a:p>
        </p:txBody>
      </p:sp>
      <p:sp>
        <p:nvSpPr>
          <p:cNvPr id="31" name="Text Placeholder 3">
            <a:extLst>
              <a:ext uri="{FF2B5EF4-FFF2-40B4-BE49-F238E27FC236}">
                <a16:creationId xmlns:a16="http://schemas.microsoft.com/office/drawing/2014/main" id="{2E1ABA75-8FBF-4B93-9526-D3294A51F612}"/>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I will – [not, cheat]</a:t>
            </a:r>
          </a:p>
          <a:p>
            <a:r>
              <a:rPr lang="en-US"/>
              <a:t>not – [not, cheat]</a:t>
            </a:r>
            <a:endParaRPr lang="id-ID"/>
          </a:p>
        </p:txBody>
      </p:sp>
      <p:sp>
        <p:nvSpPr>
          <p:cNvPr id="32" name="Oval 31">
            <a:extLst>
              <a:ext uri="{FF2B5EF4-FFF2-40B4-BE49-F238E27FC236}">
                <a16:creationId xmlns:a16="http://schemas.microsoft.com/office/drawing/2014/main" id="{FA4CECFC-8829-4143-A958-B19E9B211C2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9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50"/>
                                        <p:tgtEl>
                                          <p:spTgt spid="7"/>
                                        </p:tgtEl>
                                      </p:cBhvr>
                                    </p:animEffect>
                                    <p:set>
                                      <p:cBhvr>
                                        <p:cTn id="44" dur="1" fill="hold">
                                          <p:stCondLst>
                                            <p:cond delay="249"/>
                                          </p:stCondLst>
                                        </p:cTn>
                                        <p:tgtEl>
                                          <p:spTgt spid="7"/>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50"/>
                                        <p:tgtEl>
                                          <p:spTgt spid="8"/>
                                        </p:tgtEl>
                                      </p:cBhvr>
                                    </p:animEffect>
                                    <p:set>
                                      <p:cBhvr>
                                        <p:cTn id="56" dur="1" fill="hold">
                                          <p:stCondLst>
                                            <p:cond delay="249"/>
                                          </p:stCondLst>
                                        </p:cTn>
                                        <p:tgtEl>
                                          <p:spTgt spid="8"/>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250"/>
                                        <p:tgtEl>
                                          <p:spTgt spid="9"/>
                                        </p:tgtEl>
                                      </p:cBhvr>
                                    </p:animEffect>
                                    <p:set>
                                      <p:cBhvr>
                                        <p:cTn id="68" dur="1" fill="hold">
                                          <p:stCondLst>
                                            <p:cond delay="249"/>
                                          </p:stCondLst>
                                        </p:cTn>
                                        <p:tgtEl>
                                          <p:spTgt spid="9"/>
                                        </p:tgtEl>
                                        <p:attrNameLst>
                                          <p:attrName>style.visibility</p:attrName>
                                        </p:attrNameLst>
                                      </p:cBhvr>
                                      <p:to>
                                        <p:strVal val="hidden"/>
                                      </p:to>
                                    </p:set>
                                  </p:childTnLst>
                                </p:cTn>
                              </p:par>
                              <p:par>
                                <p:cTn id="69" presetID="22" presetClass="entr" presetSubtype="8"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animEffect transition="in" filter="wipe(left)">
                                      <p:cBhvr>
                                        <p:cTn id="75" dur="500"/>
                                        <p:tgtEl>
                                          <p:spTgt spid="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50"/>
                                        <p:tgtEl>
                                          <p:spTgt spid="10"/>
                                        </p:tgtEl>
                                      </p:cBhvr>
                                    </p:animEffect>
                                    <p:set>
                                      <p:cBhvr>
                                        <p:cTn id="80" dur="1" fill="hold">
                                          <p:stCondLst>
                                            <p:cond delay="249"/>
                                          </p:stCondLst>
                                        </p:cTn>
                                        <p:tgtEl>
                                          <p:spTgt spid="10"/>
                                        </p:tgtEl>
                                        <p:attrNameLst>
                                          <p:attrName>style.visibility</p:attrName>
                                        </p:attrNameLst>
                                      </p:cBhvr>
                                      <p:to>
                                        <p:strVal val="hidden"/>
                                      </p:to>
                                    </p:set>
                                  </p:childTnLst>
                                </p:cTn>
                              </p:par>
                              <p:par>
                                <p:cTn id="81" presetID="22" presetClass="entr" presetSubtype="8"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par>
                          <p:cTn id="84" fill="hold">
                            <p:stCondLst>
                              <p:cond delay="500"/>
                            </p:stCondLst>
                            <p:childTnLst>
                              <p:par>
                                <p:cTn id="85" presetID="22" presetClass="exit" presetSubtype="1" fill="hold" grpId="1" nodeType="afterEffect">
                                  <p:stCondLst>
                                    <p:cond delay="0"/>
                                  </p:stCondLst>
                                  <p:childTnLst>
                                    <p:animEffect transition="out" filter="wipe(up)">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par>
                          <p:cTn id="88" fill="hold">
                            <p:stCondLst>
                              <p:cond delay="1000"/>
                            </p:stCondLst>
                            <p:childTnLst>
                              <p:par>
                                <p:cTn id="89" presetID="22" presetClass="exit" presetSubtype="1" fill="hold" grpId="1" nodeType="afterEffect">
                                  <p:stCondLst>
                                    <p:cond delay="0"/>
                                  </p:stCondLst>
                                  <p:childTnLst>
                                    <p:animEffect transition="out" filter="wipe(u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childTnLst>
                          </p:cTn>
                        </p:par>
                        <p:par>
                          <p:cTn id="92" fill="hold">
                            <p:stCondLst>
                              <p:cond delay="15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par>
                                <p:cTn id="96" presetID="22" presetClass="exit" presetSubtype="1" fill="hold" grpId="1" nodeType="withEffect">
                                  <p:stCondLst>
                                    <p:cond delay="0"/>
                                  </p:stCondLst>
                                  <p:childTnLst>
                                    <p:animEffect transition="out" filter="wipe(up)">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childTnLst>
                          </p:cTn>
                        </p:par>
                        <p:par>
                          <p:cTn id="99" fill="hold">
                            <p:stCondLst>
                              <p:cond delay="2000"/>
                            </p:stCondLst>
                            <p:childTnLst>
                              <p:par>
                                <p:cTn id="100" presetID="22" presetClass="entr" presetSubtype="1"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up)">
                                      <p:cBhvr>
                                        <p:cTn id="102" dur="500"/>
                                        <p:tgtEl>
                                          <p:spTgt spid="24"/>
                                        </p:tgtEl>
                                      </p:cBhvr>
                                    </p:animEffect>
                                  </p:childTnLst>
                                </p:cTn>
                              </p:par>
                              <p:par>
                                <p:cTn id="103" presetID="22" presetClass="exit" presetSubtype="1" fill="hold" grpId="1" nodeType="withEffect">
                                  <p:stCondLst>
                                    <p:cond delay="0"/>
                                  </p:stCondLst>
                                  <p:childTnLst>
                                    <p:animEffect transition="out" filter="wipe(up)">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childTnLst>
                          </p:cTn>
                        </p:par>
                        <p:par>
                          <p:cTn id="106" fill="hold">
                            <p:stCondLst>
                              <p:cond delay="2500"/>
                            </p:stCondLst>
                            <p:childTnLst>
                              <p:par>
                                <p:cTn id="107" presetID="22" presetClass="entr" presetSubtype="1"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up)">
                                      <p:cBhvr>
                                        <p:cTn id="109" dur="500"/>
                                        <p:tgtEl>
                                          <p:spTgt spid="25"/>
                                        </p:tgtEl>
                                      </p:cBhvr>
                                    </p:animEffect>
                                  </p:childTnLst>
                                </p:cTn>
                              </p:par>
                            </p:childTnLst>
                          </p:cTn>
                        </p:par>
                        <p:par>
                          <p:cTn id="110" fill="hold">
                            <p:stCondLst>
                              <p:cond delay="3000"/>
                            </p:stCondLst>
                            <p:childTnLst>
                              <p:par>
                                <p:cTn id="111" presetID="22" presetClass="entr" presetSubtype="8" fill="hold" grpId="0" nodeType="after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left)">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50"/>
                                        <p:tgtEl>
                                          <p:spTgt spid="11"/>
                                        </p:tgtEl>
                                      </p:cBhvr>
                                    </p:animEffect>
                                    <p:set>
                                      <p:cBhvr>
                                        <p:cTn id="118" dur="1" fill="hold">
                                          <p:stCondLst>
                                            <p:cond delay="249"/>
                                          </p:stCondLst>
                                        </p:cTn>
                                        <p:tgtEl>
                                          <p:spTgt spid="11"/>
                                        </p:tgtEl>
                                        <p:attrNameLst>
                                          <p:attrName>style.visibility</p:attrName>
                                        </p:attrNameLst>
                                      </p:cBhvr>
                                      <p:to>
                                        <p:strVal val="hidden"/>
                                      </p:to>
                                    </p:set>
                                  </p:childTnLst>
                                </p:cTn>
                              </p:par>
                              <p:par>
                                <p:cTn id="119" presetID="22" presetClass="entr" presetSubtype="8"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left)">
                                      <p:cBhvr>
                                        <p:cTn id="121" dur="500"/>
                                        <p:tgtEl>
                                          <p:spTgt spid="12"/>
                                        </p:tgtEl>
                                      </p:cBhvr>
                                    </p:animEffect>
                                  </p:childTnLst>
                                </p:cTn>
                              </p:par>
                            </p:childTnLst>
                          </p:cTn>
                        </p:par>
                        <p:par>
                          <p:cTn id="122" fill="hold">
                            <p:stCondLst>
                              <p:cond delay="500"/>
                            </p:stCondLst>
                            <p:childTnLst>
                              <p:par>
                                <p:cTn id="123" presetID="22" presetClass="exit" presetSubtype="1" fill="hold" grpId="1" nodeType="afterEffect">
                                  <p:stCondLst>
                                    <p:cond delay="0"/>
                                  </p:stCondLst>
                                  <p:childTnLst>
                                    <p:animEffect transition="out" filter="wipe(up)">
                                      <p:cBhvr>
                                        <p:cTn id="124" dur="500"/>
                                        <p:tgtEl>
                                          <p:spTgt spid="23"/>
                                        </p:tgtEl>
                                      </p:cBhvr>
                                    </p:animEffect>
                                    <p:set>
                                      <p:cBhvr>
                                        <p:cTn id="125" dur="1" fill="hold">
                                          <p:stCondLst>
                                            <p:cond delay="499"/>
                                          </p:stCondLst>
                                        </p:cTn>
                                        <p:tgtEl>
                                          <p:spTgt spid="23"/>
                                        </p:tgtEl>
                                        <p:attrNameLst>
                                          <p:attrName>style.visibility</p:attrName>
                                        </p:attrNameLst>
                                      </p:cBhvr>
                                      <p:to>
                                        <p:strVal val="hidden"/>
                                      </p:to>
                                    </p:set>
                                  </p:childTnLst>
                                </p:cTn>
                              </p:par>
                            </p:childTnLst>
                          </p:cTn>
                        </p:par>
                        <p:par>
                          <p:cTn id="126" fill="hold">
                            <p:stCondLst>
                              <p:cond delay="1000"/>
                            </p:stCondLst>
                            <p:childTnLst>
                              <p:par>
                                <p:cTn id="127" presetID="22" presetClass="exit" presetSubtype="1" fill="hold" grpId="1" nodeType="afterEffect">
                                  <p:stCondLst>
                                    <p:cond delay="0"/>
                                  </p:stCondLst>
                                  <p:childTnLst>
                                    <p:animEffect transition="out" filter="wipe(up)">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childTnLst>
                          </p:cTn>
                        </p:par>
                        <p:par>
                          <p:cTn id="130" fill="hold">
                            <p:stCondLst>
                              <p:cond delay="1500"/>
                            </p:stCondLst>
                            <p:childTnLst>
                              <p:par>
                                <p:cTn id="131" presetID="22" presetClass="entr" presetSubtype="1"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wipe(up)">
                                      <p:cBhvr>
                                        <p:cTn id="133" dur="500"/>
                                        <p:tgtEl>
                                          <p:spTgt spid="26"/>
                                        </p:tgtEl>
                                      </p:cBhvr>
                                    </p:animEffect>
                                  </p:childTnLst>
                                </p:cTn>
                              </p:par>
                              <p:par>
                                <p:cTn id="134" presetID="22" presetClass="exit" presetSubtype="1" fill="hold" grpId="1" nodeType="withEffect">
                                  <p:stCondLst>
                                    <p:cond delay="0"/>
                                  </p:stCondLst>
                                  <p:childTnLst>
                                    <p:animEffect transition="out" filter="wipe(up)">
                                      <p:cBhvr>
                                        <p:cTn id="135" dur="500"/>
                                        <p:tgtEl>
                                          <p:spTgt spid="25"/>
                                        </p:tgtEl>
                                      </p:cBhvr>
                                    </p:animEffect>
                                    <p:set>
                                      <p:cBhvr>
                                        <p:cTn id="136" dur="1" fill="hold">
                                          <p:stCondLst>
                                            <p:cond delay="499"/>
                                          </p:stCondLst>
                                        </p:cTn>
                                        <p:tgtEl>
                                          <p:spTgt spid="25"/>
                                        </p:tgtEl>
                                        <p:attrNameLst>
                                          <p:attrName>style.visibility</p:attrName>
                                        </p:attrNameLst>
                                      </p:cBhvr>
                                      <p:to>
                                        <p:strVal val="hidden"/>
                                      </p:to>
                                    </p:set>
                                  </p:childTnLst>
                                </p:cTn>
                              </p:par>
                            </p:childTnLst>
                          </p:cTn>
                        </p:par>
                        <p:par>
                          <p:cTn id="137" fill="hold">
                            <p:stCondLst>
                              <p:cond delay="2000"/>
                            </p:stCondLst>
                            <p:childTnLst>
                              <p:par>
                                <p:cTn id="138" presetID="22" presetClass="entr" presetSubtype="1"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up)">
                                      <p:cBhvr>
                                        <p:cTn id="140" dur="500"/>
                                        <p:tgtEl>
                                          <p:spTgt spid="27"/>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wipe(left)">
                                      <p:cBhvr>
                                        <p:cTn id="144" dur="500"/>
                                        <p:tgtEl>
                                          <p:spTgt spid="2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250"/>
                                        <p:tgtEl>
                                          <p:spTgt spid="12"/>
                                        </p:tgtEl>
                                      </p:cBhvr>
                                    </p:animEffect>
                                    <p:set>
                                      <p:cBhvr>
                                        <p:cTn id="149" dur="1" fill="hold">
                                          <p:stCondLst>
                                            <p:cond delay="249"/>
                                          </p:stCondLst>
                                        </p:cTn>
                                        <p:tgtEl>
                                          <p:spTgt spid="12"/>
                                        </p:tgtEl>
                                        <p:attrNameLst>
                                          <p:attrName>style.visibility</p:attrName>
                                        </p:attrNameLst>
                                      </p:cBhvr>
                                      <p:to>
                                        <p:strVal val="hidden"/>
                                      </p:to>
                                    </p:set>
                                  </p:childTnLst>
                                </p:cTn>
                              </p:par>
                              <p:par>
                                <p:cTn id="150" presetID="22" presetClass="entr" presetSubtype="8" fill="hold" grpId="0" nodeType="withEffect">
                                  <p:stCondLst>
                                    <p:cond delay="0"/>
                                  </p:stCondLst>
                                  <p:childTnLst>
                                    <p:set>
                                      <p:cBhvr>
                                        <p:cTn id="151" dur="1" fill="hold">
                                          <p:stCondLst>
                                            <p:cond delay="0"/>
                                          </p:stCondLst>
                                        </p:cTn>
                                        <p:tgtEl>
                                          <p:spTgt spid="13"/>
                                        </p:tgtEl>
                                        <p:attrNameLst>
                                          <p:attrName>style.visibility</p:attrName>
                                        </p:attrNameLst>
                                      </p:cBhvr>
                                      <p:to>
                                        <p:strVal val="visible"/>
                                      </p:to>
                                    </p:set>
                                    <p:animEffect transition="in" filter="wipe(left)">
                                      <p:cBhvr>
                                        <p:cTn id="152" dur="500"/>
                                        <p:tgtEl>
                                          <p:spTgt spid="13"/>
                                        </p:tgtEl>
                                      </p:cBhvr>
                                    </p:animEffect>
                                  </p:childTnLst>
                                </p:cTn>
                              </p:par>
                            </p:childTnLst>
                          </p:cTn>
                        </p:par>
                        <p:par>
                          <p:cTn id="153" fill="hold">
                            <p:stCondLst>
                              <p:cond delay="500"/>
                            </p:stCondLst>
                            <p:childTnLst>
                              <p:par>
                                <p:cTn id="154" presetID="22" presetClass="entr" presetSubtype="8" fill="hold" grpId="0"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5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250"/>
                                        <p:tgtEl>
                                          <p:spTgt spid="13"/>
                                        </p:tgtEl>
                                      </p:cBhvr>
                                    </p:animEffect>
                                    <p:set>
                                      <p:cBhvr>
                                        <p:cTn id="161" dur="1" fill="hold">
                                          <p:stCondLst>
                                            <p:cond delay="249"/>
                                          </p:stCondLst>
                                        </p:cTn>
                                        <p:tgtEl>
                                          <p:spTgt spid="13"/>
                                        </p:tgtEl>
                                        <p:attrNameLst>
                                          <p:attrName>style.visibility</p:attrName>
                                        </p:attrNameLst>
                                      </p:cBhvr>
                                      <p:to>
                                        <p:strVal val="hidden"/>
                                      </p:to>
                                    </p:set>
                                  </p:childTnLst>
                                </p:cTn>
                              </p:par>
                              <p:par>
                                <p:cTn id="162" presetID="22" presetClass="entr" presetSubtype="8" fill="hold" grpId="0" nodeType="with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wipe(left)">
                                      <p:cBhvr>
                                        <p:cTn id="164" dur="500"/>
                                        <p:tgtEl>
                                          <p:spTgt spid="14"/>
                                        </p:tgtEl>
                                      </p:cBhvr>
                                    </p:animEffect>
                                  </p:childTnLst>
                                </p:cTn>
                              </p:par>
                            </p:childTnLst>
                          </p:cTn>
                        </p:par>
                        <p:par>
                          <p:cTn id="165" fill="hold">
                            <p:stCondLst>
                              <p:cond delay="500"/>
                            </p:stCondLst>
                            <p:childTnLst>
                              <p:par>
                                <p:cTn id="166" presetID="22" presetClass="entr" presetSubtype="8" fill="hold" grpId="0"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250"/>
                                        <p:tgtEl>
                                          <p:spTgt spid="14"/>
                                        </p:tgtEl>
                                      </p:cBhvr>
                                    </p:animEffect>
                                    <p:set>
                                      <p:cBhvr>
                                        <p:cTn id="173" dur="1" fill="hold">
                                          <p:stCondLst>
                                            <p:cond delay="249"/>
                                          </p:stCondLst>
                                        </p:cTn>
                                        <p:tgtEl>
                                          <p:spTgt spid="14"/>
                                        </p:tgtEl>
                                        <p:attrNameLst>
                                          <p:attrName>style.visibility</p:attrName>
                                        </p:attrNameLst>
                                      </p:cBhvr>
                                      <p:to>
                                        <p:strVal val="hidden"/>
                                      </p:to>
                                    </p:set>
                                  </p:childTnLst>
                                </p:cTn>
                              </p:par>
                              <p:par>
                                <p:cTn id="174" presetID="22" presetClass="entr" presetSubtype="8" fill="hold" grpId="0" nodeType="withEffect">
                                  <p:stCondLst>
                                    <p:cond delay="0"/>
                                  </p:stCondLst>
                                  <p:childTnLst>
                                    <p:set>
                                      <p:cBhvr>
                                        <p:cTn id="175" dur="1" fill="hold">
                                          <p:stCondLst>
                                            <p:cond delay="0"/>
                                          </p:stCondLst>
                                        </p:cTn>
                                        <p:tgtEl>
                                          <p:spTgt spid="15"/>
                                        </p:tgtEl>
                                        <p:attrNameLst>
                                          <p:attrName>style.visibility</p:attrName>
                                        </p:attrNameLst>
                                      </p:cBhvr>
                                      <p:to>
                                        <p:strVal val="visible"/>
                                      </p:to>
                                    </p:set>
                                    <p:animEffect transition="in" filter="wipe(left)">
                                      <p:cBhvr>
                                        <p:cTn id="176" dur="500"/>
                                        <p:tgtEl>
                                          <p:spTgt spid="15"/>
                                        </p:tgtEl>
                                      </p:cBhvr>
                                    </p:animEffect>
                                  </p:childTnLst>
                                </p:cTn>
                              </p:par>
                            </p:childTnLst>
                          </p:cTn>
                        </p:par>
                        <p:par>
                          <p:cTn id="177" fill="hold">
                            <p:stCondLst>
                              <p:cond delay="500"/>
                            </p:stCondLst>
                            <p:childTnLst>
                              <p:par>
                                <p:cTn id="178" presetID="22" presetClass="entr" presetSubtype="8" fill="hold" grpId="0" nodeType="afterEffect">
                                  <p:stCondLst>
                                    <p:cond delay="0"/>
                                  </p:stCondLst>
                                  <p:childTnLst>
                                    <p:set>
                                      <p:cBhvr>
                                        <p:cTn id="179" dur="1" fill="hold">
                                          <p:stCondLst>
                                            <p:cond delay="0"/>
                                          </p:stCondLst>
                                        </p:cTn>
                                        <p:tgtEl>
                                          <p:spTgt spid="31"/>
                                        </p:tgtEl>
                                        <p:attrNameLst>
                                          <p:attrName>style.visibility</p:attrName>
                                        </p:attrNameLst>
                                      </p:cBhvr>
                                      <p:to>
                                        <p:strVal val="visible"/>
                                      </p:to>
                                    </p:set>
                                    <p:animEffect transition="in" filter="wipe(left)">
                                      <p:cBhvr>
                                        <p:cTn id="180" dur="500"/>
                                        <p:tgtEl>
                                          <p:spTgt spid="31"/>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1" nodeType="clickEffect">
                                  <p:stCondLst>
                                    <p:cond delay="0"/>
                                  </p:stCondLst>
                                  <p:childTnLst>
                                    <p:animEffect transition="out" filter="fade">
                                      <p:cBhvr>
                                        <p:cTn id="184" dur="250"/>
                                        <p:tgtEl>
                                          <p:spTgt spid="15"/>
                                        </p:tgtEl>
                                      </p:cBhvr>
                                    </p:animEffect>
                                    <p:set>
                                      <p:cBhvr>
                                        <p:cTn id="185"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8" grpId="0" animBg="1"/>
      <p:bldP spid="18" grpId="1" animBg="1"/>
      <p:bldP spid="19" grpId="0" animBg="1"/>
      <p:bldP spid="19" grpId="1" animBg="1"/>
      <p:bldP spid="20" grpId="0" animBg="1"/>
      <p:bldP spid="20" grpId="1" animBg="1"/>
      <p:bldP spid="21" grpId="0" animBg="1"/>
      <p:bldP spid="21" grpId="1" animBg="1"/>
      <p:bldP spid="22" grpId="0"/>
      <p:bldP spid="23" grpId="0" animBg="1"/>
      <p:bldP spid="23" grpId="1" animBg="1"/>
      <p:bldP spid="24" grpId="0" animBg="1"/>
      <p:bldP spid="24" grpId="1" animBg="1"/>
      <p:bldP spid="25" grpId="0" animBg="1"/>
      <p:bldP spid="25" grpId="1" animBg="1"/>
      <p:bldP spid="26" grpId="0" animBg="1"/>
      <p:bldP spid="27" grpId="0" animBg="1"/>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2DDF-1FD9-486E-B038-A5A339082345}"/>
              </a:ext>
            </a:extLst>
          </p:cNvPr>
          <p:cNvSpPr>
            <a:spLocks noGrp="1"/>
          </p:cNvSpPr>
          <p:nvPr>
            <p:ph type="title"/>
          </p:nvPr>
        </p:nvSpPr>
        <p:spPr/>
        <p:txBody>
          <a:bodyPr/>
          <a:lstStyle/>
          <a:p>
            <a:r>
              <a:rPr lang="en-US"/>
              <a:t>5</a:t>
            </a:r>
            <a:endParaRPr lang="id-ID"/>
          </a:p>
        </p:txBody>
      </p:sp>
      <p:sp>
        <p:nvSpPr>
          <p:cNvPr id="3" name="Text Placeholder 2">
            <a:extLst>
              <a:ext uri="{FF2B5EF4-FFF2-40B4-BE49-F238E27FC236}">
                <a16:creationId xmlns:a16="http://schemas.microsoft.com/office/drawing/2014/main" id="{A6B0819E-0B5C-4141-BF08-CFDAF6774CEB}"/>
              </a:ext>
            </a:extLst>
          </p:cNvPr>
          <p:cNvSpPr>
            <a:spLocks noGrp="1"/>
          </p:cNvSpPr>
          <p:nvPr>
            <p:ph type="body" sz="quarter" idx="11"/>
          </p:nvPr>
        </p:nvSpPr>
        <p:spPr/>
        <p:txBody>
          <a:bodyPr/>
          <a:lstStyle/>
          <a:p>
            <a:r>
              <a:rPr lang="en-US"/>
              <a:t>Jelaskan perbedaan prilaku pop() dan poll()!</a:t>
            </a:r>
            <a:endParaRPr lang="id-ID"/>
          </a:p>
        </p:txBody>
      </p:sp>
      <p:sp>
        <p:nvSpPr>
          <p:cNvPr id="4" name="Oval 3">
            <a:extLst>
              <a:ext uri="{FF2B5EF4-FFF2-40B4-BE49-F238E27FC236}">
                <a16:creationId xmlns:a16="http://schemas.microsoft.com/office/drawing/2014/main" id="{B571B54A-80E5-4717-8A1C-2FFC20FB85C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78388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8CA6-91F0-45DA-87E3-FDC2A7A1BAAA}"/>
              </a:ext>
            </a:extLst>
          </p:cNvPr>
          <p:cNvSpPr>
            <a:spLocks noGrp="1"/>
          </p:cNvSpPr>
          <p:nvPr>
            <p:ph type="title"/>
          </p:nvPr>
        </p:nvSpPr>
        <p:spPr/>
        <p:txBody>
          <a:bodyPr/>
          <a:lstStyle/>
          <a:p>
            <a:r>
              <a:rPr lang="id-ID"/>
              <a:t>Method </a:t>
            </a:r>
            <a:r>
              <a:rPr lang="en-US"/>
              <a:t>Queue</a:t>
            </a:r>
            <a:endParaRPr lang="id-ID"/>
          </a:p>
        </p:txBody>
      </p:sp>
      <p:graphicFrame>
        <p:nvGraphicFramePr>
          <p:cNvPr id="4" name="Table 3">
            <a:extLst>
              <a:ext uri="{FF2B5EF4-FFF2-40B4-BE49-F238E27FC236}">
                <a16:creationId xmlns:a16="http://schemas.microsoft.com/office/drawing/2014/main" id="{80ADD25A-5AB0-4A07-BB80-309672A39BA4}"/>
              </a:ext>
            </a:extLst>
          </p:cNvPr>
          <p:cNvGraphicFramePr>
            <a:graphicFrameLocks noGrp="1"/>
          </p:cNvGraphicFramePr>
          <p:nvPr>
            <p:extLst>
              <p:ext uri="{D42A27DB-BD31-4B8C-83A1-F6EECF244321}">
                <p14:modId xmlns:p14="http://schemas.microsoft.com/office/powerpoint/2010/main" val="1473136902"/>
              </p:ext>
            </p:extLst>
          </p:nvPr>
        </p:nvGraphicFramePr>
        <p:xfrm>
          <a:off x="274320" y="1188720"/>
          <a:ext cx="8595360" cy="3662680"/>
        </p:xfrm>
        <a:graphic>
          <a:graphicData uri="http://schemas.openxmlformats.org/drawingml/2006/table">
            <a:tbl>
              <a:tblPr firstRow="1" bandRow="1">
                <a:tableStyleId>{5FD0F851-EC5A-4D38-B0AD-8093EC10F338}</a:tableStyleId>
              </a:tblPr>
              <a:tblGrid>
                <a:gridCol w="2011680">
                  <a:extLst>
                    <a:ext uri="{9D8B030D-6E8A-4147-A177-3AD203B41FA5}">
                      <a16:colId xmlns:a16="http://schemas.microsoft.com/office/drawing/2014/main" val="1944915459"/>
                    </a:ext>
                  </a:extLst>
                </a:gridCol>
                <a:gridCol w="6583680">
                  <a:extLst>
                    <a:ext uri="{9D8B030D-6E8A-4147-A177-3AD203B41FA5}">
                      <a16:colId xmlns:a16="http://schemas.microsoft.com/office/drawing/2014/main" val="4225241518"/>
                    </a:ext>
                  </a:extLst>
                </a:gridCol>
              </a:tblGrid>
              <a:tr h="370840">
                <a:tc>
                  <a:txBody>
                    <a:bodyPr/>
                    <a:lstStyle/>
                    <a:p>
                      <a:pPr algn="ctr"/>
                      <a:r>
                        <a:rPr lang="en-US" sz="1600" b="1">
                          <a:latin typeface="Arial" panose="020B0604020202020204" pitchFamily="34" charset="0"/>
                          <a:cs typeface="Arial" panose="020B0604020202020204" pitchFamily="34" charset="0"/>
                        </a:rPr>
                        <a:t>Modifier and Type</a:t>
                      </a:r>
                    </a:p>
                  </a:txBody>
                  <a:tcPr/>
                </a:tc>
                <a:tc>
                  <a:txBody>
                    <a:bodyPr/>
                    <a:lstStyle/>
                    <a:p>
                      <a:pPr algn="ctr"/>
                      <a:r>
                        <a:rPr lang="en-US" sz="160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600">
                          <a:latin typeface="Arial" panose="020B0604020202020204" pitchFamily="34" charset="0"/>
                          <a:cs typeface="Arial" panose="020B0604020202020204" pitchFamily="34" charset="0"/>
                        </a:rPr>
                        <a:t>boolean</a:t>
                      </a:r>
                    </a:p>
                  </a:txBody>
                  <a:tcPr/>
                </a:tc>
                <a:tc>
                  <a:txBody>
                    <a:bodyPr/>
                    <a:lstStyle/>
                    <a:p>
                      <a:r>
                        <a:rPr lang="en-US" sz="1600" b="1">
                          <a:latin typeface="Arial" panose="020B0604020202020204" pitchFamily="34" charset="0"/>
                          <a:cs typeface="Arial" panose="020B0604020202020204" pitchFamily="34" charset="0"/>
                        </a:rPr>
                        <a:t>add​(E e)</a:t>
                      </a:r>
                    </a:p>
                    <a:p>
                      <a:r>
                        <a:rPr lang="en-US" sz="1600">
                          <a:latin typeface="Arial" panose="020B0604020202020204" pitchFamily="34" charset="0"/>
                          <a:cs typeface="Arial" panose="020B0604020202020204" pitchFamily="34" charset="0"/>
                        </a:rPr>
                        <a:t>Inserts the specified element into this queue if it is possible to do so immediately without violating capacity restrictions, returning true upon success and throwing an IllegalStateException if no space is currently available.</a:t>
                      </a:r>
                    </a:p>
                  </a:txBody>
                  <a:tcPr/>
                </a:tc>
                <a:extLst>
                  <a:ext uri="{0D108BD9-81ED-4DB2-BD59-A6C34878D82A}">
                    <a16:rowId xmlns:a16="http://schemas.microsoft.com/office/drawing/2014/main" val="10001"/>
                  </a:ext>
                </a:extLst>
              </a:tr>
              <a:tr h="370840">
                <a:tc>
                  <a:txBody>
                    <a:bodyPr/>
                    <a:lstStyle/>
                    <a:p>
                      <a:pPr algn="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element()</a:t>
                      </a:r>
                    </a:p>
                    <a:p>
                      <a:r>
                        <a:rPr lang="en-US" sz="1600">
                          <a:latin typeface="Arial" panose="020B0604020202020204" pitchFamily="34" charset="0"/>
                          <a:cs typeface="Arial" panose="020B0604020202020204" pitchFamily="34" charset="0"/>
                        </a:rPr>
                        <a:t>Retrieves, but does not remove, the head of this queue.</a:t>
                      </a:r>
                    </a:p>
                  </a:txBody>
                  <a:tcPr/>
                </a:tc>
                <a:extLst>
                  <a:ext uri="{0D108BD9-81ED-4DB2-BD59-A6C34878D82A}">
                    <a16:rowId xmlns:a16="http://schemas.microsoft.com/office/drawing/2014/main" val="170723820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poll()</a:t>
                      </a:r>
                    </a:p>
                    <a:p>
                      <a:r>
                        <a:rPr lang="en-US" sz="1600">
                          <a:latin typeface="Arial" panose="020B0604020202020204" pitchFamily="34" charset="0"/>
                          <a:cs typeface="Arial" panose="020B0604020202020204" pitchFamily="34" charset="0"/>
                        </a:rPr>
                        <a:t>Retrieves and removes the head of this queue, or returns null if this queue is empty.</a:t>
                      </a:r>
                    </a:p>
                  </a:txBody>
                  <a:tcPr/>
                </a:tc>
                <a:extLst>
                  <a:ext uri="{0D108BD9-81ED-4DB2-BD59-A6C34878D82A}">
                    <a16:rowId xmlns:a16="http://schemas.microsoft.com/office/drawing/2014/main" val="157455034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remove()</a:t>
                      </a:r>
                    </a:p>
                    <a:p>
                      <a:r>
                        <a:rPr lang="en-US" sz="1600">
                          <a:latin typeface="Arial" panose="020B0604020202020204" pitchFamily="34" charset="0"/>
                          <a:cs typeface="Arial" panose="020B0604020202020204" pitchFamily="34" charset="0"/>
                        </a:rPr>
                        <a:t>Retrieves and removes the head of this queue.</a:t>
                      </a:r>
                    </a:p>
                  </a:txBody>
                  <a:tcPr/>
                </a:tc>
                <a:extLst>
                  <a:ext uri="{0D108BD9-81ED-4DB2-BD59-A6C34878D82A}">
                    <a16:rowId xmlns:a16="http://schemas.microsoft.com/office/drawing/2014/main" val="3549696607"/>
                  </a:ext>
                </a:extLst>
              </a:tr>
            </a:tbl>
          </a:graphicData>
        </a:graphic>
      </p:graphicFrame>
      <p:sp>
        <p:nvSpPr>
          <p:cNvPr id="5" name="Text Placeholder 2">
            <a:extLst>
              <a:ext uri="{FF2B5EF4-FFF2-40B4-BE49-F238E27FC236}">
                <a16:creationId xmlns:a16="http://schemas.microsoft.com/office/drawing/2014/main" id="{9CE21FD7-CD65-4248-B73C-233EB43168D0}"/>
              </a:ext>
            </a:extLst>
          </p:cNvPr>
          <p:cNvSpPr txBox="1">
            <a:spLocks/>
          </p:cNvSpPr>
          <p:nvPr/>
        </p:nvSpPr>
        <p:spPr>
          <a:xfrm>
            <a:off x="274320" y="4846320"/>
            <a:ext cx="8595360" cy="27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Sumber: https://docs.oracle.com/en/java/javase/11/docs/api/java.base/java/util/Stack.html</a:t>
            </a:r>
          </a:p>
        </p:txBody>
      </p:sp>
    </p:spTree>
    <p:extLst>
      <p:ext uri="{BB962C8B-B14F-4D97-AF65-F5344CB8AC3E}">
        <p14:creationId xmlns:p14="http://schemas.microsoft.com/office/powerpoint/2010/main" val="215981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28E5-6E2D-4CFD-B847-AE5805B93682}"/>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B37F58A1-9254-4C7D-98AB-96E4255B515E}"/>
              </a:ext>
            </a:extLst>
          </p:cNvPr>
          <p:cNvSpPr>
            <a:spLocks noGrp="1"/>
          </p:cNvSpPr>
          <p:nvPr>
            <p:ph type="body" sz="quarter" idx="10"/>
          </p:nvPr>
        </p:nvSpPr>
        <p:spPr/>
        <p:txBody>
          <a:bodyPr/>
          <a:lstStyle/>
          <a:p>
            <a:r>
              <a:rPr lang="id-ID"/>
              <a:t>LinkedList-kan memiliki method lainnya, seperti add(int, E), addFirst(E), dan remove(int), bisakah kita menggunakannya ketika memanfaatkannya sebagai Queue?</a:t>
            </a:r>
          </a:p>
        </p:txBody>
      </p:sp>
      <p:sp>
        <p:nvSpPr>
          <p:cNvPr id="4" name="Oval 3">
            <a:extLst>
              <a:ext uri="{FF2B5EF4-FFF2-40B4-BE49-F238E27FC236}">
                <a16:creationId xmlns:a16="http://schemas.microsoft.com/office/drawing/2014/main" id="{B23FC25A-5E7B-4E87-A374-2C6F1B0C5DAB}"/>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72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5EE9-410D-46BC-BC85-966760E312E6}"/>
              </a:ext>
            </a:extLst>
          </p:cNvPr>
          <p:cNvSpPr>
            <a:spLocks noGrp="1"/>
          </p:cNvSpPr>
          <p:nvPr>
            <p:ph type="title"/>
          </p:nvPr>
        </p:nvSpPr>
        <p:spPr/>
        <p:txBody>
          <a:bodyPr/>
          <a:lstStyle/>
          <a:p>
            <a:r>
              <a:rPr lang="en-US"/>
              <a:t>6</a:t>
            </a:r>
            <a:endParaRPr lang="id-ID"/>
          </a:p>
        </p:txBody>
      </p:sp>
      <p:sp>
        <p:nvSpPr>
          <p:cNvPr id="3" name="Text Placeholder 2">
            <a:extLst>
              <a:ext uri="{FF2B5EF4-FFF2-40B4-BE49-F238E27FC236}">
                <a16:creationId xmlns:a16="http://schemas.microsoft.com/office/drawing/2014/main" id="{D20E0F6A-AC48-4E91-BF06-1A5061DF9EB1}"/>
              </a:ext>
            </a:extLst>
          </p:cNvPr>
          <p:cNvSpPr>
            <a:spLocks noGrp="1"/>
          </p:cNvSpPr>
          <p:nvPr>
            <p:ph type="body" sz="quarter" idx="12"/>
          </p:nvPr>
        </p:nvSpPr>
        <p:spPr/>
        <p:txBody>
          <a:bodyPr/>
          <a:lstStyle/>
          <a:p>
            <a:r>
              <a:rPr lang="id-ID"/>
              <a:t>java.util.LinkedList&lt;String&gt; queue =</a:t>
            </a:r>
          </a:p>
          <a:p>
            <a:r>
              <a:rPr lang="id-ID"/>
              <a:t>	new java.util.LinkedList&lt;&gt;();</a:t>
            </a:r>
            <a:endParaRPr lang="en-US"/>
          </a:p>
          <a:p>
            <a:endParaRPr lang="id-ID"/>
          </a:p>
          <a:p>
            <a:r>
              <a:rPr lang="id-ID"/>
              <a:t>queue.add("great");</a:t>
            </a:r>
          </a:p>
          <a:p>
            <a:r>
              <a:rPr lang="id-ID"/>
              <a:t>queue.add("</a:t>
            </a:r>
            <a:r>
              <a:rPr lang="en-US"/>
              <a:t>me</a:t>
            </a:r>
            <a:r>
              <a:rPr lang="id-ID"/>
              <a:t>");</a:t>
            </a:r>
          </a:p>
          <a:p>
            <a:r>
              <a:rPr lang="id-ID"/>
              <a:t>queue.addFirst("t</a:t>
            </a:r>
            <a:r>
              <a:rPr lang="en-US"/>
              <a:t>he</a:t>
            </a:r>
            <a:r>
              <a:rPr lang="id-ID"/>
              <a:t>");</a:t>
            </a:r>
          </a:p>
          <a:p>
            <a:r>
              <a:rPr lang="id-ID"/>
              <a:t>queue.add</a:t>
            </a:r>
            <a:r>
              <a:rPr lang="en-US"/>
              <a:t>Last</a:t>
            </a:r>
            <a:r>
              <a:rPr lang="id-ID"/>
              <a:t>("</a:t>
            </a:r>
            <a:r>
              <a:rPr lang="en-US"/>
              <a:t>data structure</a:t>
            </a:r>
            <a:r>
              <a:rPr lang="id-ID"/>
              <a:t>");</a:t>
            </a:r>
            <a:endParaRPr lang="en-US"/>
          </a:p>
          <a:p>
            <a:r>
              <a:rPr lang="en-US"/>
              <a:t>queue.add(queue.size() - 1, </a:t>
            </a:r>
            <a:r>
              <a:rPr lang="id-ID"/>
              <a:t>"</a:t>
            </a:r>
            <a:r>
              <a:rPr lang="en-US"/>
              <a:t>is learning</a:t>
            </a:r>
            <a:r>
              <a:rPr lang="id-ID"/>
              <a:t>"</a:t>
            </a:r>
            <a:r>
              <a:rPr lang="en-US"/>
              <a:t>);</a:t>
            </a:r>
            <a:endParaRPr lang="id-ID"/>
          </a:p>
          <a:p>
            <a:endParaRPr lang="id-ID"/>
          </a:p>
          <a:p>
            <a:r>
              <a:rPr lang="id-ID"/>
              <a:t>System.out.println(queue);</a:t>
            </a:r>
          </a:p>
        </p:txBody>
      </p:sp>
      <p:sp>
        <p:nvSpPr>
          <p:cNvPr id="4" name="Oval 3">
            <a:extLst>
              <a:ext uri="{FF2B5EF4-FFF2-40B4-BE49-F238E27FC236}">
                <a16:creationId xmlns:a16="http://schemas.microsoft.com/office/drawing/2014/main" id="{34B391C5-5056-43D9-B881-E8418E1272C5}"/>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81232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534B-0662-47F7-8057-8CD065868F39}"/>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FD63C66C-C091-4EE8-9DA3-01595D9325B8}"/>
              </a:ext>
            </a:extLst>
          </p:cNvPr>
          <p:cNvSpPr>
            <a:spLocks noGrp="1"/>
          </p:cNvSpPr>
          <p:nvPr>
            <p:ph type="body" sz="quarter" idx="10"/>
          </p:nvPr>
        </p:nvSpPr>
        <p:spPr/>
        <p:txBody>
          <a:bodyPr/>
          <a:lstStyle/>
          <a:p>
            <a:r>
              <a:rPr lang="id-ID"/>
              <a:t>Setelah membaca LinkedList API, ternyata LinkedList juga mengimplementasikan konsep Stack! Hmm… menarik.. </a:t>
            </a:r>
          </a:p>
        </p:txBody>
      </p:sp>
      <p:sp>
        <p:nvSpPr>
          <p:cNvPr id="4" name="Oval 3">
            <a:extLst>
              <a:ext uri="{FF2B5EF4-FFF2-40B4-BE49-F238E27FC236}">
                <a16:creationId xmlns:a16="http://schemas.microsoft.com/office/drawing/2014/main" id="{CC9BA39E-7247-4DAC-B820-1ED359914A52}"/>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218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2EEF-3170-465A-990F-A86D510CA397}"/>
              </a:ext>
            </a:extLst>
          </p:cNvPr>
          <p:cNvSpPr>
            <a:spLocks noGrp="1"/>
          </p:cNvSpPr>
          <p:nvPr>
            <p:ph type="title"/>
          </p:nvPr>
        </p:nvSpPr>
        <p:spPr/>
        <p:txBody>
          <a:bodyPr/>
          <a:lstStyle/>
          <a:p>
            <a:r>
              <a:rPr lang="en-US"/>
              <a:t>7</a:t>
            </a:r>
            <a:endParaRPr lang="id-ID"/>
          </a:p>
        </p:txBody>
      </p:sp>
      <p:sp>
        <p:nvSpPr>
          <p:cNvPr id="3" name="Text Placeholder 2">
            <a:extLst>
              <a:ext uri="{FF2B5EF4-FFF2-40B4-BE49-F238E27FC236}">
                <a16:creationId xmlns:a16="http://schemas.microsoft.com/office/drawing/2014/main" id="{487D0399-BF50-4F29-B73F-FCBD2A95443E}"/>
              </a:ext>
            </a:extLst>
          </p:cNvPr>
          <p:cNvSpPr>
            <a:spLocks noGrp="1"/>
          </p:cNvSpPr>
          <p:nvPr>
            <p:ph type="body" sz="quarter" idx="12"/>
          </p:nvPr>
        </p:nvSpPr>
        <p:spPr/>
        <p:txBody>
          <a:bodyPr>
            <a:normAutofit/>
          </a:bodyPr>
          <a:lstStyle/>
          <a:p>
            <a:r>
              <a:rPr lang="id-ID"/>
              <a:t>java.util.LinkedList&lt;String&gt; list = </a:t>
            </a:r>
          </a:p>
          <a:p>
            <a:r>
              <a:rPr lang="id-ID"/>
              <a:t>	new java.util.LinkedList&lt;&gt;();</a:t>
            </a:r>
          </a:p>
          <a:p>
            <a:endParaRPr lang="en-US"/>
          </a:p>
          <a:p>
            <a:r>
              <a:rPr lang="id-ID"/>
              <a:t>list.add("</a:t>
            </a:r>
            <a:r>
              <a:rPr lang="en-US"/>
              <a:t>coding</a:t>
            </a:r>
            <a:r>
              <a:rPr lang="id-ID"/>
              <a:t>");</a:t>
            </a:r>
            <a:endParaRPr lang="en-US"/>
          </a:p>
          <a:p>
            <a:r>
              <a:rPr lang="id-ID"/>
              <a:t>list.add(</a:t>
            </a:r>
            <a:r>
              <a:rPr lang="en-US"/>
              <a:t>1, </a:t>
            </a:r>
            <a:r>
              <a:rPr lang="id-ID"/>
              <a:t>"</a:t>
            </a:r>
            <a:r>
              <a:rPr lang="en-US"/>
              <a:t>like</a:t>
            </a:r>
            <a:r>
              <a:rPr lang="id-ID"/>
              <a:t>");</a:t>
            </a:r>
          </a:p>
          <a:p>
            <a:r>
              <a:rPr lang="id-ID"/>
              <a:t>list.</a:t>
            </a:r>
            <a:r>
              <a:rPr lang="en-US"/>
              <a:t>addLast</a:t>
            </a:r>
            <a:r>
              <a:rPr lang="id-ID"/>
              <a:t>(</a:t>
            </a:r>
            <a:r>
              <a:rPr lang="en-US"/>
              <a:t>list.pop()</a:t>
            </a:r>
            <a:r>
              <a:rPr lang="id-ID"/>
              <a:t>);</a:t>
            </a:r>
          </a:p>
          <a:p>
            <a:r>
              <a:rPr lang="id-ID"/>
              <a:t>list.</a:t>
            </a:r>
            <a:r>
              <a:rPr lang="en-US"/>
              <a:t>push</a:t>
            </a:r>
            <a:r>
              <a:rPr lang="id-ID"/>
              <a:t>("</a:t>
            </a:r>
            <a:r>
              <a:rPr lang="en-US"/>
              <a:t>I</a:t>
            </a:r>
            <a:r>
              <a:rPr lang="id-ID"/>
              <a:t>");</a:t>
            </a:r>
          </a:p>
          <a:p>
            <a:r>
              <a:rPr lang="id-ID"/>
              <a:t>list.add("</a:t>
            </a:r>
            <a:r>
              <a:rPr lang="en-US"/>
              <a:t>!</a:t>
            </a:r>
            <a:r>
              <a:rPr lang="id-ID"/>
              <a:t>");</a:t>
            </a:r>
          </a:p>
          <a:p>
            <a:endParaRPr lang="en-US"/>
          </a:p>
          <a:p>
            <a:r>
              <a:rPr lang="id-ID"/>
              <a:t>System.out.println(list);</a:t>
            </a:r>
          </a:p>
        </p:txBody>
      </p:sp>
      <p:sp>
        <p:nvSpPr>
          <p:cNvPr id="4" name="Oval 3">
            <a:extLst>
              <a:ext uri="{FF2B5EF4-FFF2-40B4-BE49-F238E27FC236}">
                <a16:creationId xmlns:a16="http://schemas.microsoft.com/office/drawing/2014/main" id="{27D5D3F7-5CC4-46DD-8CC1-4A799DEAAE12}"/>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66247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4E92-99F4-46F7-9B93-256947604CF9}"/>
              </a:ext>
            </a:extLst>
          </p:cNvPr>
          <p:cNvSpPr>
            <a:spLocks noGrp="1"/>
          </p:cNvSpPr>
          <p:nvPr>
            <p:ph type="title"/>
          </p:nvPr>
        </p:nvSpPr>
        <p:spPr/>
        <p:txBody>
          <a:bodyPr/>
          <a:lstStyle/>
          <a:p>
            <a:r>
              <a:rPr lang="en-US"/>
              <a:t>Stack</a:t>
            </a:r>
            <a:endParaRPr lang="id-ID"/>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568F7-70A6-4C45-8D50-0F6F102D5D98}"/>
              </a:ext>
            </a:extLst>
          </p:cNvPr>
          <p:cNvSpPr>
            <a:spLocks noGrp="1"/>
          </p:cNvSpPr>
          <p:nvPr>
            <p:ph type="title"/>
          </p:nvPr>
        </p:nvSpPr>
        <p:spPr/>
        <p:txBody>
          <a:bodyPr/>
          <a:lstStyle/>
          <a:p>
            <a:r>
              <a:rPr lang="en-US"/>
              <a:t>Stack</a:t>
            </a:r>
            <a:endParaRPr lang="id-ID"/>
          </a:p>
        </p:txBody>
      </p:sp>
      <p:sp>
        <p:nvSpPr>
          <p:cNvPr id="6" name="Text Placeholder 5">
            <a:extLst>
              <a:ext uri="{FF2B5EF4-FFF2-40B4-BE49-F238E27FC236}">
                <a16:creationId xmlns:a16="http://schemas.microsoft.com/office/drawing/2014/main" id="{5F83C79E-1D9F-498A-B626-F11FA55F44C8}"/>
              </a:ext>
            </a:extLst>
          </p:cNvPr>
          <p:cNvSpPr>
            <a:spLocks noGrp="1"/>
          </p:cNvSpPr>
          <p:nvPr>
            <p:ph type="body" sz="quarter" idx="10"/>
          </p:nvPr>
        </p:nvSpPr>
        <p:spPr/>
        <p:txBody>
          <a:bodyPr/>
          <a:lstStyle/>
          <a:p>
            <a:r>
              <a:rPr lang="id-ID"/>
              <a:t>Sebuah struktur data yang menerapkan konsep LIFO (last-in-first-out), seperti tumpukan piring bersih di buffet atau tumpukan kartu ketika bermain cangkulan.</a:t>
            </a:r>
          </a:p>
        </p:txBody>
      </p:sp>
      <p:sp>
        <p:nvSpPr>
          <p:cNvPr id="7" name="Text Placeholder 6">
            <a:extLst>
              <a:ext uri="{FF2B5EF4-FFF2-40B4-BE49-F238E27FC236}">
                <a16:creationId xmlns:a16="http://schemas.microsoft.com/office/drawing/2014/main" id="{5EB7984A-495B-40E5-B568-58C6B95D9275}"/>
              </a:ext>
            </a:extLst>
          </p:cNvPr>
          <p:cNvSpPr>
            <a:spLocks noGrp="1"/>
          </p:cNvSpPr>
          <p:nvPr>
            <p:ph type="body" sz="quarter" idx="11"/>
          </p:nvPr>
        </p:nvSpPr>
        <p:spPr/>
        <p:txBody>
          <a:bodyPr/>
          <a:lstStyle/>
          <a:p>
            <a:r>
              <a:rPr lang="id-ID"/>
              <a:t>https://docs.oracle.com/javase/10/docs/api/java/util/Stack.html</a:t>
            </a:r>
          </a:p>
        </p:txBody>
      </p:sp>
      <p:sp>
        <p:nvSpPr>
          <p:cNvPr id="9" name="Oval 8">
            <a:extLst>
              <a:ext uri="{FF2B5EF4-FFF2-40B4-BE49-F238E27FC236}">
                <a16:creationId xmlns:a16="http://schemas.microsoft.com/office/drawing/2014/main" id="{2FB42383-A3C2-4F21-94FB-27A37E30FC7A}"/>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D2B4-CE4C-47CA-895D-ED5C0F90D1D4}"/>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B462FF56-AF3D-49BF-8F2B-B8A1D141CF95}"/>
              </a:ext>
            </a:extLst>
          </p:cNvPr>
          <p:cNvSpPr>
            <a:spLocks noGrp="1"/>
          </p:cNvSpPr>
          <p:nvPr>
            <p:ph type="body" sz="quarter" idx="11"/>
          </p:nvPr>
        </p:nvSpPr>
        <p:spPr/>
        <p:txBody>
          <a:bodyPr/>
          <a:lstStyle/>
          <a:p>
            <a:r>
              <a:rPr lang="id-ID"/>
              <a:t>Sebutkan </a:t>
            </a:r>
            <a:r>
              <a:rPr lang="en-US"/>
              <a:t>lima</a:t>
            </a:r>
            <a:r>
              <a:rPr lang="id-ID"/>
              <a:t> contoh lain penerapan LIFO di dunia nyata!</a:t>
            </a:r>
          </a:p>
        </p:txBody>
      </p:sp>
      <p:sp>
        <p:nvSpPr>
          <p:cNvPr id="4" name="Oval 3">
            <a:extLst>
              <a:ext uri="{FF2B5EF4-FFF2-40B4-BE49-F238E27FC236}">
                <a16:creationId xmlns:a16="http://schemas.microsoft.com/office/drawing/2014/main" id="{90D107A5-1BCB-4227-8ACC-BE59C8711A0C}"/>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3856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533D4-7612-454C-815F-D12E868EBB50}"/>
              </a:ext>
            </a:extLst>
          </p:cNvPr>
          <p:cNvSpPr>
            <a:spLocks noGrp="1"/>
          </p:cNvSpPr>
          <p:nvPr>
            <p:ph type="title"/>
          </p:nvPr>
        </p:nvSpPr>
        <p:spPr>
          <a:xfrm>
            <a:off x="3017520" y="182880"/>
            <a:ext cx="5852160" cy="552101"/>
          </a:xfrm>
        </p:spPr>
        <p:txBody>
          <a:bodyPr/>
          <a:lstStyle/>
          <a:p>
            <a:r>
              <a:rPr lang="id-ID"/>
              <a:t>Import Stack</a:t>
            </a:r>
          </a:p>
        </p:txBody>
      </p:sp>
      <p:sp>
        <p:nvSpPr>
          <p:cNvPr id="9" name="Text Placeholder 8">
            <a:extLst>
              <a:ext uri="{FF2B5EF4-FFF2-40B4-BE49-F238E27FC236}">
                <a16:creationId xmlns:a16="http://schemas.microsoft.com/office/drawing/2014/main" id="{DF5001E3-3F45-40DB-8268-426F88AEFA75}"/>
              </a:ext>
            </a:extLst>
          </p:cNvPr>
          <p:cNvSpPr>
            <a:spLocks noGrp="1"/>
          </p:cNvSpPr>
          <p:nvPr>
            <p:ph type="body" sz="quarter" idx="10"/>
          </p:nvPr>
        </p:nvSpPr>
        <p:spPr>
          <a:xfrm>
            <a:off x="274320" y="1188720"/>
            <a:ext cx="8595360" cy="1023139"/>
          </a:xfrm>
        </p:spPr>
        <p:txBody>
          <a:bodyPr/>
          <a:lstStyle/>
          <a:p>
            <a:pPr marL="0" indent="0">
              <a:buNone/>
            </a:pPr>
            <a:r>
              <a:rPr lang="id-ID"/>
              <a:t>Pastikan Anda meng-</a:t>
            </a:r>
            <a:r>
              <a:rPr lang="id-ID" i="1"/>
              <a:t>import</a:t>
            </a:r>
            <a:r>
              <a:rPr lang="id-ID"/>
              <a:t> kelas Stack sebelum menggunakannya:</a:t>
            </a:r>
          </a:p>
        </p:txBody>
      </p:sp>
      <p:grpSp>
        <p:nvGrpSpPr>
          <p:cNvPr id="10" name="Group 9">
            <a:extLst>
              <a:ext uri="{FF2B5EF4-FFF2-40B4-BE49-F238E27FC236}">
                <a16:creationId xmlns:a16="http://schemas.microsoft.com/office/drawing/2014/main" id="{ABEF44A4-E047-43C5-86AD-F612DADE1A71}"/>
              </a:ext>
            </a:extLst>
          </p:cNvPr>
          <p:cNvGrpSpPr/>
          <p:nvPr/>
        </p:nvGrpSpPr>
        <p:grpSpPr>
          <a:xfrm>
            <a:off x="353551" y="2294100"/>
            <a:ext cx="8436898" cy="2827613"/>
            <a:chOff x="1301118" y="5190101"/>
            <a:chExt cx="6192928" cy="3597384"/>
          </a:xfrm>
        </p:grpSpPr>
        <p:sp>
          <p:nvSpPr>
            <p:cNvPr id="11" name="Rounded Rectangle 27">
              <a:extLst>
                <a:ext uri="{FF2B5EF4-FFF2-40B4-BE49-F238E27FC236}">
                  <a16:creationId xmlns:a16="http://schemas.microsoft.com/office/drawing/2014/main" id="{D3DCF769-C87B-4D1C-A77C-2F31C6AD73F8}"/>
                </a:ext>
              </a:extLst>
            </p:cNvPr>
            <p:cNvSpPr/>
            <p:nvPr/>
          </p:nvSpPr>
          <p:spPr>
            <a:xfrm>
              <a:off x="1308160" y="5373798"/>
              <a:ext cx="6185886" cy="3413687"/>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12" name="グループ化 37">
              <a:extLst>
                <a:ext uri="{FF2B5EF4-FFF2-40B4-BE49-F238E27FC236}">
                  <a16:creationId xmlns:a16="http://schemas.microsoft.com/office/drawing/2014/main" id="{9D348FD6-9CE5-4B0F-B2EE-275992B05695}"/>
                </a:ext>
              </a:extLst>
            </p:cNvPr>
            <p:cNvGrpSpPr/>
            <p:nvPr/>
          </p:nvGrpSpPr>
          <p:grpSpPr>
            <a:xfrm>
              <a:off x="1301118" y="5190101"/>
              <a:ext cx="6192928" cy="317704"/>
              <a:chOff x="4888764" y="2065794"/>
              <a:chExt cx="8534385" cy="487141"/>
            </a:xfrm>
          </p:grpSpPr>
          <p:sp>
            <p:nvSpPr>
              <p:cNvPr id="13" name="角丸四角形 7">
                <a:extLst>
                  <a:ext uri="{FF2B5EF4-FFF2-40B4-BE49-F238E27FC236}">
                    <a16:creationId xmlns:a16="http://schemas.microsoft.com/office/drawing/2014/main" id="{92F0E1A3-1C12-43AA-944A-87893EAB4D64}"/>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27">
                <a:extLst>
                  <a:ext uri="{FF2B5EF4-FFF2-40B4-BE49-F238E27FC236}">
                    <a16:creationId xmlns:a16="http://schemas.microsoft.com/office/drawing/2014/main" id="{7B732555-7FB8-4595-9245-E6F62F1A2BAE}"/>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5" name="グループ化 28">
                <a:extLst>
                  <a:ext uri="{FF2B5EF4-FFF2-40B4-BE49-F238E27FC236}">
                    <a16:creationId xmlns:a16="http://schemas.microsoft.com/office/drawing/2014/main" id="{0AAA4FB9-34A5-4441-A353-F9C73451327A}"/>
                  </a:ext>
                </a:extLst>
              </p:cNvPr>
              <p:cNvGrpSpPr/>
              <p:nvPr userDrawn="1"/>
            </p:nvGrpSpPr>
            <p:grpSpPr>
              <a:xfrm>
                <a:off x="5071097" y="2204590"/>
                <a:ext cx="353298" cy="142875"/>
                <a:chOff x="2524125" y="1614487"/>
                <a:chExt cx="353299" cy="142875"/>
              </a:xfrm>
            </p:grpSpPr>
            <p:sp>
              <p:nvSpPr>
                <p:cNvPr id="20" name="円/楕円 29">
                  <a:extLst>
                    <a:ext uri="{FF2B5EF4-FFF2-40B4-BE49-F238E27FC236}">
                      <a16:creationId xmlns:a16="http://schemas.microsoft.com/office/drawing/2014/main" id="{060E8951-FBC8-415C-B2E0-D260D0C2DCF4}"/>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1" name="円/楕円 30">
                  <a:extLst>
                    <a:ext uri="{FF2B5EF4-FFF2-40B4-BE49-F238E27FC236}">
                      <a16:creationId xmlns:a16="http://schemas.microsoft.com/office/drawing/2014/main" id="{EBFFAB2C-1F97-4647-823E-3257699D8FE8}"/>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2" name="円/楕円 31">
                  <a:extLst>
                    <a:ext uri="{FF2B5EF4-FFF2-40B4-BE49-F238E27FC236}">
                      <a16:creationId xmlns:a16="http://schemas.microsoft.com/office/drawing/2014/main" id="{D02B8D6F-44EC-4EEC-948D-E3D8983BA672}"/>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6" name="グループ化 32">
                <a:extLst>
                  <a:ext uri="{FF2B5EF4-FFF2-40B4-BE49-F238E27FC236}">
                    <a16:creationId xmlns:a16="http://schemas.microsoft.com/office/drawing/2014/main" id="{9E5B5F2F-8CC3-4BD5-B921-3A1444E000A8}"/>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7" name="正方形/長方形 33">
                  <a:extLst>
                    <a:ext uri="{FF2B5EF4-FFF2-40B4-BE49-F238E27FC236}">
                      <a16:creationId xmlns:a16="http://schemas.microsoft.com/office/drawing/2014/main" id="{9090C392-C0EF-4361-85E0-6A0DEC718829}"/>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8" name="正方形/長方形 34">
                  <a:extLst>
                    <a:ext uri="{FF2B5EF4-FFF2-40B4-BE49-F238E27FC236}">
                      <a16:creationId xmlns:a16="http://schemas.microsoft.com/office/drawing/2014/main" id="{3330AE44-80F6-43B8-AB11-30EBD4619290}"/>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9" name="正方形/長方形 35">
                  <a:extLst>
                    <a:ext uri="{FF2B5EF4-FFF2-40B4-BE49-F238E27FC236}">
                      <a16:creationId xmlns:a16="http://schemas.microsoft.com/office/drawing/2014/main" id="{6D3BE90E-E439-4576-A564-7F750FDE9209}"/>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23" name="Rectangle 22">
            <a:extLst>
              <a:ext uri="{FF2B5EF4-FFF2-40B4-BE49-F238E27FC236}">
                <a16:creationId xmlns:a16="http://schemas.microsoft.com/office/drawing/2014/main" id="{76D52378-9465-48C6-8D6B-31FEAAD6AC18}"/>
              </a:ext>
            </a:extLst>
          </p:cNvPr>
          <p:cNvSpPr/>
          <p:nvPr/>
        </p:nvSpPr>
        <p:spPr>
          <a:xfrm>
            <a:off x="877422" y="2669452"/>
            <a:ext cx="7337481" cy="2246769"/>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.Stack</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sp>
        <p:nvSpPr>
          <p:cNvPr id="24" name="Rectangle 23">
            <a:extLst>
              <a:ext uri="{FF2B5EF4-FFF2-40B4-BE49-F238E27FC236}">
                <a16:creationId xmlns:a16="http://schemas.microsoft.com/office/drawing/2014/main" id="{1B0F956D-9EDD-4CD1-82B5-922C758379ED}"/>
              </a:ext>
            </a:extLst>
          </p:cNvPr>
          <p:cNvSpPr/>
          <p:nvPr/>
        </p:nvSpPr>
        <p:spPr bwMode="auto">
          <a:xfrm>
            <a:off x="877422" y="2669451"/>
            <a:ext cx="3383280" cy="412750"/>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39571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D641-BE36-4B07-8CFF-669975D1B3B3}"/>
              </a:ext>
            </a:extLst>
          </p:cNvPr>
          <p:cNvSpPr>
            <a:spLocks noGrp="1"/>
          </p:cNvSpPr>
          <p:nvPr>
            <p:ph type="title"/>
          </p:nvPr>
        </p:nvSpPr>
        <p:spPr/>
        <p:txBody>
          <a:bodyPr/>
          <a:lstStyle/>
          <a:p>
            <a:r>
              <a:rPr lang="id-ID"/>
              <a:t>Prilaku Stack</a:t>
            </a:r>
          </a:p>
        </p:txBody>
      </p:sp>
      <p:sp>
        <p:nvSpPr>
          <p:cNvPr id="3" name="Text Placeholder 2">
            <a:extLst>
              <a:ext uri="{FF2B5EF4-FFF2-40B4-BE49-F238E27FC236}">
                <a16:creationId xmlns:a16="http://schemas.microsoft.com/office/drawing/2014/main" id="{9C1EC673-E782-4DB3-B7BC-0E676624F762}"/>
              </a:ext>
            </a:extLst>
          </p:cNvPr>
          <p:cNvSpPr>
            <a:spLocks noGrp="1"/>
          </p:cNvSpPr>
          <p:nvPr>
            <p:ph type="body" sz="quarter" idx="11"/>
          </p:nvPr>
        </p:nvSpPr>
        <p:spPr/>
        <p:txBody>
          <a:bodyPr/>
          <a:lstStyle/>
          <a:p>
            <a:r>
              <a:rPr lang="id-ID"/>
              <a:t>Stack&lt;String&gt; stack = new Stack&lt;&gt;();</a:t>
            </a:r>
          </a:p>
          <a:p>
            <a:r>
              <a:rPr lang="id-ID"/>
              <a:t>stack.push("I");</a:t>
            </a:r>
          </a:p>
          <a:p>
            <a:r>
              <a:rPr lang="id-ID"/>
              <a:t>stack.push("will");</a:t>
            </a:r>
          </a:p>
          <a:p>
            <a:r>
              <a:rPr lang="id-ID"/>
              <a:t>stack.push("not");</a:t>
            </a:r>
          </a:p>
          <a:p>
            <a:r>
              <a:rPr lang="id-ID"/>
              <a:t>stack.push("cheat");</a:t>
            </a:r>
          </a:p>
          <a:p>
            <a:r>
              <a:rPr lang="id-ID"/>
              <a:t>System.out.println(stack);</a:t>
            </a:r>
          </a:p>
          <a:p>
            <a:r>
              <a:rPr lang="id-ID"/>
              <a:t>System.out.print(stack.pop() + " "); </a:t>
            </a:r>
          </a:p>
          <a:p>
            <a:r>
              <a:rPr lang="id-ID"/>
              <a:t>System.out.print(stack.pop() + " - ");</a:t>
            </a:r>
          </a:p>
          <a:p>
            <a:r>
              <a:rPr lang="id-ID"/>
              <a:t>System.out.println(stack);</a:t>
            </a:r>
          </a:p>
          <a:p>
            <a:r>
              <a:rPr lang="id-ID"/>
              <a:t>System.out.print(stack.peek() + " - ");</a:t>
            </a:r>
          </a:p>
          <a:p>
            <a:r>
              <a:rPr lang="id-ID"/>
              <a:t>System.out.println(stack);</a:t>
            </a:r>
          </a:p>
        </p:txBody>
      </p:sp>
      <p:sp>
        <p:nvSpPr>
          <p:cNvPr id="4" name="Text Placeholder 3">
            <a:extLst>
              <a:ext uri="{FF2B5EF4-FFF2-40B4-BE49-F238E27FC236}">
                <a16:creationId xmlns:a16="http://schemas.microsoft.com/office/drawing/2014/main" id="{3906015C-5C9A-4945-BA68-B4F552CA2960}"/>
              </a:ext>
            </a:extLst>
          </p:cNvPr>
          <p:cNvSpPr>
            <a:spLocks noGrp="1"/>
          </p:cNvSpPr>
          <p:nvPr>
            <p:ph type="body" sz="quarter" idx="12"/>
          </p:nvPr>
        </p:nvSpPr>
        <p:spPr>
          <a:xfrm>
            <a:off x="548640" y="5669280"/>
            <a:ext cx="8229600" cy="1097280"/>
          </a:xfrm>
        </p:spPr>
        <p:txBody>
          <a:bodyPr/>
          <a:lstStyle/>
          <a:p>
            <a:r>
              <a:rPr lang="en-US"/>
              <a:t>[I, will, not, cheat]</a:t>
            </a:r>
            <a:endParaRPr lang="id-ID"/>
          </a:p>
        </p:txBody>
      </p:sp>
      <p:sp>
        <p:nvSpPr>
          <p:cNvPr id="5" name="Arrow: Right 4">
            <a:extLst>
              <a:ext uri="{FF2B5EF4-FFF2-40B4-BE49-F238E27FC236}">
                <a16:creationId xmlns:a16="http://schemas.microsoft.com/office/drawing/2014/main" id="{A6C15356-EDFE-43EB-BC0B-F610E79B602B}"/>
              </a:ext>
            </a:extLst>
          </p:cNvPr>
          <p:cNvSpPr/>
          <p:nvPr/>
        </p:nvSpPr>
        <p:spPr>
          <a:xfrm>
            <a:off x="274320" y="118872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rrow: Right 5">
            <a:extLst>
              <a:ext uri="{FF2B5EF4-FFF2-40B4-BE49-F238E27FC236}">
                <a16:creationId xmlns:a16="http://schemas.microsoft.com/office/drawing/2014/main" id="{825D4C80-A305-4250-8DC6-9694A19CF7D4}"/>
              </a:ext>
            </a:extLst>
          </p:cNvPr>
          <p:cNvSpPr/>
          <p:nvPr/>
        </p:nvSpPr>
        <p:spPr>
          <a:xfrm>
            <a:off x="274320" y="15544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rrow: Right 6">
            <a:extLst>
              <a:ext uri="{FF2B5EF4-FFF2-40B4-BE49-F238E27FC236}">
                <a16:creationId xmlns:a16="http://schemas.microsoft.com/office/drawing/2014/main" id="{23A3BCE1-83BE-4835-B0BB-9F26B85B2B4E}"/>
              </a:ext>
            </a:extLst>
          </p:cNvPr>
          <p:cNvSpPr/>
          <p:nvPr/>
        </p:nvSpPr>
        <p:spPr>
          <a:xfrm>
            <a:off x="274320" y="19202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Arrow: Right 7">
            <a:extLst>
              <a:ext uri="{FF2B5EF4-FFF2-40B4-BE49-F238E27FC236}">
                <a16:creationId xmlns:a16="http://schemas.microsoft.com/office/drawing/2014/main" id="{C563B6AE-2AB9-485B-8993-E946898AA28D}"/>
              </a:ext>
            </a:extLst>
          </p:cNvPr>
          <p:cNvSpPr/>
          <p:nvPr/>
        </p:nvSpPr>
        <p:spPr>
          <a:xfrm>
            <a:off x="274320" y="22860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Arrow: Right 8">
            <a:extLst>
              <a:ext uri="{FF2B5EF4-FFF2-40B4-BE49-F238E27FC236}">
                <a16:creationId xmlns:a16="http://schemas.microsoft.com/office/drawing/2014/main" id="{5559688D-5565-4DF9-AC82-8DEDE22C7F35}"/>
              </a:ext>
            </a:extLst>
          </p:cNvPr>
          <p:cNvSpPr/>
          <p:nvPr/>
        </p:nvSpPr>
        <p:spPr>
          <a:xfrm>
            <a:off x="274320" y="26517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Arrow: Right 9">
            <a:extLst>
              <a:ext uri="{FF2B5EF4-FFF2-40B4-BE49-F238E27FC236}">
                <a16:creationId xmlns:a16="http://schemas.microsoft.com/office/drawing/2014/main" id="{A444523C-BBDE-4045-8390-00162C9E4002}"/>
              </a:ext>
            </a:extLst>
          </p:cNvPr>
          <p:cNvSpPr/>
          <p:nvPr/>
        </p:nvSpPr>
        <p:spPr>
          <a:xfrm>
            <a:off x="274320" y="3012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rrow: Right 10">
            <a:extLst>
              <a:ext uri="{FF2B5EF4-FFF2-40B4-BE49-F238E27FC236}">
                <a16:creationId xmlns:a16="http://schemas.microsoft.com/office/drawing/2014/main" id="{E3C462FE-2053-4640-A32F-A2EED5735C04}"/>
              </a:ext>
            </a:extLst>
          </p:cNvPr>
          <p:cNvSpPr/>
          <p:nvPr/>
        </p:nvSpPr>
        <p:spPr>
          <a:xfrm>
            <a:off x="274320" y="33832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rrow: Right 11">
            <a:extLst>
              <a:ext uri="{FF2B5EF4-FFF2-40B4-BE49-F238E27FC236}">
                <a16:creationId xmlns:a16="http://schemas.microsoft.com/office/drawing/2014/main" id="{7CBCBD96-3F93-4FE9-94DB-0CA37FD8D3C2}"/>
              </a:ext>
            </a:extLst>
          </p:cNvPr>
          <p:cNvSpPr/>
          <p:nvPr/>
        </p:nvSpPr>
        <p:spPr>
          <a:xfrm>
            <a:off x="274320" y="37490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rrow: Right 12">
            <a:extLst>
              <a:ext uri="{FF2B5EF4-FFF2-40B4-BE49-F238E27FC236}">
                <a16:creationId xmlns:a16="http://schemas.microsoft.com/office/drawing/2014/main" id="{4BCE8880-5EF9-4244-95C3-D342FC91DCCF}"/>
              </a:ext>
            </a:extLst>
          </p:cNvPr>
          <p:cNvSpPr/>
          <p:nvPr/>
        </p:nvSpPr>
        <p:spPr>
          <a:xfrm>
            <a:off x="274320" y="41148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Arrow: Right 13">
            <a:extLst>
              <a:ext uri="{FF2B5EF4-FFF2-40B4-BE49-F238E27FC236}">
                <a16:creationId xmlns:a16="http://schemas.microsoft.com/office/drawing/2014/main" id="{AAC29BD8-3C22-45BE-BA20-DDFA8208EA86}"/>
              </a:ext>
            </a:extLst>
          </p:cNvPr>
          <p:cNvSpPr/>
          <p:nvPr/>
        </p:nvSpPr>
        <p:spPr>
          <a:xfrm>
            <a:off x="274320" y="4480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Arrow: Right 14">
            <a:extLst>
              <a:ext uri="{FF2B5EF4-FFF2-40B4-BE49-F238E27FC236}">
                <a16:creationId xmlns:a16="http://schemas.microsoft.com/office/drawing/2014/main" id="{C2FE7A9E-DCBF-4345-A9CB-5220AB80E82F}"/>
              </a:ext>
            </a:extLst>
          </p:cNvPr>
          <p:cNvSpPr/>
          <p:nvPr/>
        </p:nvSpPr>
        <p:spPr>
          <a:xfrm>
            <a:off x="274320" y="4842215"/>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5DDFE80A-0EA2-40B5-9C89-7BF566F3C67B}"/>
              </a:ext>
            </a:extLst>
          </p:cNvPr>
          <p:cNvSpPr/>
          <p:nvPr/>
        </p:nvSpPr>
        <p:spPr>
          <a:xfrm>
            <a:off x="5210903" y="1737360"/>
            <a:ext cx="128016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stack</a:t>
            </a:r>
          </a:p>
        </p:txBody>
      </p:sp>
      <p:cxnSp>
        <p:nvCxnSpPr>
          <p:cNvPr id="17" name="Straight Arrow Connector 16">
            <a:extLst>
              <a:ext uri="{FF2B5EF4-FFF2-40B4-BE49-F238E27FC236}">
                <a16:creationId xmlns:a16="http://schemas.microsoft.com/office/drawing/2014/main" id="{552D7059-18A5-4247-9F9A-7AE917844470}"/>
              </a:ext>
            </a:extLst>
          </p:cNvPr>
          <p:cNvCxnSpPr>
            <a:cxnSpLocks/>
          </p:cNvCxnSpPr>
          <p:nvPr/>
        </p:nvCxnSpPr>
        <p:spPr>
          <a:xfrm>
            <a:off x="6492240" y="1920240"/>
            <a:ext cx="54864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17E3035-61DE-43D9-8770-A805FD5FCFC1}"/>
              </a:ext>
            </a:extLst>
          </p:cNvPr>
          <p:cNvSpPr/>
          <p:nvPr/>
        </p:nvSpPr>
        <p:spPr>
          <a:xfrm>
            <a:off x="7040880" y="17373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I</a:t>
            </a:r>
          </a:p>
        </p:txBody>
      </p:sp>
      <p:sp>
        <p:nvSpPr>
          <p:cNvPr id="34" name="Rectangle 33">
            <a:extLst>
              <a:ext uri="{FF2B5EF4-FFF2-40B4-BE49-F238E27FC236}">
                <a16:creationId xmlns:a16="http://schemas.microsoft.com/office/drawing/2014/main" id="{DE036DA4-88E3-495D-BA6E-B1E4A924B18A}"/>
              </a:ext>
            </a:extLst>
          </p:cNvPr>
          <p:cNvSpPr/>
          <p:nvPr/>
        </p:nvSpPr>
        <p:spPr>
          <a:xfrm>
            <a:off x="7040880" y="21031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I</a:t>
            </a:r>
          </a:p>
        </p:txBody>
      </p:sp>
      <p:sp>
        <p:nvSpPr>
          <p:cNvPr id="35" name="Rectangle 34">
            <a:extLst>
              <a:ext uri="{FF2B5EF4-FFF2-40B4-BE49-F238E27FC236}">
                <a16:creationId xmlns:a16="http://schemas.microsoft.com/office/drawing/2014/main" id="{53A6CE7A-9243-4359-A446-97A3DD85ACCF}"/>
              </a:ext>
            </a:extLst>
          </p:cNvPr>
          <p:cNvSpPr/>
          <p:nvPr/>
        </p:nvSpPr>
        <p:spPr>
          <a:xfrm>
            <a:off x="7040880" y="17373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will</a:t>
            </a:r>
          </a:p>
        </p:txBody>
      </p:sp>
      <p:sp>
        <p:nvSpPr>
          <p:cNvPr id="36" name="Rectangle 35">
            <a:extLst>
              <a:ext uri="{FF2B5EF4-FFF2-40B4-BE49-F238E27FC236}">
                <a16:creationId xmlns:a16="http://schemas.microsoft.com/office/drawing/2014/main" id="{4F2FA795-7C2D-43D0-89B5-1EBEEE9AFC53}"/>
              </a:ext>
            </a:extLst>
          </p:cNvPr>
          <p:cNvSpPr/>
          <p:nvPr/>
        </p:nvSpPr>
        <p:spPr>
          <a:xfrm>
            <a:off x="7040880" y="24688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I</a:t>
            </a:r>
          </a:p>
        </p:txBody>
      </p:sp>
      <p:sp>
        <p:nvSpPr>
          <p:cNvPr id="37" name="Rectangle 36">
            <a:extLst>
              <a:ext uri="{FF2B5EF4-FFF2-40B4-BE49-F238E27FC236}">
                <a16:creationId xmlns:a16="http://schemas.microsoft.com/office/drawing/2014/main" id="{08F66648-EE2C-4609-A042-F18CC9483D5F}"/>
              </a:ext>
            </a:extLst>
          </p:cNvPr>
          <p:cNvSpPr/>
          <p:nvPr/>
        </p:nvSpPr>
        <p:spPr>
          <a:xfrm>
            <a:off x="7040880" y="21031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will</a:t>
            </a:r>
          </a:p>
        </p:txBody>
      </p:sp>
      <p:sp>
        <p:nvSpPr>
          <p:cNvPr id="38" name="Rectangle 37">
            <a:extLst>
              <a:ext uri="{FF2B5EF4-FFF2-40B4-BE49-F238E27FC236}">
                <a16:creationId xmlns:a16="http://schemas.microsoft.com/office/drawing/2014/main" id="{EE4081A5-D985-48F5-8F77-C1E27A8DF5FD}"/>
              </a:ext>
            </a:extLst>
          </p:cNvPr>
          <p:cNvSpPr/>
          <p:nvPr/>
        </p:nvSpPr>
        <p:spPr>
          <a:xfrm>
            <a:off x="7040880" y="17373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not</a:t>
            </a:r>
          </a:p>
        </p:txBody>
      </p:sp>
      <p:sp>
        <p:nvSpPr>
          <p:cNvPr id="40" name="Rectangle 39">
            <a:extLst>
              <a:ext uri="{FF2B5EF4-FFF2-40B4-BE49-F238E27FC236}">
                <a16:creationId xmlns:a16="http://schemas.microsoft.com/office/drawing/2014/main" id="{8C6F7795-B745-4AE8-B178-A7076B788799}"/>
              </a:ext>
            </a:extLst>
          </p:cNvPr>
          <p:cNvSpPr/>
          <p:nvPr/>
        </p:nvSpPr>
        <p:spPr>
          <a:xfrm>
            <a:off x="7040880" y="28346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I</a:t>
            </a:r>
          </a:p>
        </p:txBody>
      </p:sp>
      <p:sp>
        <p:nvSpPr>
          <p:cNvPr id="41" name="Rectangle 40">
            <a:extLst>
              <a:ext uri="{FF2B5EF4-FFF2-40B4-BE49-F238E27FC236}">
                <a16:creationId xmlns:a16="http://schemas.microsoft.com/office/drawing/2014/main" id="{4F0AF59F-C510-4219-AF24-CCF84B1985BA}"/>
              </a:ext>
            </a:extLst>
          </p:cNvPr>
          <p:cNvSpPr/>
          <p:nvPr/>
        </p:nvSpPr>
        <p:spPr>
          <a:xfrm>
            <a:off x="7040880" y="24688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will</a:t>
            </a:r>
          </a:p>
        </p:txBody>
      </p:sp>
      <p:sp>
        <p:nvSpPr>
          <p:cNvPr id="42" name="Rectangle 41">
            <a:extLst>
              <a:ext uri="{FF2B5EF4-FFF2-40B4-BE49-F238E27FC236}">
                <a16:creationId xmlns:a16="http://schemas.microsoft.com/office/drawing/2014/main" id="{49998C4C-AD34-42D1-8488-821BBF6E3596}"/>
              </a:ext>
            </a:extLst>
          </p:cNvPr>
          <p:cNvSpPr/>
          <p:nvPr/>
        </p:nvSpPr>
        <p:spPr>
          <a:xfrm>
            <a:off x="7040880" y="21031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not</a:t>
            </a:r>
          </a:p>
        </p:txBody>
      </p:sp>
      <p:sp>
        <p:nvSpPr>
          <p:cNvPr id="43" name="Rectangle 42">
            <a:extLst>
              <a:ext uri="{FF2B5EF4-FFF2-40B4-BE49-F238E27FC236}">
                <a16:creationId xmlns:a16="http://schemas.microsoft.com/office/drawing/2014/main" id="{7FAE6055-DB87-4AC3-8137-291158278165}"/>
              </a:ext>
            </a:extLst>
          </p:cNvPr>
          <p:cNvSpPr/>
          <p:nvPr/>
        </p:nvSpPr>
        <p:spPr>
          <a:xfrm>
            <a:off x="7040880" y="17373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cheat</a:t>
            </a:r>
          </a:p>
        </p:txBody>
      </p:sp>
      <p:sp>
        <p:nvSpPr>
          <p:cNvPr id="44" name="Text Placeholder 3">
            <a:extLst>
              <a:ext uri="{FF2B5EF4-FFF2-40B4-BE49-F238E27FC236}">
                <a16:creationId xmlns:a16="http://schemas.microsoft.com/office/drawing/2014/main" id="{69DC6A8D-2D7B-4038-9216-C81E3D76761D}"/>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cheat </a:t>
            </a:r>
            <a:endParaRPr lang="id-ID"/>
          </a:p>
        </p:txBody>
      </p:sp>
      <p:sp>
        <p:nvSpPr>
          <p:cNvPr id="45" name="Text Placeholder 3">
            <a:extLst>
              <a:ext uri="{FF2B5EF4-FFF2-40B4-BE49-F238E27FC236}">
                <a16:creationId xmlns:a16="http://schemas.microsoft.com/office/drawing/2014/main" id="{9EC5ACEE-90EB-48BB-9134-6752DE500719}"/>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cheat not - </a:t>
            </a:r>
            <a:endParaRPr lang="id-ID"/>
          </a:p>
        </p:txBody>
      </p:sp>
      <p:sp>
        <p:nvSpPr>
          <p:cNvPr id="46" name="Text Placeholder 3">
            <a:extLst>
              <a:ext uri="{FF2B5EF4-FFF2-40B4-BE49-F238E27FC236}">
                <a16:creationId xmlns:a16="http://schemas.microsoft.com/office/drawing/2014/main" id="{235247EE-FD03-4D6B-BDF6-495C3941ECF7}"/>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cheat not – [I, will]</a:t>
            </a:r>
            <a:endParaRPr lang="id-ID"/>
          </a:p>
        </p:txBody>
      </p:sp>
      <p:sp>
        <p:nvSpPr>
          <p:cNvPr id="47" name="Text Placeholder 3">
            <a:extLst>
              <a:ext uri="{FF2B5EF4-FFF2-40B4-BE49-F238E27FC236}">
                <a16:creationId xmlns:a16="http://schemas.microsoft.com/office/drawing/2014/main" id="{96591D48-E79E-4434-B6C0-8DA3A57D657C}"/>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cheat not – [I, will]</a:t>
            </a:r>
          </a:p>
          <a:p>
            <a:r>
              <a:rPr lang="en-US"/>
              <a:t>will - </a:t>
            </a:r>
            <a:endParaRPr lang="id-ID"/>
          </a:p>
        </p:txBody>
      </p:sp>
      <p:sp>
        <p:nvSpPr>
          <p:cNvPr id="48" name="Text Placeholder 3">
            <a:extLst>
              <a:ext uri="{FF2B5EF4-FFF2-40B4-BE49-F238E27FC236}">
                <a16:creationId xmlns:a16="http://schemas.microsoft.com/office/drawing/2014/main" id="{63B0AFD5-24C5-40B9-BA86-1E2E804B392B}"/>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 will, not, cheat]</a:t>
            </a:r>
          </a:p>
          <a:p>
            <a:r>
              <a:rPr lang="en-US"/>
              <a:t>cheat not – [I, will]</a:t>
            </a:r>
          </a:p>
          <a:p>
            <a:r>
              <a:rPr lang="en-US"/>
              <a:t>will – [I, will]</a:t>
            </a:r>
            <a:endParaRPr lang="id-ID"/>
          </a:p>
        </p:txBody>
      </p:sp>
      <p:sp>
        <p:nvSpPr>
          <p:cNvPr id="49" name="Oval 48">
            <a:extLst>
              <a:ext uri="{FF2B5EF4-FFF2-40B4-BE49-F238E27FC236}">
                <a16:creationId xmlns:a16="http://schemas.microsoft.com/office/drawing/2014/main" id="{AA3951CE-80CC-4668-8231-1128DB8C692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22" presetClass="exit" presetSubtype="1" fill="hold" grpId="1" nodeType="afterEffect">
                                  <p:stCondLst>
                                    <p:cond delay="0"/>
                                  </p:stCondLst>
                                  <p:childTnLst>
                                    <p:animEffect transition="out" filter="wipe(up)">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par>
                          <p:cTn id="44" fill="hold">
                            <p:stCondLst>
                              <p:cond delay="1500"/>
                            </p:stCondLst>
                            <p:childTnLst>
                              <p:par>
                                <p:cTn id="45" presetID="2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7"/>
                                        </p:tgtEl>
                                      </p:cBhvr>
                                    </p:animEffect>
                                    <p:set>
                                      <p:cBhvr>
                                        <p:cTn id="52" dur="1" fill="hold">
                                          <p:stCondLst>
                                            <p:cond delay="249"/>
                                          </p:stCondLst>
                                        </p:cTn>
                                        <p:tgtEl>
                                          <p:spTgt spid="7"/>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p:stCondLst>
                              <p:cond delay="500"/>
                            </p:stCondLst>
                            <p:childTnLst>
                              <p:par>
                                <p:cTn id="57" presetID="22" presetClass="exit" presetSubtype="1" fill="hold" grpId="1" nodeType="afterEffect">
                                  <p:stCondLst>
                                    <p:cond delay="0"/>
                                  </p:stCondLst>
                                  <p:childTnLst>
                                    <p:animEffect transition="out" filter="wipe(up)">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par>
                                <p:cTn id="64" presetID="22" presetClass="exit" presetSubtype="1" fill="hold" grpId="1" nodeType="withEffect">
                                  <p:stCondLst>
                                    <p:cond delay="0"/>
                                  </p:stCondLst>
                                  <p:childTnLst>
                                    <p:animEffect transition="out" filter="wipe(up)">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par>
                          <p:cTn id="67" fill="hold">
                            <p:stCondLst>
                              <p:cond delay="1500"/>
                            </p:stCondLst>
                            <p:childTnLst>
                              <p:par>
                                <p:cTn id="68" presetID="22" presetClass="entr" presetSubtype="1"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up)">
                                      <p:cBhvr>
                                        <p:cTn id="70" dur="500"/>
                                        <p:tgtEl>
                                          <p:spTgt spid="37"/>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50"/>
                                        <p:tgtEl>
                                          <p:spTgt spid="8"/>
                                        </p:tgtEl>
                                      </p:cBhvr>
                                    </p:animEffect>
                                    <p:set>
                                      <p:cBhvr>
                                        <p:cTn id="79" dur="1" fill="hold">
                                          <p:stCondLst>
                                            <p:cond delay="249"/>
                                          </p:stCondLst>
                                        </p:cTn>
                                        <p:tgtEl>
                                          <p:spTgt spid="8"/>
                                        </p:tgtEl>
                                        <p:attrNameLst>
                                          <p:attrName>style.visibility</p:attrName>
                                        </p:attrNameLst>
                                      </p:cBhvr>
                                      <p:to>
                                        <p:strVal val="hidden"/>
                                      </p:to>
                                    </p:set>
                                  </p:childTnLst>
                                </p:cTn>
                              </p:par>
                              <p:par>
                                <p:cTn id="80" presetID="22" presetClass="entr" presetSubtype="8"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par>
                          <p:cTn id="83" fill="hold">
                            <p:stCondLst>
                              <p:cond delay="500"/>
                            </p:stCondLst>
                            <p:childTnLst>
                              <p:par>
                                <p:cTn id="84" presetID="22" presetClass="exit" presetSubtype="1" fill="hold" grpId="1" nodeType="afterEffect">
                                  <p:stCondLst>
                                    <p:cond delay="0"/>
                                  </p:stCondLst>
                                  <p:childTnLst>
                                    <p:animEffect transition="out" filter="wipe(up)">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par>
                                <p:cTn id="91" presetID="22" presetClass="exit" presetSubtype="1" fill="hold" grpId="1" nodeType="withEffect">
                                  <p:stCondLst>
                                    <p:cond delay="0"/>
                                  </p:stCondLst>
                                  <p:childTnLst>
                                    <p:animEffect transition="out" filter="wipe(up)">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childTnLst>
                          </p:cTn>
                        </p:par>
                        <p:par>
                          <p:cTn id="94" fill="hold">
                            <p:stCondLst>
                              <p:cond delay="1500"/>
                            </p:stCondLst>
                            <p:childTnLst>
                              <p:par>
                                <p:cTn id="95" presetID="22" presetClass="entr" presetSubtype="1"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up)">
                                      <p:cBhvr>
                                        <p:cTn id="97" dur="500"/>
                                        <p:tgtEl>
                                          <p:spTgt spid="41"/>
                                        </p:tgtEl>
                                      </p:cBhvr>
                                    </p:animEffect>
                                  </p:childTnLst>
                                </p:cTn>
                              </p:par>
                              <p:par>
                                <p:cTn id="98" presetID="22" presetClass="exit" presetSubtype="1" fill="hold" grpId="1" nodeType="withEffect">
                                  <p:stCondLst>
                                    <p:cond delay="0"/>
                                  </p:stCondLst>
                                  <p:childTnLst>
                                    <p:animEffect transition="out" filter="wipe(up)">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par>
                          <p:cTn id="101" fill="hold">
                            <p:stCondLst>
                              <p:cond delay="2000"/>
                            </p:stCondLst>
                            <p:childTnLst>
                              <p:par>
                                <p:cTn id="102" presetID="22" presetClass="entr" presetSubtype="1" fill="hold" grpId="0"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up)">
                                      <p:cBhvr>
                                        <p:cTn id="104" dur="500"/>
                                        <p:tgtEl>
                                          <p:spTgt spid="42"/>
                                        </p:tgtEl>
                                      </p:cBhvr>
                                    </p:animEffect>
                                  </p:childTnLst>
                                </p:cTn>
                              </p:par>
                            </p:childTnLst>
                          </p:cTn>
                        </p:par>
                        <p:par>
                          <p:cTn id="105" fill="hold">
                            <p:stCondLst>
                              <p:cond delay="2500"/>
                            </p:stCondLst>
                            <p:childTnLst>
                              <p:par>
                                <p:cTn id="106" presetID="22" presetClass="entr" presetSubtype="4"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down)">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250"/>
                                        <p:tgtEl>
                                          <p:spTgt spid="9"/>
                                        </p:tgtEl>
                                      </p:cBhvr>
                                    </p:animEffect>
                                    <p:set>
                                      <p:cBhvr>
                                        <p:cTn id="113" dur="1" fill="hold">
                                          <p:stCondLst>
                                            <p:cond delay="249"/>
                                          </p:stCondLst>
                                        </p:cTn>
                                        <p:tgtEl>
                                          <p:spTgt spid="9"/>
                                        </p:tgtEl>
                                        <p:attrNameLst>
                                          <p:attrName>style.visibility</p:attrName>
                                        </p:attrNameLst>
                                      </p:cBhvr>
                                      <p:to>
                                        <p:strVal val="hidden"/>
                                      </p:to>
                                    </p:set>
                                  </p:childTnLst>
                                </p:cTn>
                              </p:par>
                              <p:par>
                                <p:cTn id="114" presetID="22" presetClass="entr" presetSubtype="8" fill="hold" grpId="0" nodeType="with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left)">
                                      <p:cBhvr>
                                        <p:cTn id="116" dur="500"/>
                                        <p:tgtEl>
                                          <p:spTgt spid="10"/>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
                                            <p:txEl>
                                              <p:pRg st="0" end="0"/>
                                            </p:txEl>
                                          </p:spTgt>
                                        </p:tgtEl>
                                        <p:attrNameLst>
                                          <p:attrName>style.visibility</p:attrName>
                                        </p:attrNameLst>
                                      </p:cBhvr>
                                      <p:to>
                                        <p:strVal val="visible"/>
                                      </p:to>
                                    </p:set>
                                    <p:animEffect transition="in" filter="wipe(left)">
                                      <p:cBhvr>
                                        <p:cTn id="120" dur="500"/>
                                        <p:tgtEl>
                                          <p:spTgt spid="4">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250"/>
                                        <p:tgtEl>
                                          <p:spTgt spid="10"/>
                                        </p:tgtEl>
                                      </p:cBhvr>
                                    </p:animEffect>
                                    <p:set>
                                      <p:cBhvr>
                                        <p:cTn id="125" dur="1" fill="hold">
                                          <p:stCondLst>
                                            <p:cond delay="249"/>
                                          </p:stCondLst>
                                        </p:cTn>
                                        <p:tgtEl>
                                          <p:spTgt spid="10"/>
                                        </p:tgtEl>
                                        <p:attrNameLst>
                                          <p:attrName>style.visibility</p:attrName>
                                        </p:attrNameLst>
                                      </p:cBhvr>
                                      <p:to>
                                        <p:strVal val="hidden"/>
                                      </p:to>
                                    </p:set>
                                  </p:childTnLst>
                                </p:cTn>
                              </p:par>
                              <p:par>
                                <p:cTn id="126" presetID="22" presetClass="entr" presetSubtype="8"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left)">
                                      <p:cBhvr>
                                        <p:cTn id="128" dur="500"/>
                                        <p:tgtEl>
                                          <p:spTgt spid="11"/>
                                        </p:tgtEl>
                                      </p:cBhvr>
                                    </p:animEffect>
                                  </p:childTnLst>
                                </p:cTn>
                              </p:par>
                            </p:childTnLst>
                          </p:cTn>
                        </p:par>
                        <p:par>
                          <p:cTn id="129" fill="hold">
                            <p:stCondLst>
                              <p:cond delay="500"/>
                            </p:stCondLst>
                            <p:childTnLst>
                              <p:par>
                                <p:cTn id="130" presetID="22" presetClass="exit" presetSubtype="4" fill="hold" grpId="1" nodeType="afterEffect">
                                  <p:stCondLst>
                                    <p:cond delay="0"/>
                                  </p:stCondLst>
                                  <p:childTnLst>
                                    <p:animEffect transition="out" filter="wipe(down)">
                                      <p:cBhvr>
                                        <p:cTn id="131" dur="500"/>
                                        <p:tgtEl>
                                          <p:spTgt spid="43"/>
                                        </p:tgtEl>
                                      </p:cBhvr>
                                    </p:animEffect>
                                    <p:set>
                                      <p:cBhvr>
                                        <p:cTn id="132" dur="1" fill="hold">
                                          <p:stCondLst>
                                            <p:cond delay="499"/>
                                          </p:stCondLst>
                                        </p:cTn>
                                        <p:tgtEl>
                                          <p:spTgt spid="43"/>
                                        </p:tgtEl>
                                        <p:attrNameLst>
                                          <p:attrName>style.visibility</p:attrName>
                                        </p:attrNameLst>
                                      </p:cBhvr>
                                      <p:to>
                                        <p:strVal val="hidden"/>
                                      </p:to>
                                    </p:set>
                                  </p:childTnLst>
                                </p:cTn>
                              </p:par>
                            </p:childTnLst>
                          </p:cTn>
                        </p:par>
                        <p:par>
                          <p:cTn id="133" fill="hold">
                            <p:stCondLst>
                              <p:cond delay="1000"/>
                            </p:stCondLst>
                            <p:childTnLst>
                              <p:par>
                                <p:cTn id="134" presetID="22" presetClass="exit" presetSubtype="4" fill="hold" grpId="1" nodeType="afterEffect">
                                  <p:stCondLst>
                                    <p:cond delay="0"/>
                                  </p:stCondLst>
                                  <p:childTnLst>
                                    <p:animEffect transition="out" filter="wipe(down)">
                                      <p:cBhvr>
                                        <p:cTn id="135" dur="500"/>
                                        <p:tgtEl>
                                          <p:spTgt spid="42"/>
                                        </p:tgtEl>
                                      </p:cBhvr>
                                    </p:animEffect>
                                    <p:set>
                                      <p:cBhvr>
                                        <p:cTn id="136" dur="1" fill="hold">
                                          <p:stCondLst>
                                            <p:cond delay="499"/>
                                          </p:stCondLst>
                                        </p:cTn>
                                        <p:tgtEl>
                                          <p:spTgt spid="42"/>
                                        </p:tgtEl>
                                        <p:attrNameLst>
                                          <p:attrName>style.visibility</p:attrName>
                                        </p:attrNameLst>
                                      </p:cBhvr>
                                      <p:to>
                                        <p:strVal val="hidden"/>
                                      </p:to>
                                    </p:set>
                                  </p:childTnLst>
                                </p:cTn>
                              </p:par>
                            </p:childTnLst>
                          </p:cTn>
                        </p:par>
                        <p:par>
                          <p:cTn id="137" fill="hold">
                            <p:stCondLst>
                              <p:cond delay="1500"/>
                            </p:stCondLst>
                            <p:childTnLst>
                              <p:par>
                                <p:cTn id="138" presetID="22" presetClass="entr" presetSubtype="4" fill="hold" grpId="2"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par>
                                <p:cTn id="141" presetID="22" presetClass="exit" presetSubtype="4" fill="hold" grpId="1" nodeType="withEffect">
                                  <p:stCondLst>
                                    <p:cond delay="0"/>
                                  </p:stCondLst>
                                  <p:childTnLst>
                                    <p:animEffect transition="out" filter="wipe(down)">
                                      <p:cBhvr>
                                        <p:cTn id="142" dur="500"/>
                                        <p:tgtEl>
                                          <p:spTgt spid="41"/>
                                        </p:tgtEl>
                                      </p:cBhvr>
                                    </p:animEffect>
                                    <p:set>
                                      <p:cBhvr>
                                        <p:cTn id="143" dur="1" fill="hold">
                                          <p:stCondLst>
                                            <p:cond delay="499"/>
                                          </p:stCondLst>
                                        </p:cTn>
                                        <p:tgtEl>
                                          <p:spTgt spid="41"/>
                                        </p:tgtEl>
                                        <p:attrNameLst>
                                          <p:attrName>style.visibility</p:attrName>
                                        </p:attrNameLst>
                                      </p:cBhvr>
                                      <p:to>
                                        <p:strVal val="hidden"/>
                                      </p:to>
                                    </p:set>
                                  </p:childTnLst>
                                </p:cTn>
                              </p:par>
                            </p:childTnLst>
                          </p:cTn>
                        </p:par>
                        <p:par>
                          <p:cTn id="144" fill="hold">
                            <p:stCondLst>
                              <p:cond delay="2000"/>
                            </p:stCondLst>
                            <p:childTnLst>
                              <p:par>
                                <p:cTn id="145" presetID="22" presetClass="entr" presetSubtype="4" fill="hold" grpId="2" nodeType="after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wipe(down)">
                                      <p:cBhvr>
                                        <p:cTn id="147" dur="500"/>
                                        <p:tgtEl>
                                          <p:spTgt spid="37"/>
                                        </p:tgtEl>
                                      </p:cBhvr>
                                    </p:animEffect>
                                  </p:childTnLst>
                                </p:cTn>
                              </p:par>
                              <p:par>
                                <p:cTn id="148" presetID="22" presetClass="exit" presetSubtype="4" fill="hold" grpId="1" nodeType="withEffect">
                                  <p:stCondLst>
                                    <p:cond delay="0"/>
                                  </p:stCondLst>
                                  <p:childTnLst>
                                    <p:animEffect transition="out" filter="wipe(down)">
                                      <p:cBhvr>
                                        <p:cTn id="149" dur="500"/>
                                        <p:tgtEl>
                                          <p:spTgt spid="40"/>
                                        </p:tgtEl>
                                      </p:cBhvr>
                                    </p:animEffect>
                                    <p:set>
                                      <p:cBhvr>
                                        <p:cTn id="150" dur="1" fill="hold">
                                          <p:stCondLst>
                                            <p:cond delay="499"/>
                                          </p:stCondLst>
                                        </p:cTn>
                                        <p:tgtEl>
                                          <p:spTgt spid="40"/>
                                        </p:tgtEl>
                                        <p:attrNameLst>
                                          <p:attrName>style.visibility</p:attrName>
                                        </p:attrNameLst>
                                      </p:cBhvr>
                                      <p:to>
                                        <p:strVal val="hidden"/>
                                      </p:to>
                                    </p:set>
                                  </p:childTnLst>
                                </p:cTn>
                              </p:par>
                            </p:childTnLst>
                          </p:cTn>
                        </p:par>
                        <p:par>
                          <p:cTn id="151" fill="hold">
                            <p:stCondLst>
                              <p:cond delay="2500"/>
                            </p:stCondLst>
                            <p:childTnLst>
                              <p:par>
                                <p:cTn id="152" presetID="22" presetClass="entr" presetSubtype="4" fill="hold" grpId="2" nodeType="afterEffect">
                                  <p:stCondLst>
                                    <p:cond delay="0"/>
                                  </p:stCondLst>
                                  <p:childTnLst>
                                    <p:set>
                                      <p:cBhvr>
                                        <p:cTn id="153" dur="1" fill="hold">
                                          <p:stCondLst>
                                            <p:cond delay="0"/>
                                          </p:stCondLst>
                                        </p:cTn>
                                        <p:tgtEl>
                                          <p:spTgt spid="36"/>
                                        </p:tgtEl>
                                        <p:attrNameLst>
                                          <p:attrName>style.visibility</p:attrName>
                                        </p:attrNameLst>
                                      </p:cBhvr>
                                      <p:to>
                                        <p:strVal val="visible"/>
                                      </p:to>
                                    </p:set>
                                    <p:animEffect transition="in" filter="wipe(down)">
                                      <p:cBhvr>
                                        <p:cTn id="154" dur="500"/>
                                        <p:tgtEl>
                                          <p:spTgt spid="36"/>
                                        </p:tgtEl>
                                      </p:cBhvr>
                                    </p:animEffect>
                                  </p:childTnLst>
                                </p:cTn>
                              </p:par>
                            </p:childTnLst>
                          </p:cTn>
                        </p:par>
                        <p:par>
                          <p:cTn id="155" fill="hold">
                            <p:stCondLst>
                              <p:cond delay="3000"/>
                            </p:stCondLst>
                            <p:childTnLst>
                              <p:par>
                                <p:cTn id="156" presetID="22" presetClass="entr" presetSubtype="8" fill="hold" grpId="0" nodeType="after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wipe(left)">
                                      <p:cBhvr>
                                        <p:cTn id="158" dur="500"/>
                                        <p:tgtEl>
                                          <p:spTgt spid="44"/>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250"/>
                                        <p:tgtEl>
                                          <p:spTgt spid="11"/>
                                        </p:tgtEl>
                                      </p:cBhvr>
                                    </p:animEffect>
                                    <p:set>
                                      <p:cBhvr>
                                        <p:cTn id="163" dur="1" fill="hold">
                                          <p:stCondLst>
                                            <p:cond delay="249"/>
                                          </p:stCondLst>
                                        </p:cTn>
                                        <p:tgtEl>
                                          <p:spTgt spid="11"/>
                                        </p:tgtEl>
                                        <p:attrNameLst>
                                          <p:attrName>style.visibility</p:attrName>
                                        </p:attrNameLst>
                                      </p:cBhvr>
                                      <p:to>
                                        <p:strVal val="hidden"/>
                                      </p:to>
                                    </p:set>
                                  </p:childTnLst>
                                </p:cTn>
                              </p:par>
                              <p:par>
                                <p:cTn id="164" presetID="22" presetClass="entr" presetSubtype="8" fill="hold" grpId="0" nodeType="withEffect">
                                  <p:stCondLst>
                                    <p:cond delay="0"/>
                                  </p:stCondLst>
                                  <p:childTnLst>
                                    <p:set>
                                      <p:cBhvr>
                                        <p:cTn id="165" dur="1" fill="hold">
                                          <p:stCondLst>
                                            <p:cond delay="0"/>
                                          </p:stCondLst>
                                        </p:cTn>
                                        <p:tgtEl>
                                          <p:spTgt spid="12"/>
                                        </p:tgtEl>
                                        <p:attrNameLst>
                                          <p:attrName>style.visibility</p:attrName>
                                        </p:attrNameLst>
                                      </p:cBhvr>
                                      <p:to>
                                        <p:strVal val="visible"/>
                                      </p:to>
                                    </p:set>
                                    <p:animEffect transition="in" filter="wipe(left)">
                                      <p:cBhvr>
                                        <p:cTn id="166" dur="500"/>
                                        <p:tgtEl>
                                          <p:spTgt spid="12"/>
                                        </p:tgtEl>
                                      </p:cBhvr>
                                    </p:animEffect>
                                  </p:childTnLst>
                                </p:cTn>
                              </p:par>
                            </p:childTnLst>
                          </p:cTn>
                        </p:par>
                        <p:par>
                          <p:cTn id="167" fill="hold">
                            <p:stCondLst>
                              <p:cond delay="500"/>
                            </p:stCondLst>
                            <p:childTnLst>
                              <p:par>
                                <p:cTn id="168" presetID="22" presetClass="exit" presetSubtype="4" fill="hold" grpId="3" nodeType="afterEffect">
                                  <p:stCondLst>
                                    <p:cond delay="0"/>
                                  </p:stCondLst>
                                  <p:childTnLst>
                                    <p:animEffect transition="out" filter="wipe(down)">
                                      <p:cBhvr>
                                        <p:cTn id="169" dur="500"/>
                                        <p:tgtEl>
                                          <p:spTgt spid="38"/>
                                        </p:tgtEl>
                                      </p:cBhvr>
                                    </p:animEffect>
                                    <p:set>
                                      <p:cBhvr>
                                        <p:cTn id="170" dur="1" fill="hold">
                                          <p:stCondLst>
                                            <p:cond delay="499"/>
                                          </p:stCondLst>
                                        </p:cTn>
                                        <p:tgtEl>
                                          <p:spTgt spid="38"/>
                                        </p:tgtEl>
                                        <p:attrNameLst>
                                          <p:attrName>style.visibility</p:attrName>
                                        </p:attrNameLst>
                                      </p:cBhvr>
                                      <p:to>
                                        <p:strVal val="hidden"/>
                                      </p:to>
                                    </p:set>
                                  </p:childTnLst>
                                </p:cTn>
                              </p:par>
                            </p:childTnLst>
                          </p:cTn>
                        </p:par>
                        <p:par>
                          <p:cTn id="171" fill="hold">
                            <p:stCondLst>
                              <p:cond delay="1000"/>
                            </p:stCondLst>
                            <p:childTnLst>
                              <p:par>
                                <p:cTn id="172" presetID="22" presetClass="exit" presetSubtype="4" fill="hold" grpId="3" nodeType="afterEffect">
                                  <p:stCondLst>
                                    <p:cond delay="0"/>
                                  </p:stCondLst>
                                  <p:childTnLst>
                                    <p:animEffect transition="out" filter="wipe(down)">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childTnLst>
                          </p:cTn>
                        </p:par>
                        <p:par>
                          <p:cTn id="175" fill="hold">
                            <p:stCondLst>
                              <p:cond delay="1500"/>
                            </p:stCondLst>
                            <p:childTnLst>
                              <p:par>
                                <p:cTn id="176" presetID="22" presetClass="entr" presetSubtype="4" fill="hold" grpId="2" nodeType="afterEffect">
                                  <p:stCondLst>
                                    <p:cond delay="0"/>
                                  </p:stCondLst>
                                  <p:childTnLst>
                                    <p:set>
                                      <p:cBhvr>
                                        <p:cTn id="177" dur="1" fill="hold">
                                          <p:stCondLst>
                                            <p:cond delay="0"/>
                                          </p:stCondLst>
                                        </p:cTn>
                                        <p:tgtEl>
                                          <p:spTgt spid="35"/>
                                        </p:tgtEl>
                                        <p:attrNameLst>
                                          <p:attrName>style.visibility</p:attrName>
                                        </p:attrNameLst>
                                      </p:cBhvr>
                                      <p:to>
                                        <p:strVal val="visible"/>
                                      </p:to>
                                    </p:set>
                                    <p:animEffect transition="in" filter="wipe(down)">
                                      <p:cBhvr>
                                        <p:cTn id="178" dur="500"/>
                                        <p:tgtEl>
                                          <p:spTgt spid="35"/>
                                        </p:tgtEl>
                                      </p:cBhvr>
                                    </p:animEffect>
                                  </p:childTnLst>
                                </p:cTn>
                              </p:par>
                              <p:par>
                                <p:cTn id="179" presetID="22" presetClass="exit" presetSubtype="4" fill="hold" grpId="3" nodeType="withEffect">
                                  <p:stCondLst>
                                    <p:cond delay="0"/>
                                  </p:stCondLst>
                                  <p:childTnLst>
                                    <p:animEffect transition="out" filter="wipe(down)">
                                      <p:cBhvr>
                                        <p:cTn id="180" dur="500"/>
                                        <p:tgtEl>
                                          <p:spTgt spid="36"/>
                                        </p:tgtEl>
                                      </p:cBhvr>
                                    </p:animEffect>
                                    <p:set>
                                      <p:cBhvr>
                                        <p:cTn id="181" dur="1" fill="hold">
                                          <p:stCondLst>
                                            <p:cond delay="499"/>
                                          </p:stCondLst>
                                        </p:cTn>
                                        <p:tgtEl>
                                          <p:spTgt spid="36"/>
                                        </p:tgtEl>
                                        <p:attrNameLst>
                                          <p:attrName>style.visibility</p:attrName>
                                        </p:attrNameLst>
                                      </p:cBhvr>
                                      <p:to>
                                        <p:strVal val="hidden"/>
                                      </p:to>
                                    </p:set>
                                  </p:childTnLst>
                                </p:cTn>
                              </p:par>
                            </p:childTnLst>
                          </p:cTn>
                        </p:par>
                        <p:par>
                          <p:cTn id="182" fill="hold">
                            <p:stCondLst>
                              <p:cond delay="2000"/>
                            </p:stCondLst>
                            <p:childTnLst>
                              <p:par>
                                <p:cTn id="183" presetID="22" presetClass="entr" presetSubtype="4" fill="hold" grpId="2" nodeType="after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childTnLst>
                          </p:cTn>
                        </p:par>
                        <p:par>
                          <p:cTn id="186" fill="hold">
                            <p:stCondLst>
                              <p:cond delay="2500"/>
                            </p:stCondLst>
                            <p:childTnLst>
                              <p:par>
                                <p:cTn id="187" presetID="22" presetClass="entr" presetSubtype="8" fill="hold" grpId="0" nodeType="afterEffect">
                                  <p:stCondLst>
                                    <p:cond delay="0"/>
                                  </p:stCondLst>
                                  <p:childTnLst>
                                    <p:set>
                                      <p:cBhvr>
                                        <p:cTn id="188" dur="1" fill="hold">
                                          <p:stCondLst>
                                            <p:cond delay="0"/>
                                          </p:stCondLst>
                                        </p:cTn>
                                        <p:tgtEl>
                                          <p:spTgt spid="45"/>
                                        </p:tgtEl>
                                        <p:attrNameLst>
                                          <p:attrName>style.visibility</p:attrName>
                                        </p:attrNameLst>
                                      </p:cBhvr>
                                      <p:to>
                                        <p:strVal val="visible"/>
                                      </p:to>
                                    </p:set>
                                    <p:animEffect transition="in" filter="wipe(left)">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grpId="1" nodeType="clickEffect">
                                  <p:stCondLst>
                                    <p:cond delay="0"/>
                                  </p:stCondLst>
                                  <p:childTnLst>
                                    <p:animEffect transition="out" filter="fade">
                                      <p:cBhvr>
                                        <p:cTn id="193" dur="250"/>
                                        <p:tgtEl>
                                          <p:spTgt spid="12"/>
                                        </p:tgtEl>
                                      </p:cBhvr>
                                    </p:animEffect>
                                    <p:set>
                                      <p:cBhvr>
                                        <p:cTn id="194" dur="1" fill="hold">
                                          <p:stCondLst>
                                            <p:cond delay="249"/>
                                          </p:stCondLst>
                                        </p:cTn>
                                        <p:tgtEl>
                                          <p:spTgt spid="12"/>
                                        </p:tgtEl>
                                        <p:attrNameLst>
                                          <p:attrName>style.visibility</p:attrName>
                                        </p:attrNameLst>
                                      </p:cBhvr>
                                      <p:to>
                                        <p:strVal val="hidden"/>
                                      </p:to>
                                    </p:set>
                                  </p:childTnLst>
                                </p:cTn>
                              </p:par>
                              <p:par>
                                <p:cTn id="195" presetID="22" presetClass="entr" presetSubtype="8" fill="hold" grpId="0" nodeType="withEffect">
                                  <p:stCondLst>
                                    <p:cond delay="0"/>
                                  </p:stCondLst>
                                  <p:childTnLst>
                                    <p:set>
                                      <p:cBhvr>
                                        <p:cTn id="196" dur="1" fill="hold">
                                          <p:stCondLst>
                                            <p:cond delay="0"/>
                                          </p:stCondLst>
                                        </p:cTn>
                                        <p:tgtEl>
                                          <p:spTgt spid="13"/>
                                        </p:tgtEl>
                                        <p:attrNameLst>
                                          <p:attrName>style.visibility</p:attrName>
                                        </p:attrNameLst>
                                      </p:cBhvr>
                                      <p:to>
                                        <p:strVal val="visible"/>
                                      </p:to>
                                    </p:set>
                                    <p:animEffect transition="in" filter="wipe(left)">
                                      <p:cBhvr>
                                        <p:cTn id="197" dur="500"/>
                                        <p:tgtEl>
                                          <p:spTgt spid="13"/>
                                        </p:tgtEl>
                                      </p:cBhvr>
                                    </p:animEffect>
                                  </p:childTnLst>
                                </p:cTn>
                              </p:par>
                            </p:childTnLst>
                          </p:cTn>
                        </p:par>
                        <p:par>
                          <p:cTn id="198" fill="hold">
                            <p:stCondLst>
                              <p:cond delay="500"/>
                            </p:stCondLst>
                            <p:childTnLst>
                              <p:par>
                                <p:cTn id="199" presetID="22" presetClass="entr" presetSubtype="8" fill="hold" grpId="0" nodeType="afterEffect">
                                  <p:stCondLst>
                                    <p:cond delay="0"/>
                                  </p:stCondLst>
                                  <p:childTnLst>
                                    <p:set>
                                      <p:cBhvr>
                                        <p:cTn id="200" dur="1" fill="hold">
                                          <p:stCondLst>
                                            <p:cond delay="0"/>
                                          </p:stCondLst>
                                        </p:cTn>
                                        <p:tgtEl>
                                          <p:spTgt spid="46"/>
                                        </p:tgtEl>
                                        <p:attrNameLst>
                                          <p:attrName>style.visibility</p:attrName>
                                        </p:attrNameLst>
                                      </p:cBhvr>
                                      <p:to>
                                        <p:strVal val="visible"/>
                                      </p:to>
                                    </p:set>
                                    <p:animEffect transition="in" filter="wipe(left)">
                                      <p:cBhvr>
                                        <p:cTn id="201" dur="500"/>
                                        <p:tgtEl>
                                          <p:spTgt spid="46"/>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xit" presetSubtype="0" fill="hold" grpId="1" nodeType="clickEffect">
                                  <p:stCondLst>
                                    <p:cond delay="0"/>
                                  </p:stCondLst>
                                  <p:childTnLst>
                                    <p:animEffect transition="out" filter="fade">
                                      <p:cBhvr>
                                        <p:cTn id="205" dur="250"/>
                                        <p:tgtEl>
                                          <p:spTgt spid="13"/>
                                        </p:tgtEl>
                                      </p:cBhvr>
                                    </p:animEffect>
                                    <p:set>
                                      <p:cBhvr>
                                        <p:cTn id="206" dur="1" fill="hold">
                                          <p:stCondLst>
                                            <p:cond delay="249"/>
                                          </p:stCondLst>
                                        </p:cTn>
                                        <p:tgtEl>
                                          <p:spTgt spid="13"/>
                                        </p:tgtEl>
                                        <p:attrNameLst>
                                          <p:attrName>style.visibility</p:attrName>
                                        </p:attrNameLst>
                                      </p:cBhvr>
                                      <p:to>
                                        <p:strVal val="hidden"/>
                                      </p:to>
                                    </p:set>
                                  </p:childTnLst>
                                </p:cTn>
                              </p:par>
                              <p:par>
                                <p:cTn id="207" presetID="22" presetClass="entr" presetSubtype="8" fill="hold" grpId="0" nodeType="withEffect">
                                  <p:stCondLst>
                                    <p:cond delay="0"/>
                                  </p:stCondLst>
                                  <p:childTnLst>
                                    <p:set>
                                      <p:cBhvr>
                                        <p:cTn id="208" dur="1" fill="hold">
                                          <p:stCondLst>
                                            <p:cond delay="0"/>
                                          </p:stCondLst>
                                        </p:cTn>
                                        <p:tgtEl>
                                          <p:spTgt spid="14"/>
                                        </p:tgtEl>
                                        <p:attrNameLst>
                                          <p:attrName>style.visibility</p:attrName>
                                        </p:attrNameLst>
                                      </p:cBhvr>
                                      <p:to>
                                        <p:strVal val="visible"/>
                                      </p:to>
                                    </p:set>
                                    <p:animEffect transition="in" filter="wipe(left)">
                                      <p:cBhvr>
                                        <p:cTn id="209" dur="500"/>
                                        <p:tgtEl>
                                          <p:spTgt spid="14"/>
                                        </p:tgtEl>
                                      </p:cBhvr>
                                    </p:animEffect>
                                  </p:childTnLst>
                                </p:cTn>
                              </p:par>
                            </p:childTnLst>
                          </p:cTn>
                        </p:par>
                        <p:par>
                          <p:cTn id="210" fill="hold">
                            <p:stCondLst>
                              <p:cond delay="500"/>
                            </p:stCondLst>
                            <p:childTnLst>
                              <p:par>
                                <p:cTn id="211" presetID="22" presetClass="entr" presetSubtype="8" fill="hold" grpId="0" nodeType="afterEffect">
                                  <p:stCondLst>
                                    <p:cond delay="0"/>
                                  </p:stCondLst>
                                  <p:childTnLst>
                                    <p:set>
                                      <p:cBhvr>
                                        <p:cTn id="212" dur="1" fill="hold">
                                          <p:stCondLst>
                                            <p:cond delay="0"/>
                                          </p:stCondLst>
                                        </p:cTn>
                                        <p:tgtEl>
                                          <p:spTgt spid="47"/>
                                        </p:tgtEl>
                                        <p:attrNameLst>
                                          <p:attrName>style.visibility</p:attrName>
                                        </p:attrNameLst>
                                      </p:cBhvr>
                                      <p:to>
                                        <p:strVal val="visible"/>
                                      </p:to>
                                    </p:set>
                                    <p:animEffect transition="in" filter="wipe(left)">
                                      <p:cBhvr>
                                        <p:cTn id="213" dur="500"/>
                                        <p:tgtEl>
                                          <p:spTgt spid="47"/>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250"/>
                                        <p:tgtEl>
                                          <p:spTgt spid="14"/>
                                        </p:tgtEl>
                                      </p:cBhvr>
                                    </p:animEffect>
                                    <p:set>
                                      <p:cBhvr>
                                        <p:cTn id="218" dur="1" fill="hold">
                                          <p:stCondLst>
                                            <p:cond delay="249"/>
                                          </p:stCondLst>
                                        </p:cTn>
                                        <p:tgtEl>
                                          <p:spTgt spid="14"/>
                                        </p:tgtEl>
                                        <p:attrNameLst>
                                          <p:attrName>style.visibility</p:attrName>
                                        </p:attrNameLst>
                                      </p:cBhvr>
                                      <p:to>
                                        <p:strVal val="hidden"/>
                                      </p:to>
                                    </p:set>
                                  </p:childTnLst>
                                </p:cTn>
                              </p:par>
                              <p:par>
                                <p:cTn id="219" presetID="22" presetClass="entr" presetSubtype="8" fill="hold" grpId="0" nodeType="withEffect">
                                  <p:stCondLst>
                                    <p:cond delay="0"/>
                                  </p:stCondLst>
                                  <p:childTnLst>
                                    <p:set>
                                      <p:cBhvr>
                                        <p:cTn id="220" dur="1" fill="hold">
                                          <p:stCondLst>
                                            <p:cond delay="0"/>
                                          </p:stCondLst>
                                        </p:cTn>
                                        <p:tgtEl>
                                          <p:spTgt spid="15"/>
                                        </p:tgtEl>
                                        <p:attrNameLst>
                                          <p:attrName>style.visibility</p:attrName>
                                        </p:attrNameLst>
                                      </p:cBhvr>
                                      <p:to>
                                        <p:strVal val="visible"/>
                                      </p:to>
                                    </p:set>
                                    <p:animEffect transition="in" filter="wipe(left)">
                                      <p:cBhvr>
                                        <p:cTn id="221" dur="500"/>
                                        <p:tgtEl>
                                          <p:spTgt spid="15"/>
                                        </p:tgtEl>
                                      </p:cBhvr>
                                    </p:animEffect>
                                  </p:childTnLst>
                                </p:cTn>
                              </p:par>
                            </p:childTnLst>
                          </p:cTn>
                        </p:par>
                        <p:par>
                          <p:cTn id="222" fill="hold">
                            <p:stCondLst>
                              <p:cond delay="500"/>
                            </p:stCondLst>
                            <p:childTnLst>
                              <p:par>
                                <p:cTn id="223" presetID="22" presetClass="entr" presetSubtype="8" fill="hold" grpId="0" nodeType="after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wipe(left)">
                                      <p:cBhvr>
                                        <p:cTn id="225" dur="500"/>
                                        <p:tgtEl>
                                          <p:spTgt spid="48"/>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grpId="1" nodeType="clickEffect">
                                  <p:stCondLst>
                                    <p:cond delay="0"/>
                                  </p:stCondLst>
                                  <p:childTnLst>
                                    <p:animEffect transition="out" filter="fade">
                                      <p:cBhvr>
                                        <p:cTn id="229" dur="250"/>
                                        <p:tgtEl>
                                          <p:spTgt spid="15"/>
                                        </p:tgtEl>
                                      </p:cBhvr>
                                    </p:animEffect>
                                    <p:set>
                                      <p:cBhvr>
                                        <p:cTn id="230"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8" grpId="0" animBg="1"/>
      <p:bldP spid="18" grpId="1" animBg="1"/>
      <p:bldP spid="34" grpId="0" animBg="1"/>
      <p:bldP spid="34" grpId="1" animBg="1"/>
      <p:bldP spid="34" grpId="2" animBg="1"/>
      <p:bldP spid="35" grpId="0" animBg="1"/>
      <p:bldP spid="35" grpId="1" animBg="1"/>
      <p:bldP spid="35" grpId="2" animBg="1"/>
      <p:bldP spid="36" grpId="0" animBg="1"/>
      <p:bldP spid="36" grpId="1" animBg="1"/>
      <p:bldP spid="36" grpId="2" animBg="1"/>
      <p:bldP spid="36" grpId="3" animBg="1"/>
      <p:bldP spid="37" grpId="0" animBg="1"/>
      <p:bldP spid="37" grpId="1" animBg="1"/>
      <p:bldP spid="37" grpId="2" animBg="1"/>
      <p:bldP spid="37" grpId="3" animBg="1"/>
      <p:bldP spid="38" grpId="0" animBg="1"/>
      <p:bldP spid="38" grpId="1" animBg="1"/>
      <p:bldP spid="38" grpId="2" animBg="1"/>
      <p:bldP spid="38" grpId="3" animBg="1"/>
      <p:bldP spid="40" grpId="0" animBg="1"/>
      <p:bldP spid="40" grpId="1" animBg="1"/>
      <p:bldP spid="41" grpId="0" animBg="1"/>
      <p:bldP spid="41" grpId="1" animBg="1"/>
      <p:bldP spid="42" grpId="0" animBg="1"/>
      <p:bldP spid="42" grpId="1" animBg="1"/>
      <p:bldP spid="43" grpId="0" animBg="1"/>
      <p:bldP spid="43" grpId="1" animBg="1"/>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3921-1DD1-4F85-94B7-A20B9DB3B635}"/>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F200EA77-39C2-4176-B9F5-3945B3093409}"/>
              </a:ext>
            </a:extLst>
          </p:cNvPr>
          <p:cNvSpPr>
            <a:spLocks noGrp="1"/>
          </p:cNvSpPr>
          <p:nvPr>
            <p:ph type="body" sz="quarter" idx="11"/>
          </p:nvPr>
        </p:nvSpPr>
        <p:spPr/>
        <p:txBody>
          <a:bodyPr/>
          <a:lstStyle/>
          <a:p>
            <a:r>
              <a:rPr lang="nl-NL"/>
              <a:t>Daftarkan seluruh perbedaan push, pop, dan peek!</a:t>
            </a:r>
          </a:p>
        </p:txBody>
      </p:sp>
      <p:sp>
        <p:nvSpPr>
          <p:cNvPr id="4" name="Oval 3">
            <a:extLst>
              <a:ext uri="{FF2B5EF4-FFF2-40B4-BE49-F238E27FC236}">
                <a16:creationId xmlns:a16="http://schemas.microsoft.com/office/drawing/2014/main" id="{2BACF7E7-6982-4CDB-AB3A-7A196592ADD6}"/>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98641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8CA6-91F0-45DA-87E3-FDC2A7A1BAAA}"/>
              </a:ext>
            </a:extLst>
          </p:cNvPr>
          <p:cNvSpPr>
            <a:spLocks noGrp="1"/>
          </p:cNvSpPr>
          <p:nvPr>
            <p:ph type="title"/>
          </p:nvPr>
        </p:nvSpPr>
        <p:spPr/>
        <p:txBody>
          <a:bodyPr/>
          <a:lstStyle/>
          <a:p>
            <a:r>
              <a:rPr lang="id-ID"/>
              <a:t>Method Stack</a:t>
            </a:r>
          </a:p>
        </p:txBody>
      </p:sp>
      <p:graphicFrame>
        <p:nvGraphicFramePr>
          <p:cNvPr id="4" name="Table 3">
            <a:extLst>
              <a:ext uri="{FF2B5EF4-FFF2-40B4-BE49-F238E27FC236}">
                <a16:creationId xmlns:a16="http://schemas.microsoft.com/office/drawing/2014/main" id="{80ADD25A-5AB0-4A07-BB80-309672A39BA4}"/>
              </a:ext>
            </a:extLst>
          </p:cNvPr>
          <p:cNvGraphicFramePr>
            <a:graphicFrameLocks noGrp="1"/>
          </p:cNvGraphicFramePr>
          <p:nvPr>
            <p:extLst>
              <p:ext uri="{D42A27DB-BD31-4B8C-83A1-F6EECF244321}">
                <p14:modId xmlns:p14="http://schemas.microsoft.com/office/powerpoint/2010/main" val="823620651"/>
              </p:ext>
            </p:extLst>
          </p:nvPr>
        </p:nvGraphicFramePr>
        <p:xfrm>
          <a:off x="274320" y="1188720"/>
          <a:ext cx="8595360" cy="3754120"/>
        </p:xfrm>
        <a:graphic>
          <a:graphicData uri="http://schemas.openxmlformats.org/drawingml/2006/table">
            <a:tbl>
              <a:tblPr firstRow="1" bandRow="1">
                <a:tableStyleId>{5FD0F851-EC5A-4D38-B0AD-8093EC10F338}</a:tableStyleId>
              </a:tblPr>
              <a:tblGrid>
                <a:gridCol w="2011680">
                  <a:extLst>
                    <a:ext uri="{9D8B030D-6E8A-4147-A177-3AD203B41FA5}">
                      <a16:colId xmlns:a16="http://schemas.microsoft.com/office/drawing/2014/main" val="1944915459"/>
                    </a:ext>
                  </a:extLst>
                </a:gridCol>
                <a:gridCol w="6583680">
                  <a:extLst>
                    <a:ext uri="{9D8B030D-6E8A-4147-A177-3AD203B41FA5}">
                      <a16:colId xmlns:a16="http://schemas.microsoft.com/office/drawing/2014/main" val="4225241518"/>
                    </a:ext>
                  </a:extLst>
                </a:gridCol>
              </a:tblGrid>
              <a:tr h="370840">
                <a:tc>
                  <a:txBody>
                    <a:bodyPr/>
                    <a:lstStyle/>
                    <a:p>
                      <a:pPr algn="ctr"/>
                      <a:r>
                        <a:rPr lang="en-US" sz="1600" b="1">
                          <a:latin typeface="Arial" panose="020B0604020202020204" pitchFamily="34" charset="0"/>
                          <a:cs typeface="Arial" panose="020B0604020202020204" pitchFamily="34" charset="0"/>
                        </a:rPr>
                        <a:t>Modifier and Type</a:t>
                      </a:r>
                    </a:p>
                  </a:txBody>
                  <a:tcPr/>
                </a:tc>
                <a:tc>
                  <a:txBody>
                    <a:bodyPr/>
                    <a:lstStyle/>
                    <a:p>
                      <a:pPr algn="ctr"/>
                      <a:r>
                        <a:rPr lang="en-US" sz="160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600">
                          <a:latin typeface="Arial" panose="020B0604020202020204" pitchFamily="34" charset="0"/>
                          <a:cs typeface="Arial" panose="020B0604020202020204" pitchFamily="34" charset="0"/>
                        </a:rPr>
                        <a:t>boolean</a:t>
                      </a:r>
                    </a:p>
                  </a:txBody>
                  <a:tcPr/>
                </a:tc>
                <a:tc>
                  <a:txBody>
                    <a:bodyPr/>
                    <a:lstStyle/>
                    <a:p>
                      <a:r>
                        <a:rPr lang="en-US" sz="1600" b="1">
                          <a:latin typeface="Arial" panose="020B0604020202020204" pitchFamily="34" charset="0"/>
                          <a:cs typeface="Arial" panose="020B0604020202020204" pitchFamily="34" charset="0"/>
                        </a:rPr>
                        <a:t>empty()</a:t>
                      </a:r>
                    </a:p>
                    <a:p>
                      <a:r>
                        <a:rPr lang="en-US" sz="1600">
                          <a:latin typeface="Arial" panose="020B0604020202020204" pitchFamily="34" charset="0"/>
                          <a:cs typeface="Arial" panose="020B0604020202020204" pitchFamily="34" charset="0"/>
                        </a:rPr>
                        <a:t>Tests if this stack is empty.</a:t>
                      </a:r>
                    </a:p>
                  </a:txBody>
                  <a:tcPr/>
                </a:tc>
                <a:extLst>
                  <a:ext uri="{0D108BD9-81ED-4DB2-BD59-A6C34878D82A}">
                    <a16:rowId xmlns:a16="http://schemas.microsoft.com/office/drawing/2014/main" val="10001"/>
                  </a:ext>
                </a:extLst>
              </a:tr>
              <a:tr h="370840">
                <a:tc>
                  <a:txBody>
                    <a:bodyPr/>
                    <a:lstStyle/>
                    <a:p>
                      <a:pPr algn="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peek()</a:t>
                      </a:r>
                    </a:p>
                    <a:p>
                      <a:r>
                        <a:rPr lang="en-US" sz="1600">
                          <a:latin typeface="Arial" panose="020B0604020202020204" pitchFamily="34" charset="0"/>
                          <a:cs typeface="Arial" panose="020B0604020202020204" pitchFamily="34" charset="0"/>
                        </a:rPr>
                        <a:t>Looks at the object at the top of this stack without removing it from the stack.</a:t>
                      </a:r>
                    </a:p>
                  </a:txBody>
                  <a:tcPr/>
                </a:tc>
                <a:extLst>
                  <a:ext uri="{0D108BD9-81ED-4DB2-BD59-A6C34878D82A}">
                    <a16:rowId xmlns:a16="http://schemas.microsoft.com/office/drawing/2014/main" val="1707238203"/>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pop()</a:t>
                      </a:r>
                    </a:p>
                    <a:p>
                      <a:r>
                        <a:rPr lang="en-US" sz="1600">
                          <a:latin typeface="Arial" panose="020B0604020202020204" pitchFamily="34" charset="0"/>
                          <a:cs typeface="Arial" panose="020B0604020202020204" pitchFamily="34" charset="0"/>
                        </a:rPr>
                        <a:t>Removes the object at the top of this stack and returns that object as the value of this function.</a:t>
                      </a:r>
                    </a:p>
                  </a:txBody>
                  <a:tcPr/>
                </a:tc>
                <a:extLst>
                  <a:ext uri="{0D108BD9-81ED-4DB2-BD59-A6C34878D82A}">
                    <a16:rowId xmlns:a16="http://schemas.microsoft.com/office/drawing/2014/main" val="157455034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E</a:t>
                      </a:r>
                    </a:p>
                  </a:txBody>
                  <a:tcPr/>
                </a:tc>
                <a:tc>
                  <a:txBody>
                    <a:bodyPr/>
                    <a:lstStyle/>
                    <a:p>
                      <a:r>
                        <a:rPr lang="en-US" sz="1600" b="1">
                          <a:latin typeface="Arial" panose="020B0604020202020204" pitchFamily="34" charset="0"/>
                          <a:cs typeface="Arial" panose="020B0604020202020204" pitchFamily="34" charset="0"/>
                        </a:rPr>
                        <a:t>push​(E item)</a:t>
                      </a:r>
                    </a:p>
                    <a:p>
                      <a:r>
                        <a:rPr lang="en-US" sz="1600">
                          <a:latin typeface="Arial" panose="020B0604020202020204" pitchFamily="34" charset="0"/>
                          <a:cs typeface="Arial" panose="020B0604020202020204" pitchFamily="34" charset="0"/>
                        </a:rPr>
                        <a:t>Pushes an item onto the top of this stack.</a:t>
                      </a:r>
                    </a:p>
                  </a:txBody>
                  <a:tcPr/>
                </a:tc>
                <a:extLst>
                  <a:ext uri="{0D108BD9-81ED-4DB2-BD59-A6C34878D82A}">
                    <a16:rowId xmlns:a16="http://schemas.microsoft.com/office/drawing/2014/main" val="3549696607"/>
                  </a:ext>
                </a:extLst>
              </a:tr>
              <a:tr h="370840">
                <a:tc>
                  <a:txBody>
                    <a:bodyPr/>
                    <a:lstStyle/>
                    <a:p>
                      <a:pPr algn="r"/>
                      <a:r>
                        <a:rPr lang="en-US" sz="1600">
                          <a:latin typeface="Arial" panose="020B0604020202020204" pitchFamily="34" charset="0"/>
                          <a:cs typeface="Arial" panose="020B0604020202020204" pitchFamily="34" charset="0"/>
                        </a:rPr>
                        <a:t>int</a:t>
                      </a:r>
                    </a:p>
                  </a:txBody>
                  <a:tcPr/>
                </a:tc>
                <a:tc>
                  <a:txBody>
                    <a:bodyPr/>
                    <a:lstStyle/>
                    <a:p>
                      <a:r>
                        <a:rPr lang="en-US" sz="1600" b="1">
                          <a:latin typeface="Arial" panose="020B0604020202020204" pitchFamily="34" charset="0"/>
                          <a:cs typeface="Arial" panose="020B0604020202020204" pitchFamily="34" charset="0"/>
                        </a:rPr>
                        <a:t>search​(Object o)</a:t>
                      </a:r>
                    </a:p>
                    <a:p>
                      <a:r>
                        <a:rPr lang="en-US" sz="1600">
                          <a:latin typeface="Arial" panose="020B0604020202020204" pitchFamily="34" charset="0"/>
                          <a:cs typeface="Arial" panose="020B0604020202020204" pitchFamily="34" charset="0"/>
                        </a:rPr>
                        <a:t>Returns the 1-based position where an object is on this stack.</a:t>
                      </a:r>
                    </a:p>
                  </a:txBody>
                  <a:tcPr/>
                </a:tc>
                <a:extLst>
                  <a:ext uri="{0D108BD9-81ED-4DB2-BD59-A6C34878D82A}">
                    <a16:rowId xmlns:a16="http://schemas.microsoft.com/office/drawing/2014/main" val="887254075"/>
                  </a:ext>
                </a:extLst>
              </a:tr>
            </a:tbl>
          </a:graphicData>
        </a:graphic>
      </p:graphicFrame>
      <p:sp>
        <p:nvSpPr>
          <p:cNvPr id="5" name="Text Placeholder 2">
            <a:extLst>
              <a:ext uri="{FF2B5EF4-FFF2-40B4-BE49-F238E27FC236}">
                <a16:creationId xmlns:a16="http://schemas.microsoft.com/office/drawing/2014/main" id="{9CE21FD7-CD65-4248-B73C-233EB43168D0}"/>
              </a:ext>
            </a:extLst>
          </p:cNvPr>
          <p:cNvSpPr txBox="1">
            <a:spLocks/>
          </p:cNvSpPr>
          <p:nvPr/>
        </p:nvSpPr>
        <p:spPr>
          <a:xfrm>
            <a:off x="274320" y="4937760"/>
            <a:ext cx="8595360" cy="27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Sumber: https://docs.oracle.com/en/java/javase/11/docs/api/java.base/java/util/Stack.html</a:t>
            </a:r>
          </a:p>
        </p:txBody>
      </p:sp>
      <p:sp>
        <p:nvSpPr>
          <p:cNvPr id="6" name="Oval 5">
            <a:extLst>
              <a:ext uri="{FF2B5EF4-FFF2-40B4-BE49-F238E27FC236}">
                <a16:creationId xmlns:a16="http://schemas.microsoft.com/office/drawing/2014/main" id="{723948AF-14F3-4488-8BFF-CF2743866366}"/>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63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7369</TotalTime>
  <Words>1226</Words>
  <Application>Microsoft Office PowerPoint</Application>
  <PresentationFormat>On-screen Show (4:3)</PresentationFormat>
  <Paragraphs>178</Paragraphs>
  <Slides>22</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Arial</vt:lpstr>
      <vt:lpstr>Arial Black</vt:lpstr>
      <vt:lpstr>Blackadder ITC</vt:lpstr>
      <vt:lpstr>Calibri</vt:lpstr>
      <vt:lpstr>Consolas</vt:lpstr>
      <vt:lpstr>Open Sans</vt:lpstr>
      <vt:lpstr>Times New Roman</vt:lpstr>
      <vt:lpstr>Wingdings</vt:lpstr>
      <vt:lpstr>Custom Design</vt:lpstr>
      <vt:lpstr>Title</vt:lpstr>
      <vt:lpstr>Content</vt:lpstr>
      <vt:lpstr>Segment</vt:lpstr>
      <vt:lpstr>Question</vt:lpstr>
      <vt:lpstr>Plain Question</vt:lpstr>
      <vt:lpstr>Stack &amp; Queue</vt:lpstr>
      <vt:lpstr>PowerPoint Presentation</vt:lpstr>
      <vt:lpstr>Stack</vt:lpstr>
      <vt:lpstr>Stack</vt:lpstr>
      <vt:lpstr>1</vt:lpstr>
      <vt:lpstr>Import Stack</vt:lpstr>
      <vt:lpstr>Prilaku Stack</vt:lpstr>
      <vt:lpstr>2</vt:lpstr>
      <vt:lpstr>Method Stack</vt:lpstr>
      <vt:lpstr>3</vt:lpstr>
      <vt:lpstr>Queue</vt:lpstr>
      <vt:lpstr>Queue</vt:lpstr>
      <vt:lpstr>4</vt:lpstr>
      <vt:lpstr>Java Queue</vt:lpstr>
      <vt:lpstr>Import Queue dan LinkedList</vt:lpstr>
      <vt:lpstr>Prilaku Queue</vt:lpstr>
      <vt:lpstr>5</vt:lpstr>
      <vt:lpstr>Method Queue</vt:lpstr>
      <vt:lpstr>PowerPoint Presentation</vt:lpstr>
      <vt:lpstr>6</vt:lpstr>
      <vt:lpstr>PowerPoint Presentation</vt:lpstr>
      <vt:lpstr>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953</cp:revision>
  <dcterms:created xsi:type="dcterms:W3CDTF">2019-01-03T02:16:07Z</dcterms:created>
  <dcterms:modified xsi:type="dcterms:W3CDTF">2020-03-29T12:42:57Z</dcterms:modified>
</cp:coreProperties>
</file>